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6.xml" ContentType="application/vnd.openxmlformats-officedocument.presentationml.notesSlide+xml"/>
  <Override PartName="/ppt/charts/chart4.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Lst>
  <p:notesMasterIdLst>
    <p:notesMasterId r:id="rId34"/>
  </p:notesMasterIdLst>
  <p:sldIdLst>
    <p:sldId id="263" r:id="rId3"/>
    <p:sldId id="264" r:id="rId4"/>
    <p:sldId id="265" r:id="rId5"/>
    <p:sldId id="266" r:id="rId6"/>
    <p:sldId id="305" r:id="rId7"/>
    <p:sldId id="268" r:id="rId8"/>
    <p:sldId id="269" r:id="rId9"/>
    <p:sldId id="270" r:id="rId10"/>
    <p:sldId id="271" r:id="rId11"/>
    <p:sldId id="307" r:id="rId12"/>
    <p:sldId id="303" r:id="rId13"/>
    <p:sldId id="274" r:id="rId14"/>
    <p:sldId id="275" r:id="rId15"/>
    <p:sldId id="276" r:id="rId16"/>
    <p:sldId id="277" r:id="rId17"/>
    <p:sldId id="278" r:id="rId18"/>
    <p:sldId id="279" r:id="rId19"/>
    <p:sldId id="280" r:id="rId20"/>
    <p:sldId id="281" r:id="rId21"/>
    <p:sldId id="304" r:id="rId22"/>
    <p:sldId id="283" r:id="rId23"/>
    <p:sldId id="284" r:id="rId24"/>
    <p:sldId id="288" r:id="rId25"/>
    <p:sldId id="306" r:id="rId26"/>
    <p:sldId id="293" r:id="rId27"/>
    <p:sldId id="292" r:id="rId28"/>
    <p:sldId id="294" r:id="rId29"/>
    <p:sldId id="295" r:id="rId30"/>
    <p:sldId id="296" r:id="rId31"/>
    <p:sldId id="297" r:id="rId32"/>
    <p:sldId id="30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31A7D00-652D-43AC-AF32-4E02799C8DC5}">
          <p14:sldIdLst/>
        </p14:section>
        <p14:section name="Untitled Section" id="{69E3978D-04A9-40C1-ABD1-1A7E374B0FC4}">
          <p14:sldIdLst>
            <p14:sldId id="263"/>
            <p14:sldId id="264"/>
            <p14:sldId id="265"/>
            <p14:sldId id="266"/>
            <p14:sldId id="305"/>
            <p14:sldId id="268"/>
            <p14:sldId id="269"/>
            <p14:sldId id="270"/>
            <p14:sldId id="271"/>
            <p14:sldId id="307"/>
            <p14:sldId id="303"/>
            <p14:sldId id="274"/>
            <p14:sldId id="275"/>
            <p14:sldId id="276"/>
            <p14:sldId id="277"/>
            <p14:sldId id="278"/>
            <p14:sldId id="279"/>
            <p14:sldId id="280"/>
            <p14:sldId id="281"/>
            <p14:sldId id="304"/>
            <p14:sldId id="283"/>
            <p14:sldId id="284"/>
            <p14:sldId id="288"/>
            <p14:sldId id="306"/>
            <p14:sldId id="293"/>
            <p14:sldId id="292"/>
            <p14:sldId id="294"/>
            <p14:sldId id="295"/>
            <p14:sldId id="296"/>
            <p14:sldId id="297"/>
            <p14:sldId id="30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74" autoAdjust="0"/>
    <p:restoredTop sz="94660"/>
  </p:normalViewPr>
  <p:slideViewPr>
    <p:cSldViewPr snapToGrid="0">
      <p:cViewPr varScale="1">
        <p:scale>
          <a:sx n="112" d="100"/>
          <a:sy n="112" d="100"/>
        </p:scale>
        <p:origin x="432"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tx2">
                <a:lumMod val="75000"/>
              </a:schemeClr>
            </a:solidFill>
          </c:spPr>
          <c:dPt>
            <c:idx val="0"/>
            <c:bubble3D val="0"/>
            <c:spPr>
              <a:solidFill>
                <a:srgbClr val="00B0F0"/>
              </a:solidFill>
            </c:spPr>
            <c:extLst>
              <c:ext xmlns:c16="http://schemas.microsoft.com/office/drawing/2014/chart" uri="{C3380CC4-5D6E-409C-BE32-E72D297353CC}">
                <c16:uniqueId val="{00000000-A361-450E-B321-92559594662E}"/>
              </c:ext>
            </c:extLst>
          </c:dPt>
          <c:dPt>
            <c:idx val="1"/>
            <c:bubble3D val="0"/>
            <c:spPr>
              <a:solidFill>
                <a:schemeClr val="bg1">
                  <a:lumMod val="85000"/>
                </a:schemeClr>
              </a:solidFill>
            </c:spPr>
            <c:extLst>
              <c:ext xmlns:c16="http://schemas.microsoft.com/office/drawing/2014/chart" uri="{C3380CC4-5D6E-409C-BE32-E72D297353CC}">
                <c16:uniqueId val="{00000001-A361-450E-B321-92559594662E}"/>
              </c:ext>
            </c:extLst>
          </c:dPt>
          <c:cat>
            <c:strRef>
              <c:f>Sheet1!$A$2:$A$3</c:f>
              <c:strCache>
                <c:ptCount val="2"/>
                <c:pt idx="0">
                  <c:v>1st Qtr</c:v>
                </c:pt>
                <c:pt idx="1">
                  <c:v>2nd Qtr</c:v>
                </c:pt>
              </c:strCache>
            </c:strRef>
          </c:cat>
          <c:val>
            <c:numRef>
              <c:f>Sheet1!$B$2:$B$3</c:f>
              <c:numCache>
                <c:formatCode>General</c:formatCode>
                <c:ptCount val="2"/>
                <c:pt idx="0">
                  <c:v>50</c:v>
                </c:pt>
                <c:pt idx="1">
                  <c:v>50</c:v>
                </c:pt>
              </c:numCache>
            </c:numRef>
          </c:val>
          <c:extLst>
            <c:ext xmlns:c16="http://schemas.microsoft.com/office/drawing/2014/chart" uri="{C3380CC4-5D6E-409C-BE32-E72D297353CC}">
              <c16:uniqueId val="{00000002-A361-450E-B321-92559594662E}"/>
            </c:ext>
          </c:extLst>
        </c:ser>
        <c:dLbls>
          <c:showLegendKey val="0"/>
          <c:showVal val="0"/>
          <c:showCatName val="0"/>
          <c:showSerName val="0"/>
          <c:showPercent val="0"/>
          <c:showBubbleSize val="0"/>
          <c:showLeaderLines val="1"/>
        </c:dLbls>
        <c:firstSliceAng val="0"/>
        <c:holeSize val="70"/>
      </c:doughnutChart>
      <c:spPr>
        <a:noFill/>
        <a:ln w="16759">
          <a:noFill/>
        </a:ln>
      </c:spPr>
    </c:plotArea>
    <c:plotVisOnly val="1"/>
    <c:dispBlanksAs val="zero"/>
    <c:showDLblsOverMax val="0"/>
  </c:chart>
  <c:spPr>
    <a:ln>
      <a:noFill/>
    </a:ln>
  </c:spPr>
  <c:txPr>
    <a:bodyPr/>
    <a:lstStyle/>
    <a:p>
      <a:pPr rtl="0">
        <a:defRPr sz="1188" baseline="-250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tx2">
                <a:lumMod val="75000"/>
              </a:schemeClr>
            </a:solidFill>
          </c:spPr>
          <c:dPt>
            <c:idx val="0"/>
            <c:bubble3D val="0"/>
            <c:spPr>
              <a:solidFill>
                <a:srgbClr val="00B0F0"/>
              </a:solidFill>
            </c:spPr>
            <c:extLst>
              <c:ext xmlns:c16="http://schemas.microsoft.com/office/drawing/2014/chart" uri="{C3380CC4-5D6E-409C-BE32-E72D297353CC}">
                <c16:uniqueId val="{00000000-A60C-42F3-BA46-3C6DA995A74E}"/>
              </c:ext>
            </c:extLst>
          </c:dPt>
          <c:dPt>
            <c:idx val="1"/>
            <c:bubble3D val="0"/>
            <c:spPr>
              <a:solidFill>
                <a:schemeClr val="bg1">
                  <a:lumMod val="85000"/>
                </a:schemeClr>
              </a:solidFill>
            </c:spPr>
            <c:extLst>
              <c:ext xmlns:c16="http://schemas.microsoft.com/office/drawing/2014/chart" uri="{C3380CC4-5D6E-409C-BE32-E72D297353CC}">
                <c16:uniqueId val="{00000001-A60C-42F3-BA46-3C6DA995A74E}"/>
              </c:ext>
            </c:extLst>
          </c:dPt>
          <c:cat>
            <c:strRef>
              <c:f>Sheet1!$A$2:$A$3</c:f>
              <c:strCache>
                <c:ptCount val="2"/>
                <c:pt idx="0">
                  <c:v>1st Qtr</c:v>
                </c:pt>
                <c:pt idx="1">
                  <c:v>2nd Qtr</c:v>
                </c:pt>
              </c:strCache>
            </c:strRef>
          </c:cat>
          <c:val>
            <c:numRef>
              <c:f>Sheet1!$B$2:$B$3</c:f>
              <c:numCache>
                <c:formatCode>General</c:formatCode>
                <c:ptCount val="2"/>
                <c:pt idx="0">
                  <c:v>50</c:v>
                </c:pt>
                <c:pt idx="1">
                  <c:v>50</c:v>
                </c:pt>
              </c:numCache>
            </c:numRef>
          </c:val>
          <c:extLst>
            <c:ext xmlns:c16="http://schemas.microsoft.com/office/drawing/2014/chart" uri="{C3380CC4-5D6E-409C-BE32-E72D297353CC}">
              <c16:uniqueId val="{00000002-A60C-42F3-BA46-3C6DA995A74E}"/>
            </c:ext>
          </c:extLst>
        </c:ser>
        <c:dLbls>
          <c:showLegendKey val="0"/>
          <c:showVal val="0"/>
          <c:showCatName val="0"/>
          <c:showSerName val="0"/>
          <c:showPercent val="0"/>
          <c:showBubbleSize val="0"/>
          <c:showLeaderLines val="1"/>
        </c:dLbls>
        <c:firstSliceAng val="0"/>
        <c:holeSize val="70"/>
      </c:doughnutChart>
      <c:spPr>
        <a:noFill/>
        <a:ln w="16759">
          <a:noFill/>
        </a:ln>
      </c:spPr>
    </c:plotArea>
    <c:plotVisOnly val="1"/>
    <c:dispBlanksAs val="zero"/>
    <c:showDLblsOverMax val="0"/>
  </c:chart>
  <c:spPr>
    <a:ln>
      <a:noFill/>
    </a:ln>
  </c:spPr>
  <c:txPr>
    <a:bodyPr/>
    <a:lstStyle/>
    <a:p>
      <a:pPr rtl="0">
        <a:defRPr sz="1188" baseline="-250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tx2">
                <a:lumMod val="75000"/>
              </a:schemeClr>
            </a:solidFill>
          </c:spPr>
          <c:dPt>
            <c:idx val="0"/>
            <c:bubble3D val="0"/>
            <c:spPr>
              <a:solidFill>
                <a:srgbClr val="00B0F0"/>
              </a:solidFill>
            </c:spPr>
            <c:extLst>
              <c:ext xmlns:c16="http://schemas.microsoft.com/office/drawing/2014/chart" uri="{C3380CC4-5D6E-409C-BE32-E72D297353CC}">
                <c16:uniqueId val="{00000000-841A-4732-B1A1-6A7EB4C00F91}"/>
              </c:ext>
            </c:extLst>
          </c:dPt>
          <c:dPt>
            <c:idx val="1"/>
            <c:bubble3D val="0"/>
            <c:spPr>
              <a:solidFill>
                <a:schemeClr val="bg1">
                  <a:lumMod val="85000"/>
                </a:schemeClr>
              </a:solidFill>
            </c:spPr>
            <c:extLst>
              <c:ext xmlns:c16="http://schemas.microsoft.com/office/drawing/2014/chart" uri="{C3380CC4-5D6E-409C-BE32-E72D297353CC}">
                <c16:uniqueId val="{00000001-841A-4732-B1A1-6A7EB4C00F91}"/>
              </c:ext>
            </c:extLst>
          </c:dPt>
          <c:cat>
            <c:strRef>
              <c:f>Sheet1!$A$2:$A$3</c:f>
              <c:strCache>
                <c:ptCount val="2"/>
                <c:pt idx="0">
                  <c:v>1st Qtr</c:v>
                </c:pt>
                <c:pt idx="1">
                  <c:v>2nd Qtr</c:v>
                </c:pt>
              </c:strCache>
            </c:strRef>
          </c:cat>
          <c:val>
            <c:numRef>
              <c:f>Sheet1!$B$2:$B$3</c:f>
              <c:numCache>
                <c:formatCode>General</c:formatCode>
                <c:ptCount val="2"/>
                <c:pt idx="0">
                  <c:v>50</c:v>
                </c:pt>
                <c:pt idx="1">
                  <c:v>50</c:v>
                </c:pt>
              </c:numCache>
            </c:numRef>
          </c:val>
          <c:extLst>
            <c:ext xmlns:c16="http://schemas.microsoft.com/office/drawing/2014/chart" uri="{C3380CC4-5D6E-409C-BE32-E72D297353CC}">
              <c16:uniqueId val="{00000002-841A-4732-B1A1-6A7EB4C00F91}"/>
            </c:ext>
          </c:extLst>
        </c:ser>
        <c:dLbls>
          <c:showLegendKey val="0"/>
          <c:showVal val="0"/>
          <c:showCatName val="0"/>
          <c:showSerName val="0"/>
          <c:showPercent val="0"/>
          <c:showBubbleSize val="0"/>
          <c:showLeaderLines val="1"/>
        </c:dLbls>
        <c:firstSliceAng val="0"/>
        <c:holeSize val="70"/>
      </c:doughnutChart>
      <c:spPr>
        <a:noFill/>
        <a:ln w="16759">
          <a:noFill/>
        </a:ln>
      </c:spPr>
    </c:plotArea>
    <c:plotVisOnly val="1"/>
    <c:dispBlanksAs val="zero"/>
    <c:showDLblsOverMax val="0"/>
  </c:chart>
  <c:spPr>
    <a:ln>
      <a:noFill/>
    </a:ln>
  </c:spPr>
  <c:txPr>
    <a:bodyPr/>
    <a:lstStyle/>
    <a:p>
      <a:pPr rtl="0">
        <a:defRPr sz="1188" baseline="-250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2200" b="0" i="0" u="none" strike="noStrike" kern="1200" cap="none" spc="0" normalizeH="0" baseline="0">
                <a:solidFill>
                  <a:schemeClr val="tx1">
                    <a:lumMod val="65000"/>
                    <a:lumOff val="35000"/>
                  </a:schemeClr>
                </a:solidFill>
                <a:latin typeface="+mj-lt"/>
                <a:ea typeface="+mj-ea"/>
                <a:cs typeface="+mj-cs"/>
              </a:defRPr>
            </a:pPr>
            <a:r>
              <a:rPr lang="en-IN"/>
              <a:t>Revenues in USD Million</a:t>
            </a:r>
          </a:p>
        </c:rich>
      </c:tx>
      <c:layout/>
      <c:overlay val="0"/>
      <c:spPr>
        <a:noFill/>
        <a:ln>
          <a:noFill/>
        </a:ln>
        <a:effectLst/>
      </c:spPr>
    </c:title>
    <c:autoTitleDeleted val="0"/>
    <c:plotArea>
      <c:layout/>
      <c:barChart>
        <c:barDir val="col"/>
        <c:grouping val="stacked"/>
        <c:varyColors val="0"/>
        <c:ser>
          <c:idx val="0"/>
          <c:order val="0"/>
          <c:tx>
            <c:strRef>
              <c:f>Sheet1!$B$1</c:f>
              <c:strCache>
                <c:ptCount val="1"/>
                <c:pt idx="0">
                  <c:v>Series 1</c:v>
                </c:pt>
              </c:strCache>
            </c:strRef>
          </c:tx>
          <c:spPr>
            <a:solidFill>
              <a:srgbClr val="00B0F0"/>
            </a:solidFill>
            <a:ln>
              <a:noFill/>
            </a:ln>
            <a:effectLst/>
          </c:spPr>
          <c:invertIfNegative val="0"/>
          <c:dPt>
            <c:idx val="1"/>
            <c:invertIfNegative val="0"/>
            <c:bubble3D val="0"/>
            <c:spPr>
              <a:solidFill>
                <a:srgbClr val="FF8427"/>
              </a:solidFill>
              <a:ln>
                <a:noFill/>
              </a:ln>
              <a:effectLst/>
            </c:spPr>
            <c:extLst>
              <c:ext xmlns:c16="http://schemas.microsoft.com/office/drawing/2014/chart" uri="{C3380CC4-5D6E-409C-BE32-E72D297353CC}">
                <c16:uniqueId val="{00000007-E1A5-41B0-870E-473471F0BA4C}"/>
              </c:ext>
            </c:extLst>
          </c:dPt>
          <c:dPt>
            <c:idx val="3"/>
            <c:invertIfNegative val="0"/>
            <c:bubble3D val="0"/>
            <c:spPr>
              <a:solidFill>
                <a:srgbClr val="FF8427"/>
              </a:solidFill>
              <a:ln>
                <a:noFill/>
              </a:ln>
              <a:effectLst/>
            </c:spPr>
            <c:extLst>
              <c:ext xmlns:c16="http://schemas.microsoft.com/office/drawing/2014/chart" uri="{C3380CC4-5D6E-409C-BE32-E72D297353CC}">
                <c16:uniqueId val="{00000000-E1A5-41B0-870E-473471F0BA4C}"/>
              </c:ext>
            </c:extLst>
          </c:dPt>
          <c:dPt>
            <c:idx val="5"/>
            <c:invertIfNegative val="0"/>
            <c:bubble3D val="0"/>
            <c:spPr>
              <a:solidFill>
                <a:srgbClr val="FF8427"/>
              </a:solidFill>
              <a:ln>
                <a:noFill/>
              </a:ln>
              <a:effectLst/>
            </c:spPr>
            <c:extLst>
              <c:ext xmlns:c16="http://schemas.microsoft.com/office/drawing/2014/chart" uri="{C3380CC4-5D6E-409C-BE32-E72D297353CC}">
                <c16:uniqueId val="{00000001-E1A5-41B0-870E-473471F0BA4C}"/>
              </c:ext>
            </c:extLst>
          </c:dPt>
          <c:dPt>
            <c:idx val="7"/>
            <c:invertIfNegative val="0"/>
            <c:bubble3D val="0"/>
            <c:spPr>
              <a:solidFill>
                <a:srgbClr val="FF8427"/>
              </a:solidFill>
              <a:ln>
                <a:noFill/>
              </a:ln>
              <a:effectLst/>
            </c:spPr>
            <c:extLst>
              <c:ext xmlns:c16="http://schemas.microsoft.com/office/drawing/2014/chart" uri="{C3380CC4-5D6E-409C-BE32-E72D297353CC}">
                <c16:uniqueId val="{00000002-E1A5-41B0-870E-473471F0BA4C}"/>
              </c:ext>
            </c:extLst>
          </c:dPt>
          <c:dPt>
            <c:idx val="9"/>
            <c:invertIfNegative val="0"/>
            <c:bubble3D val="0"/>
            <c:spPr>
              <a:solidFill>
                <a:srgbClr val="FF8427"/>
              </a:solidFill>
              <a:ln>
                <a:noFill/>
              </a:ln>
              <a:effectLst/>
            </c:spPr>
            <c:extLst>
              <c:ext xmlns:c16="http://schemas.microsoft.com/office/drawing/2014/chart" uri="{C3380CC4-5D6E-409C-BE32-E72D297353CC}">
                <c16:uniqueId val="{00000003-E1A5-41B0-870E-473471F0BA4C}"/>
              </c:ext>
            </c:extLst>
          </c:dPt>
          <c:dPt>
            <c:idx val="11"/>
            <c:invertIfNegative val="0"/>
            <c:bubble3D val="0"/>
            <c:spPr>
              <a:solidFill>
                <a:srgbClr val="FF8427"/>
              </a:solidFill>
              <a:ln>
                <a:noFill/>
              </a:ln>
              <a:effectLst/>
            </c:spPr>
            <c:extLst>
              <c:ext xmlns:c16="http://schemas.microsoft.com/office/drawing/2014/chart" uri="{C3380CC4-5D6E-409C-BE32-E72D297353CC}">
                <c16:uniqueId val="{00000004-E1A5-41B0-870E-473471F0BA4C}"/>
              </c:ext>
            </c:extLst>
          </c:dPt>
          <c:dPt>
            <c:idx val="13"/>
            <c:invertIfNegative val="0"/>
            <c:bubble3D val="0"/>
            <c:spPr>
              <a:solidFill>
                <a:srgbClr val="FF8427"/>
              </a:solidFill>
              <a:ln>
                <a:noFill/>
              </a:ln>
              <a:effectLst/>
            </c:spPr>
            <c:extLst>
              <c:ext xmlns:c16="http://schemas.microsoft.com/office/drawing/2014/chart" uri="{C3380CC4-5D6E-409C-BE32-E72D297353CC}">
                <c16:uniqueId val="{00000005-E1A5-41B0-870E-473471F0BA4C}"/>
              </c:ext>
            </c:extLst>
          </c:dPt>
          <c:dPt>
            <c:idx val="15"/>
            <c:invertIfNegative val="0"/>
            <c:bubble3D val="0"/>
            <c:spPr>
              <a:solidFill>
                <a:srgbClr val="FF8427"/>
              </a:solidFill>
              <a:ln>
                <a:noFill/>
              </a:ln>
              <a:effectLst/>
            </c:spPr>
            <c:extLst>
              <c:ext xmlns:c16="http://schemas.microsoft.com/office/drawing/2014/chart" uri="{C3380CC4-5D6E-409C-BE32-E72D297353CC}">
                <c16:uniqueId val="{00000006-E1A5-41B0-870E-473471F0BA4C}"/>
              </c:ext>
            </c:extLst>
          </c:dPt>
          <c:dLbls>
            <c:dLbl>
              <c:idx val="1"/>
              <c:layout>
                <c:manualLayout>
                  <c:x val="0"/>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E1A5-41B0-870E-473471F0BA4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Sheet1!$A$2:$A$20</c:f>
              <c:strCache>
                <c:ptCount val="19"/>
                <c:pt idx="0">
                  <c:v>04-05</c:v>
                </c:pt>
                <c:pt idx="1">
                  <c:v>05-06</c:v>
                </c:pt>
                <c:pt idx="2">
                  <c:v>06-07</c:v>
                </c:pt>
                <c:pt idx="3">
                  <c:v>07-08</c:v>
                </c:pt>
                <c:pt idx="4">
                  <c:v>08-09</c:v>
                </c:pt>
                <c:pt idx="5">
                  <c:v>09-10</c:v>
                </c:pt>
                <c:pt idx="6">
                  <c:v>10-11</c:v>
                </c:pt>
                <c:pt idx="7">
                  <c:v>11-12</c:v>
                </c:pt>
                <c:pt idx="8">
                  <c:v>12-13</c:v>
                </c:pt>
                <c:pt idx="9">
                  <c:v>13-14</c:v>
                </c:pt>
                <c:pt idx="10">
                  <c:v>14-15</c:v>
                </c:pt>
                <c:pt idx="11">
                  <c:v>15-16</c:v>
                </c:pt>
                <c:pt idx="12">
                  <c:v>16-17</c:v>
                </c:pt>
                <c:pt idx="13">
                  <c:v>17-18</c:v>
                </c:pt>
                <c:pt idx="14">
                  <c:v>18-19</c:v>
                </c:pt>
                <c:pt idx="15">
                  <c:v>19-20</c:v>
                </c:pt>
                <c:pt idx="16">
                  <c:v>20-21</c:v>
                </c:pt>
                <c:pt idx="17">
                  <c:v>21-22</c:v>
                </c:pt>
                <c:pt idx="18">
                  <c:v>22-23</c:v>
                </c:pt>
              </c:strCache>
            </c:strRef>
          </c:cat>
          <c:val>
            <c:numRef>
              <c:f>Sheet1!$B$2:$B$20</c:f>
              <c:numCache>
                <c:formatCode>General</c:formatCode>
                <c:ptCount val="19"/>
                <c:pt idx="0">
                  <c:v>1.5</c:v>
                </c:pt>
                <c:pt idx="1">
                  <c:v>3.15</c:v>
                </c:pt>
                <c:pt idx="2">
                  <c:v>4.75</c:v>
                </c:pt>
                <c:pt idx="3">
                  <c:v>9.9</c:v>
                </c:pt>
                <c:pt idx="4">
                  <c:v>13</c:v>
                </c:pt>
                <c:pt idx="5">
                  <c:v>19.75</c:v>
                </c:pt>
                <c:pt idx="6">
                  <c:v>22.66</c:v>
                </c:pt>
                <c:pt idx="7">
                  <c:v>31.110000000000031</c:v>
                </c:pt>
                <c:pt idx="8">
                  <c:v>42</c:v>
                </c:pt>
                <c:pt idx="9">
                  <c:v>46.03</c:v>
                </c:pt>
                <c:pt idx="10">
                  <c:v>49</c:v>
                </c:pt>
                <c:pt idx="11">
                  <c:v>56</c:v>
                </c:pt>
                <c:pt idx="12">
                  <c:v>60</c:v>
                </c:pt>
                <c:pt idx="13">
                  <c:v>79</c:v>
                </c:pt>
                <c:pt idx="14">
                  <c:v>98</c:v>
                </c:pt>
                <c:pt idx="15">
                  <c:v>108</c:v>
                </c:pt>
                <c:pt idx="16">
                  <c:v>120</c:v>
                </c:pt>
                <c:pt idx="17">
                  <c:v>133</c:v>
                </c:pt>
                <c:pt idx="18">
                  <c:v>150</c:v>
                </c:pt>
              </c:numCache>
            </c:numRef>
          </c:val>
          <c:extLst>
            <c:ext xmlns:c16="http://schemas.microsoft.com/office/drawing/2014/chart" uri="{C3380CC4-5D6E-409C-BE32-E72D297353CC}">
              <c16:uniqueId val="{00000000-D0D3-45C9-AC48-DC7FA1FD9934}"/>
            </c:ext>
          </c:extLst>
        </c:ser>
        <c:ser>
          <c:idx val="1"/>
          <c:order val="1"/>
          <c:tx>
            <c:strRef>
              <c:f>Sheet1!#REF!</c:f>
              <c:strCache>
                <c:ptCount val="1"/>
                <c:pt idx="0">
                  <c:v>#REF!</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Sheet1!$A$2:$A$20</c:f>
              <c:strCache>
                <c:ptCount val="19"/>
                <c:pt idx="0">
                  <c:v>04-05</c:v>
                </c:pt>
                <c:pt idx="1">
                  <c:v>05-06</c:v>
                </c:pt>
                <c:pt idx="2">
                  <c:v>06-07</c:v>
                </c:pt>
                <c:pt idx="3">
                  <c:v>07-08</c:v>
                </c:pt>
                <c:pt idx="4">
                  <c:v>08-09</c:v>
                </c:pt>
                <c:pt idx="5">
                  <c:v>09-10</c:v>
                </c:pt>
                <c:pt idx="6">
                  <c:v>10-11</c:v>
                </c:pt>
                <c:pt idx="7">
                  <c:v>11-12</c:v>
                </c:pt>
                <c:pt idx="8">
                  <c:v>12-13</c:v>
                </c:pt>
                <c:pt idx="9">
                  <c:v>13-14</c:v>
                </c:pt>
                <c:pt idx="10">
                  <c:v>14-15</c:v>
                </c:pt>
                <c:pt idx="11">
                  <c:v>15-16</c:v>
                </c:pt>
                <c:pt idx="12">
                  <c:v>16-17</c:v>
                </c:pt>
                <c:pt idx="13">
                  <c:v>17-18</c:v>
                </c:pt>
                <c:pt idx="14">
                  <c:v>18-19</c:v>
                </c:pt>
                <c:pt idx="15">
                  <c:v>19-20</c:v>
                </c:pt>
                <c:pt idx="16">
                  <c:v>20-21</c:v>
                </c:pt>
                <c:pt idx="17">
                  <c:v>21-22</c:v>
                </c:pt>
                <c:pt idx="18">
                  <c:v>22-23</c:v>
                </c:pt>
              </c:strCache>
            </c:strRef>
          </c:cat>
          <c:val>
            <c:numRef>
              <c:f>Sheet1!#REF!</c:f>
              <c:numCache>
                <c:formatCode>General</c:formatCode>
                <c:ptCount val="1"/>
                <c:pt idx="0">
                  <c:v>1</c:v>
                </c:pt>
              </c:numCache>
            </c:numRef>
          </c:val>
          <c:extLst>
            <c:ext xmlns:c16="http://schemas.microsoft.com/office/drawing/2014/chart" uri="{C3380CC4-5D6E-409C-BE32-E72D297353CC}">
              <c16:uniqueId val="{00000001-D0D3-45C9-AC48-DC7FA1FD9934}"/>
            </c:ext>
          </c:extLst>
        </c:ser>
        <c:ser>
          <c:idx val="2"/>
          <c:order val="2"/>
          <c:tx>
            <c:strRef>
              <c:f>Sheet1!#REF!</c:f>
              <c:strCache>
                <c:ptCount val="1"/>
                <c:pt idx="0">
                  <c:v>#REF!</c:v>
                </c:pt>
              </c:strCache>
            </c:strRef>
          </c:tx>
          <c:spPr>
            <a:solidFill>
              <a:schemeClr val="accent4">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Sheet1!$A$2:$A$20</c:f>
              <c:strCache>
                <c:ptCount val="19"/>
                <c:pt idx="0">
                  <c:v>04-05</c:v>
                </c:pt>
                <c:pt idx="1">
                  <c:v>05-06</c:v>
                </c:pt>
                <c:pt idx="2">
                  <c:v>06-07</c:v>
                </c:pt>
                <c:pt idx="3">
                  <c:v>07-08</c:v>
                </c:pt>
                <c:pt idx="4">
                  <c:v>08-09</c:v>
                </c:pt>
                <c:pt idx="5">
                  <c:v>09-10</c:v>
                </c:pt>
                <c:pt idx="6">
                  <c:v>10-11</c:v>
                </c:pt>
                <c:pt idx="7">
                  <c:v>11-12</c:v>
                </c:pt>
                <c:pt idx="8">
                  <c:v>12-13</c:v>
                </c:pt>
                <c:pt idx="9">
                  <c:v>13-14</c:v>
                </c:pt>
                <c:pt idx="10">
                  <c:v>14-15</c:v>
                </c:pt>
                <c:pt idx="11">
                  <c:v>15-16</c:v>
                </c:pt>
                <c:pt idx="12">
                  <c:v>16-17</c:v>
                </c:pt>
                <c:pt idx="13">
                  <c:v>17-18</c:v>
                </c:pt>
                <c:pt idx="14">
                  <c:v>18-19</c:v>
                </c:pt>
                <c:pt idx="15">
                  <c:v>19-20</c:v>
                </c:pt>
                <c:pt idx="16">
                  <c:v>20-21</c:v>
                </c:pt>
                <c:pt idx="17">
                  <c:v>21-22</c:v>
                </c:pt>
                <c:pt idx="18">
                  <c:v>22-23</c:v>
                </c:pt>
              </c:strCache>
            </c:strRef>
          </c:cat>
          <c:val>
            <c:numRef>
              <c:f>Sheet1!#REF!</c:f>
              <c:numCache>
                <c:formatCode>General</c:formatCode>
                <c:ptCount val="1"/>
                <c:pt idx="0">
                  <c:v>1</c:v>
                </c:pt>
              </c:numCache>
            </c:numRef>
          </c:val>
          <c:extLst>
            <c:ext xmlns:c16="http://schemas.microsoft.com/office/drawing/2014/chart" uri="{C3380CC4-5D6E-409C-BE32-E72D297353CC}">
              <c16:uniqueId val="{00000002-D0D3-45C9-AC48-DC7FA1FD9934}"/>
            </c:ext>
          </c:extLst>
        </c:ser>
        <c:dLbls>
          <c:showLegendKey val="0"/>
          <c:showVal val="1"/>
          <c:showCatName val="0"/>
          <c:showSerName val="0"/>
          <c:showPercent val="0"/>
          <c:showBubbleSize val="0"/>
        </c:dLbls>
        <c:gapWidth val="150"/>
        <c:overlap val="100"/>
        <c:axId val="149280640"/>
        <c:axId val="149282176"/>
      </c:barChart>
      <c:catAx>
        <c:axId val="14928064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149282176"/>
        <c:crosses val="autoZero"/>
        <c:auto val="1"/>
        <c:lblAlgn val="ctr"/>
        <c:lblOffset val="100"/>
        <c:noMultiLvlLbl val="0"/>
      </c:catAx>
      <c:valAx>
        <c:axId val="149282176"/>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928064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838DD3-9FD1-4712-95FC-B335104551B9}" type="datetimeFigureOut">
              <a:rPr lang="en-US" smtClean="0"/>
              <a:pPr/>
              <a:t>9/30/2024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35B776-7F65-4AF0-A34A-007046463F4E}" type="slidenum">
              <a:rPr lang="en-US" smtClean="0"/>
              <a:pPr/>
              <a:t>‹#›</a:t>
            </a:fld>
            <a:endParaRPr lang="en-US"/>
          </a:p>
        </p:txBody>
      </p:sp>
    </p:spTree>
    <p:extLst>
      <p:ext uri="{BB962C8B-B14F-4D97-AF65-F5344CB8AC3E}">
        <p14:creationId xmlns:p14="http://schemas.microsoft.com/office/powerpoint/2010/main" val="162582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493482CF-EBA6-4D0C-9C48-C68887D2C8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2937DBBE-FB88-47CC-BF8E-2DE0165F46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8676" name="Slide Number Placeholder 3">
            <a:extLst>
              <a:ext uri="{FF2B5EF4-FFF2-40B4-BE49-F238E27FC236}">
                <a16:creationId xmlns:a16="http://schemas.microsoft.com/office/drawing/2014/main" id="{B8A219FF-CE75-4399-9788-AAE514BF33A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F161F90D-D91E-4C79-95C9-A339EBC57426}" type="slidenum">
              <a:rPr lang="en-US" altLang="en-US"/>
              <a:pPr/>
              <a:t>2</a:t>
            </a:fld>
            <a:endParaRPr lang="en-US" altLang="en-US"/>
          </a:p>
        </p:txBody>
      </p:sp>
    </p:spTree>
    <p:extLst>
      <p:ext uri="{BB962C8B-B14F-4D97-AF65-F5344CB8AC3E}">
        <p14:creationId xmlns:p14="http://schemas.microsoft.com/office/powerpoint/2010/main" val="2558545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493482CF-EBA6-4D0C-9C48-C68887D2C8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2937DBBE-FB88-47CC-BF8E-2DE0165F46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8676" name="Slide Number Placeholder 3">
            <a:extLst>
              <a:ext uri="{FF2B5EF4-FFF2-40B4-BE49-F238E27FC236}">
                <a16:creationId xmlns:a16="http://schemas.microsoft.com/office/drawing/2014/main" id="{B8A219FF-CE75-4399-9788-AAE514BF33A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F161F90D-D91E-4C79-95C9-A339EBC57426}" type="slidenum">
              <a:rPr lang="en-US" altLang="en-US"/>
              <a:pPr/>
              <a:t>28</a:t>
            </a:fld>
            <a:endParaRPr lang="en-US" altLang="en-US"/>
          </a:p>
        </p:txBody>
      </p:sp>
    </p:spTree>
    <p:extLst>
      <p:ext uri="{BB962C8B-B14F-4D97-AF65-F5344CB8AC3E}">
        <p14:creationId xmlns:p14="http://schemas.microsoft.com/office/powerpoint/2010/main" val="3522844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493482CF-EBA6-4D0C-9C48-C68887D2C8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2937DBBE-FB88-47CC-BF8E-2DE0165F46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8676" name="Slide Number Placeholder 3">
            <a:extLst>
              <a:ext uri="{FF2B5EF4-FFF2-40B4-BE49-F238E27FC236}">
                <a16:creationId xmlns:a16="http://schemas.microsoft.com/office/drawing/2014/main" id="{B8A219FF-CE75-4399-9788-AAE514BF33A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F161F90D-D91E-4C79-95C9-A339EBC57426}" type="slidenum">
              <a:rPr lang="en-US" altLang="en-US"/>
              <a:pPr/>
              <a:t>29</a:t>
            </a:fld>
            <a:endParaRPr lang="en-US" altLang="en-US"/>
          </a:p>
        </p:txBody>
      </p:sp>
    </p:spTree>
    <p:extLst>
      <p:ext uri="{BB962C8B-B14F-4D97-AF65-F5344CB8AC3E}">
        <p14:creationId xmlns:p14="http://schemas.microsoft.com/office/powerpoint/2010/main" val="4155384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493482CF-EBA6-4D0C-9C48-C68887D2C8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2937DBBE-FB88-47CC-BF8E-2DE0165F46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8676" name="Slide Number Placeholder 3">
            <a:extLst>
              <a:ext uri="{FF2B5EF4-FFF2-40B4-BE49-F238E27FC236}">
                <a16:creationId xmlns:a16="http://schemas.microsoft.com/office/drawing/2014/main" id="{B8A219FF-CE75-4399-9788-AAE514BF33A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F161F90D-D91E-4C79-95C9-A339EBC57426}" type="slidenum">
              <a:rPr lang="en-US" altLang="en-US"/>
              <a:pPr/>
              <a:t>3</a:t>
            </a:fld>
            <a:endParaRPr lang="en-US" altLang="en-US" dirty="0"/>
          </a:p>
        </p:txBody>
      </p:sp>
    </p:spTree>
    <p:extLst>
      <p:ext uri="{BB962C8B-B14F-4D97-AF65-F5344CB8AC3E}">
        <p14:creationId xmlns:p14="http://schemas.microsoft.com/office/powerpoint/2010/main" val="1141829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493482CF-EBA6-4D0C-9C48-C68887D2C8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2937DBBE-FB88-47CC-BF8E-2DE0165F46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8676" name="Slide Number Placeholder 3">
            <a:extLst>
              <a:ext uri="{FF2B5EF4-FFF2-40B4-BE49-F238E27FC236}">
                <a16:creationId xmlns:a16="http://schemas.microsoft.com/office/drawing/2014/main" id="{B8A219FF-CE75-4399-9788-AAE514BF33A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F161F90D-D91E-4C79-95C9-A339EBC57426}" type="slidenum">
              <a:rPr lang="en-US" altLang="en-US"/>
              <a:pPr/>
              <a:t>4</a:t>
            </a:fld>
            <a:endParaRPr lang="en-US" altLang="en-US"/>
          </a:p>
        </p:txBody>
      </p:sp>
    </p:spTree>
    <p:extLst>
      <p:ext uri="{BB962C8B-B14F-4D97-AF65-F5344CB8AC3E}">
        <p14:creationId xmlns:p14="http://schemas.microsoft.com/office/powerpoint/2010/main" val="232893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493482CF-EBA6-4D0C-9C48-C68887D2C8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2937DBBE-FB88-47CC-BF8E-2DE0165F46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8676" name="Slide Number Placeholder 3">
            <a:extLst>
              <a:ext uri="{FF2B5EF4-FFF2-40B4-BE49-F238E27FC236}">
                <a16:creationId xmlns:a16="http://schemas.microsoft.com/office/drawing/2014/main" id="{B8A219FF-CE75-4399-9788-AAE514BF33A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F161F90D-D91E-4C79-95C9-A339EBC57426}" type="slidenum">
              <a:rPr lang="en-US" altLang="en-US"/>
              <a:pPr/>
              <a:t>6</a:t>
            </a:fld>
            <a:endParaRPr lang="en-US" altLang="en-US"/>
          </a:p>
        </p:txBody>
      </p:sp>
    </p:spTree>
    <p:extLst>
      <p:ext uri="{BB962C8B-B14F-4D97-AF65-F5344CB8AC3E}">
        <p14:creationId xmlns:p14="http://schemas.microsoft.com/office/powerpoint/2010/main" val="1157585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493482CF-EBA6-4D0C-9C48-C68887D2C8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2937DBBE-FB88-47CC-BF8E-2DE0165F46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8676" name="Slide Number Placeholder 3">
            <a:extLst>
              <a:ext uri="{FF2B5EF4-FFF2-40B4-BE49-F238E27FC236}">
                <a16:creationId xmlns:a16="http://schemas.microsoft.com/office/drawing/2014/main" id="{B8A219FF-CE75-4399-9788-AAE514BF33A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F161F90D-D91E-4C79-95C9-A339EBC57426}" type="slidenum">
              <a:rPr lang="en-US" altLang="en-US"/>
              <a:pPr/>
              <a:t>7</a:t>
            </a:fld>
            <a:endParaRPr lang="en-US" altLang="en-US"/>
          </a:p>
        </p:txBody>
      </p:sp>
    </p:spTree>
    <p:extLst>
      <p:ext uri="{BB962C8B-B14F-4D97-AF65-F5344CB8AC3E}">
        <p14:creationId xmlns:p14="http://schemas.microsoft.com/office/powerpoint/2010/main" val="1683747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AF99A5-8287-4B5D-8E56-DADAB350F57C}" type="slidenum">
              <a:rPr lang="en-IN" smtClean="0"/>
              <a:pPr/>
              <a:t>12</a:t>
            </a:fld>
            <a:endParaRPr lang="en-IN"/>
          </a:p>
        </p:txBody>
      </p:sp>
    </p:spTree>
    <p:extLst>
      <p:ext uri="{BB962C8B-B14F-4D97-AF65-F5344CB8AC3E}">
        <p14:creationId xmlns:p14="http://schemas.microsoft.com/office/powerpoint/2010/main" val="1415884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493482CF-EBA6-4D0C-9C48-C68887D2C8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2937DBBE-FB88-47CC-BF8E-2DE0165F46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8676" name="Slide Number Placeholder 3">
            <a:extLst>
              <a:ext uri="{FF2B5EF4-FFF2-40B4-BE49-F238E27FC236}">
                <a16:creationId xmlns:a16="http://schemas.microsoft.com/office/drawing/2014/main" id="{B8A219FF-CE75-4399-9788-AAE514BF33A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F161F90D-D91E-4C79-95C9-A339EBC57426}" type="slidenum">
              <a:rPr lang="en-US" altLang="en-US"/>
              <a:pPr/>
              <a:t>20</a:t>
            </a:fld>
            <a:endParaRPr lang="en-US" altLang="en-US"/>
          </a:p>
        </p:txBody>
      </p:sp>
    </p:spTree>
    <p:extLst>
      <p:ext uri="{BB962C8B-B14F-4D97-AF65-F5344CB8AC3E}">
        <p14:creationId xmlns:p14="http://schemas.microsoft.com/office/powerpoint/2010/main" val="205723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493482CF-EBA6-4D0C-9C48-C68887D2C8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2937DBBE-FB88-47CC-BF8E-2DE0165F46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8676" name="Slide Number Placeholder 3">
            <a:extLst>
              <a:ext uri="{FF2B5EF4-FFF2-40B4-BE49-F238E27FC236}">
                <a16:creationId xmlns:a16="http://schemas.microsoft.com/office/drawing/2014/main" id="{B8A219FF-CE75-4399-9788-AAE514BF33A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F161F90D-D91E-4C79-95C9-A339EBC57426}" type="slidenum">
              <a:rPr lang="en-US" altLang="en-US"/>
              <a:pPr/>
              <a:t>21</a:t>
            </a:fld>
            <a:endParaRPr lang="en-US" altLang="en-US"/>
          </a:p>
        </p:txBody>
      </p:sp>
    </p:spTree>
    <p:extLst>
      <p:ext uri="{BB962C8B-B14F-4D97-AF65-F5344CB8AC3E}">
        <p14:creationId xmlns:p14="http://schemas.microsoft.com/office/powerpoint/2010/main" val="2013662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493482CF-EBA6-4D0C-9C48-C68887D2C8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2937DBBE-FB88-47CC-BF8E-2DE0165F46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8676" name="Slide Number Placeholder 3">
            <a:extLst>
              <a:ext uri="{FF2B5EF4-FFF2-40B4-BE49-F238E27FC236}">
                <a16:creationId xmlns:a16="http://schemas.microsoft.com/office/drawing/2014/main" id="{B8A219FF-CE75-4399-9788-AAE514BF33A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F161F90D-D91E-4C79-95C9-A339EBC57426}" type="slidenum">
              <a:rPr lang="en-US" altLang="en-US"/>
              <a:pPr/>
              <a:t>26</a:t>
            </a:fld>
            <a:endParaRPr lang="en-US" altLang="en-US"/>
          </a:p>
        </p:txBody>
      </p:sp>
    </p:spTree>
    <p:extLst>
      <p:ext uri="{BB962C8B-B14F-4D97-AF65-F5344CB8AC3E}">
        <p14:creationId xmlns:p14="http://schemas.microsoft.com/office/powerpoint/2010/main" val="1192083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2A2A71-CEE4-4663-8B35-8EBA5B5DC594}" type="datetimeFigureOut">
              <a:rPr lang="en-US" smtClean="0"/>
              <a:pPr/>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F10276-A2AF-44AC-9C1B-3B4BE221A1A5}" type="slidenum">
              <a:rPr lang="en-US" smtClean="0"/>
              <a:pPr/>
              <a:t>‹#›</a:t>
            </a:fld>
            <a:endParaRPr lang="en-US"/>
          </a:p>
        </p:txBody>
      </p:sp>
    </p:spTree>
    <p:extLst>
      <p:ext uri="{BB962C8B-B14F-4D97-AF65-F5344CB8AC3E}">
        <p14:creationId xmlns:p14="http://schemas.microsoft.com/office/powerpoint/2010/main" val="822854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2A2A71-CEE4-4663-8B35-8EBA5B5DC594}" type="datetimeFigureOut">
              <a:rPr lang="en-US" smtClean="0"/>
              <a:pPr/>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F10276-A2AF-44AC-9C1B-3B4BE221A1A5}" type="slidenum">
              <a:rPr lang="en-US" smtClean="0"/>
              <a:pPr/>
              <a:t>‹#›</a:t>
            </a:fld>
            <a:endParaRPr lang="en-US"/>
          </a:p>
        </p:txBody>
      </p:sp>
    </p:spTree>
    <p:extLst>
      <p:ext uri="{BB962C8B-B14F-4D97-AF65-F5344CB8AC3E}">
        <p14:creationId xmlns:p14="http://schemas.microsoft.com/office/powerpoint/2010/main" val="2086073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2A2A71-CEE4-4663-8B35-8EBA5B5DC594}" type="datetimeFigureOut">
              <a:rPr lang="en-US" smtClean="0"/>
              <a:pPr/>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F10276-A2AF-44AC-9C1B-3B4BE221A1A5}" type="slidenum">
              <a:rPr lang="en-US" smtClean="0"/>
              <a:pPr/>
              <a:t>‹#›</a:t>
            </a:fld>
            <a:endParaRPr lang="en-US"/>
          </a:p>
        </p:txBody>
      </p:sp>
    </p:spTree>
    <p:extLst>
      <p:ext uri="{BB962C8B-B14F-4D97-AF65-F5344CB8AC3E}">
        <p14:creationId xmlns:p14="http://schemas.microsoft.com/office/powerpoint/2010/main" val="3957438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flipH="1">
            <a:off x="-1" y="1"/>
            <a:ext cx="12192000" cy="3615536"/>
          </a:xfrm>
          <a:prstGeom prst="round2DiagRect">
            <a:avLst>
              <a:gd name="adj1" fmla="val 0"/>
              <a:gd name="adj2" fmla="val 0"/>
            </a:avLst>
          </a:prstGeom>
          <a:solidFill>
            <a:schemeClr val="bg1">
              <a:lumMod val="85000"/>
            </a:schemeClr>
          </a:solidFill>
          <a:ln>
            <a:noFill/>
          </a:ln>
          <a:effectLst/>
        </p:spPr>
        <p:txBody>
          <a:bodyPr lIns="0" tIns="0" rIns="0" bIns="0" anchor="t"/>
          <a:lstStyle>
            <a:lvl1pPr>
              <a:defRPr lang="en-US" sz="1600">
                <a:solidFill>
                  <a:schemeClr val="bg1">
                    <a:lumMod val="65000"/>
                  </a:schemeClr>
                </a:solidFill>
                <a:effectLst/>
              </a:defRPr>
            </a:lvl1pPr>
          </a:lstStyle>
          <a:p>
            <a:pPr lvl="0"/>
            <a:endParaRPr lang="en-US" noProof="0" dirty="0"/>
          </a:p>
        </p:txBody>
      </p:sp>
      <p:sp>
        <p:nvSpPr>
          <p:cNvPr id="4" name="Picture Placeholder 3"/>
          <p:cNvSpPr>
            <a:spLocks noGrp="1"/>
          </p:cNvSpPr>
          <p:nvPr>
            <p:ph type="pic" sz="quarter" idx="14"/>
          </p:nvPr>
        </p:nvSpPr>
        <p:spPr>
          <a:xfrm>
            <a:off x="1225982" y="2392683"/>
            <a:ext cx="2005084" cy="1707835"/>
          </a:xfrm>
          <a:prstGeom prst="hexagon">
            <a:avLst/>
          </a:prstGeom>
          <a:solidFill>
            <a:schemeClr val="bg1">
              <a:lumMod val="75000"/>
            </a:schemeClr>
          </a:solidFill>
          <a:ln w="19050">
            <a:solidFill>
              <a:schemeClr val="accent4"/>
            </a:solidFill>
          </a:ln>
          <a:effectLst/>
        </p:spPr>
        <p:txBody>
          <a:bodyPr lIns="0" tIns="0" rIns="0" bIns="0" anchor="t"/>
          <a:lstStyle>
            <a:lvl1pPr>
              <a:defRPr lang="en-US" sz="1600">
                <a:solidFill>
                  <a:schemeClr val="bg1">
                    <a:lumMod val="65000"/>
                  </a:schemeClr>
                </a:solidFill>
                <a:effectLst/>
              </a:defRPr>
            </a:lvl1pPr>
          </a:lstStyle>
          <a:p>
            <a:pPr lvl="0"/>
            <a:endParaRPr lang="en-US" noProof="0"/>
          </a:p>
        </p:txBody>
      </p:sp>
      <p:sp>
        <p:nvSpPr>
          <p:cNvPr id="2" name="Title 1"/>
          <p:cNvSpPr>
            <a:spLocks noGrp="1"/>
          </p:cNvSpPr>
          <p:nvPr>
            <p:ph type="title"/>
          </p:nvPr>
        </p:nvSpPr>
        <p:spPr>
          <a:xfrm>
            <a:off x="838200" y="278558"/>
            <a:ext cx="10515600" cy="586541"/>
          </a:xfrm>
        </p:spPr>
        <p:txBody>
          <a:bodyPr/>
          <a:lstStyle>
            <a:lvl1pPr algn="ctr">
              <a:defRPr lang="en-US" sz="3600" kern="0" spc="-151">
                <a:solidFill>
                  <a:schemeClr val="tx2">
                    <a:lumMod val="75000"/>
                  </a:schemeClr>
                </a:solidFill>
              </a:defRPr>
            </a:lvl1pPr>
          </a:lstStyle>
          <a:p>
            <a:pPr lvl="0"/>
            <a:r>
              <a:rPr lang="en-US" dirty="0"/>
              <a:t>Click to edit Master title style</a:t>
            </a:r>
          </a:p>
        </p:txBody>
      </p:sp>
      <p:sp>
        <p:nvSpPr>
          <p:cNvPr id="5" name="Slide Number Placeholder 5">
            <a:extLst>
              <a:ext uri="{FF2B5EF4-FFF2-40B4-BE49-F238E27FC236}">
                <a16:creationId xmlns:a16="http://schemas.microsoft.com/office/drawing/2014/main" id="{A24411D2-3D62-4DDB-82E0-17508B3BC46A}"/>
              </a:ext>
            </a:extLst>
          </p:cNvPr>
          <p:cNvSpPr>
            <a:spLocks noGrp="1"/>
          </p:cNvSpPr>
          <p:nvPr>
            <p:ph type="sldNum" sz="quarter" idx="15"/>
          </p:nvPr>
        </p:nvSpPr>
        <p:spPr>
          <a:xfrm>
            <a:off x="6419850" y="4824248"/>
            <a:ext cx="430213" cy="365125"/>
          </a:xfrm>
          <a:prstGeom prst="rect">
            <a:avLst/>
          </a:prstGeom>
        </p:spPr>
        <p:txBody>
          <a:bodyPr/>
          <a:lstStyle>
            <a:lvl1pPr>
              <a:defRPr/>
            </a:lvl1pPr>
          </a:lstStyle>
          <a:p>
            <a:fld id="{8B930BDF-5429-4D6F-94D9-7B77E506DF87}" type="slidenum">
              <a:rPr lang="en-US" altLang="en-US"/>
              <a:pPr/>
              <a:t>‹#›</a:t>
            </a:fld>
            <a:endParaRPr lang="en-US" altLang="en-US"/>
          </a:p>
        </p:txBody>
      </p:sp>
    </p:spTree>
    <p:extLst>
      <p:ext uri="{BB962C8B-B14F-4D97-AF65-F5344CB8AC3E}">
        <p14:creationId xmlns:p14="http://schemas.microsoft.com/office/powerpoint/2010/main" val="1155611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4_Blank">
    <p:spTree>
      <p:nvGrpSpPr>
        <p:cNvPr id="1" name=""/>
        <p:cNvGrpSpPr/>
        <p:nvPr/>
      </p:nvGrpSpPr>
      <p:grpSpPr>
        <a:xfrm>
          <a:off x="0" y="0"/>
          <a:ext cx="0" cy="0"/>
          <a:chOff x="0" y="0"/>
          <a:chExt cx="0" cy="0"/>
        </a:xfrm>
      </p:grpSpPr>
      <p:sp>
        <p:nvSpPr>
          <p:cNvPr id="16" name="Picture Placeholder 15"/>
          <p:cNvSpPr>
            <a:spLocks noGrp="1"/>
          </p:cNvSpPr>
          <p:nvPr>
            <p:ph type="pic" sz="quarter" idx="14"/>
          </p:nvPr>
        </p:nvSpPr>
        <p:spPr>
          <a:xfrm>
            <a:off x="5721350" y="3470275"/>
            <a:ext cx="5359400" cy="2312988"/>
          </a:xfrm>
          <a:prstGeom prst="rect">
            <a:avLst/>
          </a:prstGeom>
          <a:solidFill>
            <a:schemeClr val="bg1">
              <a:lumMod val="85000"/>
            </a:schemeClr>
          </a:solidFill>
          <a:ln>
            <a:noFill/>
          </a:ln>
          <a:effectLst/>
        </p:spPr>
        <p:txBody>
          <a:bodyPr lIns="0" tIns="0" rIns="0" bIns="0" anchor="t"/>
          <a:lstStyle>
            <a:lvl1pPr>
              <a:defRPr lang="en-US" sz="1600">
                <a:solidFill>
                  <a:schemeClr val="bg1">
                    <a:lumMod val="65000"/>
                  </a:schemeClr>
                </a:solidFill>
                <a:effectLst/>
              </a:defRPr>
            </a:lvl1pPr>
          </a:lstStyle>
          <a:p>
            <a:pPr lvl="0"/>
            <a:endParaRPr lang="en-US" noProof="0"/>
          </a:p>
        </p:txBody>
      </p:sp>
    </p:spTree>
    <p:extLst>
      <p:ext uri="{BB962C8B-B14F-4D97-AF65-F5344CB8AC3E}">
        <p14:creationId xmlns:p14="http://schemas.microsoft.com/office/powerpoint/2010/main" val="5890324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98CEFF30-C9CF-4CA7-BAA1-A73550CF8421}"/>
              </a:ext>
            </a:extLst>
          </p:cNvPr>
          <p:cNvSpPr>
            <a:spLocks noGrp="1"/>
          </p:cNvSpPr>
          <p:nvPr>
            <p:ph type="title"/>
          </p:nvPr>
        </p:nvSpPr>
        <p:spPr>
          <a:xfrm>
            <a:off x="838200" y="277813"/>
            <a:ext cx="10515600" cy="538162"/>
          </a:xfrm>
          <a:prstGeom prst="rect">
            <a:avLst/>
          </a:prstGeom>
        </p:spPr>
        <p:txBody>
          <a:bodyPr wrap="square" anchor="ctr">
            <a:noAutofit/>
          </a:bodyPr>
          <a:lstStyle/>
          <a:p>
            <a:pPr lvl="0"/>
            <a:r>
              <a:rPr lang="en-US" dirty="0"/>
              <a:t>Click to edit Master title style</a:t>
            </a:r>
          </a:p>
        </p:txBody>
      </p:sp>
    </p:spTree>
    <p:extLst>
      <p:ext uri="{BB962C8B-B14F-4D97-AF65-F5344CB8AC3E}">
        <p14:creationId xmlns:p14="http://schemas.microsoft.com/office/powerpoint/2010/main" val="3511641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Images and Contents Layout">
    <p:spTree>
      <p:nvGrpSpPr>
        <p:cNvPr id="1" name=""/>
        <p:cNvGrpSpPr/>
        <p:nvPr/>
      </p:nvGrpSpPr>
      <p:grpSpPr>
        <a:xfrm>
          <a:off x="0" y="0"/>
          <a:ext cx="0" cy="0"/>
          <a:chOff x="0" y="0"/>
          <a:chExt cx="0" cy="0"/>
        </a:xfrm>
      </p:grpSpPr>
      <p:sp>
        <p:nvSpPr>
          <p:cNvPr id="7" name="Picture Placeholder 2"/>
          <p:cNvSpPr>
            <a:spLocks noGrp="1"/>
          </p:cNvSpPr>
          <p:nvPr>
            <p:ph type="pic" idx="10" hasCustomPrompt="1"/>
          </p:nvPr>
        </p:nvSpPr>
        <p:spPr>
          <a:xfrm>
            <a:off x="7596127" y="1575061"/>
            <a:ext cx="2159479" cy="333573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29012783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278558"/>
            <a:ext cx="10515600" cy="586541"/>
          </a:xfrm>
        </p:spPr>
        <p:txBody>
          <a:bodyPr/>
          <a:lstStyle>
            <a:lvl1pPr algn="ctr">
              <a:defRPr lang="en-US" sz="3600" kern="0" spc="-151">
                <a:solidFill>
                  <a:schemeClr val="tx2">
                    <a:lumMod val="75000"/>
                  </a:schemeClr>
                </a:solidFill>
              </a:defRPr>
            </a:lvl1pPr>
          </a:lstStyle>
          <a:p>
            <a:pPr lvl="0"/>
            <a:r>
              <a:rPr lang="en-US" dirty="0"/>
              <a:t>Click to edit Master title style</a:t>
            </a:r>
          </a:p>
        </p:txBody>
      </p:sp>
      <p:sp>
        <p:nvSpPr>
          <p:cNvPr id="8" name="Picture Placeholder 7"/>
          <p:cNvSpPr>
            <a:spLocks noGrp="1"/>
          </p:cNvSpPr>
          <p:nvPr>
            <p:ph type="pic" sz="quarter" idx="13"/>
          </p:nvPr>
        </p:nvSpPr>
        <p:spPr>
          <a:xfrm flipH="1">
            <a:off x="5352969" y="1847340"/>
            <a:ext cx="3722263" cy="2567841"/>
          </a:xfrm>
          <a:prstGeom prst="round2DiagRect">
            <a:avLst/>
          </a:prstGeom>
          <a:solidFill>
            <a:schemeClr val="bg1">
              <a:lumMod val="85000"/>
            </a:schemeClr>
          </a:solidFill>
          <a:ln>
            <a:noFill/>
          </a:ln>
          <a:effectLst/>
        </p:spPr>
        <p:txBody>
          <a:bodyPr lIns="0" tIns="0" rIns="0" bIns="0" anchor="t"/>
          <a:lstStyle>
            <a:lvl1pPr>
              <a:defRPr lang="en-US" sz="1600">
                <a:solidFill>
                  <a:schemeClr val="bg1">
                    <a:lumMod val="65000"/>
                  </a:schemeClr>
                </a:solidFill>
                <a:effectLst/>
              </a:defRPr>
            </a:lvl1pPr>
          </a:lstStyle>
          <a:p>
            <a:pPr lvl="0"/>
            <a:endParaRPr lang="en-US" noProof="0" dirty="0"/>
          </a:p>
        </p:txBody>
      </p:sp>
      <p:sp>
        <p:nvSpPr>
          <p:cNvPr id="10" name="Picture Placeholder 7"/>
          <p:cNvSpPr>
            <a:spLocks noGrp="1"/>
          </p:cNvSpPr>
          <p:nvPr>
            <p:ph type="pic" sz="quarter" idx="14"/>
          </p:nvPr>
        </p:nvSpPr>
        <p:spPr>
          <a:xfrm flipH="1">
            <a:off x="9176400" y="3969493"/>
            <a:ext cx="2752491" cy="1923307"/>
          </a:xfrm>
          <a:prstGeom prst="round2DiagRect">
            <a:avLst/>
          </a:prstGeom>
          <a:solidFill>
            <a:schemeClr val="bg1">
              <a:lumMod val="85000"/>
            </a:schemeClr>
          </a:solidFill>
          <a:ln>
            <a:noFill/>
          </a:ln>
          <a:effectLst/>
        </p:spPr>
        <p:txBody>
          <a:bodyPr lIns="0" tIns="0" rIns="0" bIns="0" anchor="t"/>
          <a:lstStyle>
            <a:lvl1pPr>
              <a:defRPr lang="en-US" sz="1600">
                <a:solidFill>
                  <a:schemeClr val="bg1">
                    <a:lumMod val="65000"/>
                  </a:schemeClr>
                </a:solidFill>
                <a:effectLst/>
              </a:defRPr>
            </a:lvl1pPr>
          </a:lstStyle>
          <a:p>
            <a:pPr lvl="0"/>
            <a:endParaRPr lang="en-US" noProof="0" dirty="0"/>
          </a:p>
        </p:txBody>
      </p:sp>
      <p:sp>
        <p:nvSpPr>
          <p:cNvPr id="5" name="Slide Number Placeholder 5">
            <a:extLst>
              <a:ext uri="{FF2B5EF4-FFF2-40B4-BE49-F238E27FC236}">
                <a16:creationId xmlns:a16="http://schemas.microsoft.com/office/drawing/2014/main" id="{92A60187-618F-4C9E-94FF-448BAF7512F0}"/>
              </a:ext>
            </a:extLst>
          </p:cNvPr>
          <p:cNvSpPr>
            <a:spLocks noGrp="1"/>
          </p:cNvSpPr>
          <p:nvPr>
            <p:ph type="sldNum" sz="quarter" idx="15"/>
          </p:nvPr>
        </p:nvSpPr>
        <p:spPr>
          <a:xfrm>
            <a:off x="6419850" y="4824248"/>
            <a:ext cx="430213" cy="365125"/>
          </a:xfrm>
          <a:prstGeom prst="rect">
            <a:avLst/>
          </a:prstGeom>
        </p:spPr>
        <p:txBody>
          <a:bodyPr/>
          <a:lstStyle>
            <a:lvl1pPr>
              <a:defRPr/>
            </a:lvl1pPr>
          </a:lstStyle>
          <a:p>
            <a:fld id="{A17646B7-5281-46A4-ABA3-07EAFF7F8381}" type="slidenum">
              <a:rPr lang="en-US" altLang="en-US"/>
              <a:pPr/>
              <a:t>‹#›</a:t>
            </a:fld>
            <a:endParaRPr lang="en-US" altLang="en-US"/>
          </a:p>
        </p:txBody>
      </p:sp>
    </p:spTree>
    <p:extLst>
      <p:ext uri="{BB962C8B-B14F-4D97-AF65-F5344CB8AC3E}">
        <p14:creationId xmlns:p14="http://schemas.microsoft.com/office/powerpoint/2010/main" val="9604798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l">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l">
              <a:buNone/>
              <a:defRPr sz="2400">
                <a:solidFill>
                  <a:schemeClr val="tx1">
                    <a:lumMod val="75000"/>
                    <a:lumOff val="25000"/>
                  </a:schemeClr>
                </a:solidFill>
                <a:latin typeface="+mj-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B802F324-964F-4D28-BD8C-27C254503778}"/>
              </a:ext>
            </a:extLst>
          </p:cNvPr>
          <p:cNvSpPr>
            <a:spLocks noGrp="1"/>
          </p:cNvSpPr>
          <p:nvPr>
            <p:ph type="sldNum" sz="quarter" idx="10"/>
          </p:nvPr>
        </p:nvSpPr>
        <p:spPr>
          <a:xfrm>
            <a:off x="6419850" y="4824248"/>
            <a:ext cx="430213"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F630BBB-BFE5-4C6A-900B-46D9BC770309}" type="slidenum">
              <a:rPr kumimoji="0" lang="en-US" alt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39214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3189E1-552D-46A1-87DC-72D852DBF1E1}"/>
              </a:ext>
            </a:extLst>
          </p:cNvPr>
          <p:cNvSpPr/>
          <p:nvPr userDrawn="1"/>
        </p:nvSpPr>
        <p:spPr>
          <a:xfrm>
            <a:off x="0" y="3238500"/>
            <a:ext cx="2697163" cy="36195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Freeform 16">
            <a:extLst>
              <a:ext uri="{FF2B5EF4-FFF2-40B4-BE49-F238E27FC236}">
                <a16:creationId xmlns:a16="http://schemas.microsoft.com/office/drawing/2014/main" id="{A65D7BB8-104F-4016-BA50-5F34AB04AB3F}"/>
              </a:ext>
            </a:extLst>
          </p:cNvPr>
          <p:cNvSpPr/>
          <p:nvPr userDrawn="1"/>
        </p:nvSpPr>
        <p:spPr>
          <a:xfrm flipV="1">
            <a:off x="1165225" y="2814638"/>
            <a:ext cx="1531938" cy="1597025"/>
          </a:xfrm>
          <a:custGeom>
            <a:avLst/>
            <a:gdLst>
              <a:gd name="connsiteX0" fmla="*/ 880278 w 1254073"/>
              <a:gd name="connsiteY0" fmla="*/ 0 h 1306751"/>
              <a:gd name="connsiteX1" fmla="*/ 1254073 w 1254073"/>
              <a:gd name="connsiteY1" fmla="*/ 0 h 1306751"/>
              <a:gd name="connsiteX2" fmla="*/ 1254073 w 1254073"/>
              <a:gd name="connsiteY2" fmla="*/ 1306751 h 1306751"/>
              <a:gd name="connsiteX3" fmla="*/ 0 w 1254073"/>
              <a:gd name="connsiteY3" fmla="*/ 1306751 h 1306751"/>
            </a:gdLst>
            <a:ahLst/>
            <a:cxnLst>
              <a:cxn ang="0">
                <a:pos x="connsiteX0" y="connsiteY0"/>
              </a:cxn>
              <a:cxn ang="0">
                <a:pos x="connsiteX1" y="connsiteY1"/>
              </a:cxn>
              <a:cxn ang="0">
                <a:pos x="connsiteX2" y="connsiteY2"/>
              </a:cxn>
              <a:cxn ang="0">
                <a:pos x="connsiteX3" y="connsiteY3"/>
              </a:cxn>
            </a:cxnLst>
            <a:rect l="l" t="t" r="r" b="b"/>
            <a:pathLst>
              <a:path w="1254073" h="1306751">
                <a:moveTo>
                  <a:pt x="880278" y="0"/>
                </a:moveTo>
                <a:lnTo>
                  <a:pt x="1254073" y="0"/>
                </a:lnTo>
                <a:lnTo>
                  <a:pt x="1254073" y="1306751"/>
                </a:lnTo>
                <a:lnTo>
                  <a:pt x="0" y="130675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46">
                  <a:lumMod val="75000"/>
                </a:srgbClr>
              </a:solidFill>
              <a:effectLst/>
              <a:uLnTx/>
              <a:uFillTx/>
              <a:latin typeface="Calibri"/>
              <a:ea typeface="+mn-ea"/>
              <a:cs typeface="+mn-cs"/>
            </a:endParaRPr>
          </a:p>
        </p:txBody>
      </p:sp>
      <p:sp>
        <p:nvSpPr>
          <p:cNvPr id="6" name="Subtitle 2">
            <a:extLst>
              <a:ext uri="{FF2B5EF4-FFF2-40B4-BE49-F238E27FC236}">
                <a16:creationId xmlns:a16="http://schemas.microsoft.com/office/drawing/2014/main" id="{62026A66-561B-4380-AA6F-ED0BFA41DBC4}"/>
              </a:ext>
            </a:extLst>
          </p:cNvPr>
          <p:cNvSpPr txBox="1">
            <a:spLocks/>
          </p:cNvSpPr>
          <p:nvPr userDrawn="1"/>
        </p:nvSpPr>
        <p:spPr>
          <a:xfrm>
            <a:off x="2968625" y="4856163"/>
            <a:ext cx="8894763" cy="1423987"/>
          </a:xfrm>
          <a:prstGeom prst="rect">
            <a:avLst/>
          </a:prstGeom>
        </p:spPr>
        <p:txBody>
          <a:bodyPr/>
          <a:lstStyle>
            <a:defPPr>
              <a:defRPr lang="en-US"/>
            </a:defPPr>
            <a:lvl1pPr>
              <a:buClr>
                <a:srgbClr val="E24848"/>
              </a:buClr>
              <a:defRPr sz="1200">
                <a:solidFill>
                  <a:schemeClr val="tx2">
                    <a:lumMod val="75000"/>
                  </a:schemeClr>
                </a:solidFill>
                <a:latin typeface="+mj-lt"/>
                <a:ea typeface="Open Sans Light" panose="020B0306030504020204" pitchFamily="34" charset="0"/>
                <a:cs typeface="Open Sans Light" panose="020B0306030504020204" pitchFamily="34" charset="0"/>
              </a:defRPr>
            </a:lvl1pPr>
          </a:lstStyle>
          <a:p>
            <a:pPr marL="0" marR="0" lvl="0" indent="0" algn="l" defTabSz="914400" rtl="0" eaLnBrk="1" fontAlgn="auto" latinLnBrk="0" hangingPunct="1">
              <a:lnSpc>
                <a:spcPct val="100000"/>
              </a:lnSpc>
              <a:spcBef>
                <a:spcPts val="0"/>
              </a:spcBef>
              <a:spcAft>
                <a:spcPts val="0"/>
              </a:spcAft>
              <a:buClr>
                <a:srgbClr val="E24848"/>
              </a:buClr>
              <a:buSzTx/>
              <a:buFontTx/>
              <a:buNone/>
              <a:tabLst/>
              <a:defRPr/>
            </a:pPr>
            <a:endParaRPr kumimoji="0" lang="en-US" sz="1200" b="0" i="0" u="none" strike="noStrike" kern="1200" cap="none" spc="0" normalizeH="0" baseline="0" noProof="0" dirty="0">
              <a:ln>
                <a:noFill/>
              </a:ln>
              <a:solidFill>
                <a:srgbClr val="505046">
                  <a:lumMod val="75000"/>
                </a:srgbClr>
              </a:solidFill>
              <a:effectLst/>
              <a:uLnTx/>
              <a:uFillTx/>
              <a:latin typeface="Calibri Light"/>
            </a:endParaRPr>
          </a:p>
        </p:txBody>
      </p:sp>
      <p:pic>
        <p:nvPicPr>
          <p:cNvPr id="7" name="Picture 22">
            <a:extLst>
              <a:ext uri="{FF2B5EF4-FFF2-40B4-BE49-F238E27FC236}">
                <a16:creationId xmlns:a16="http://schemas.microsoft.com/office/drawing/2014/main" id="{EB86C97A-CFCC-42BE-952E-241E34AD6AB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2276138" y="-19050"/>
            <a:ext cx="1704975"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a:spLocks noGrp="1"/>
          </p:cNvSpPr>
          <p:nvPr>
            <p:ph type="ctrTitle"/>
          </p:nvPr>
        </p:nvSpPr>
        <p:spPr>
          <a:xfrm>
            <a:off x="2968038" y="2802419"/>
            <a:ext cx="7672253" cy="1588127"/>
          </a:xfrm>
          <a:noFill/>
        </p:spPr>
        <p:txBody>
          <a:bodyPr>
            <a:spAutoFit/>
          </a:bodyPr>
          <a:lstStyle>
            <a:lvl1pPr>
              <a:defRPr lang="en-US" sz="5400" spc="-150" dirty="0">
                <a:solidFill>
                  <a:schemeClr val="tx2">
                    <a:lumMod val="75000"/>
                  </a:schemeClr>
                </a:solidFill>
              </a:defRPr>
            </a:lvl1pPr>
          </a:lstStyle>
          <a:p>
            <a:pPr lvl="0"/>
            <a:r>
              <a:rPr lang="en-US" dirty="0"/>
              <a:t>Click to edit Master title style</a:t>
            </a:r>
          </a:p>
        </p:txBody>
      </p:sp>
      <p:sp>
        <p:nvSpPr>
          <p:cNvPr id="16" name="Subtitle 2"/>
          <p:cNvSpPr>
            <a:spLocks noGrp="1"/>
          </p:cNvSpPr>
          <p:nvPr>
            <p:ph type="subTitle" idx="1"/>
          </p:nvPr>
        </p:nvSpPr>
        <p:spPr>
          <a:xfrm>
            <a:off x="2968038" y="4521613"/>
            <a:ext cx="2557110" cy="258532"/>
          </a:xfrm>
          <a:prstGeom prst="rect">
            <a:avLst/>
          </a:prstGeom>
          <a:noFill/>
        </p:spPr>
        <p:txBody>
          <a:bodyPr wrap="none" rtlCol="0">
            <a:spAutoFit/>
          </a:bodyPr>
          <a:lstStyle>
            <a:lvl1pPr marL="0" indent="0">
              <a:buNone/>
              <a:defRPr lang="en-US" sz="120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edit Master subtitle style</a:t>
            </a:r>
          </a:p>
        </p:txBody>
      </p:sp>
    </p:spTree>
    <p:extLst>
      <p:ext uri="{BB962C8B-B14F-4D97-AF65-F5344CB8AC3E}">
        <p14:creationId xmlns:p14="http://schemas.microsoft.com/office/powerpoint/2010/main" val="29760641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4_Blank">
    <p:spTree>
      <p:nvGrpSpPr>
        <p:cNvPr id="1" name=""/>
        <p:cNvGrpSpPr/>
        <p:nvPr/>
      </p:nvGrpSpPr>
      <p:grpSpPr>
        <a:xfrm>
          <a:off x="0" y="0"/>
          <a:ext cx="0" cy="0"/>
          <a:chOff x="0" y="0"/>
          <a:chExt cx="0" cy="0"/>
        </a:xfrm>
      </p:grpSpPr>
      <p:sp>
        <p:nvSpPr>
          <p:cNvPr id="16" name="Picture Placeholder 15"/>
          <p:cNvSpPr>
            <a:spLocks noGrp="1"/>
          </p:cNvSpPr>
          <p:nvPr>
            <p:ph type="pic" sz="quarter" idx="14"/>
          </p:nvPr>
        </p:nvSpPr>
        <p:spPr>
          <a:xfrm>
            <a:off x="5721350" y="3470275"/>
            <a:ext cx="5359400" cy="2312988"/>
          </a:xfrm>
          <a:prstGeom prst="rect">
            <a:avLst/>
          </a:prstGeom>
          <a:solidFill>
            <a:schemeClr val="bg1">
              <a:lumMod val="85000"/>
            </a:schemeClr>
          </a:solidFill>
          <a:ln>
            <a:noFill/>
          </a:ln>
          <a:effectLst/>
        </p:spPr>
        <p:txBody>
          <a:bodyPr lIns="0" tIns="0" rIns="0" bIns="0" anchor="t"/>
          <a:lstStyle>
            <a:lvl1pPr>
              <a:defRPr lang="en-US" sz="1600">
                <a:solidFill>
                  <a:schemeClr val="bg1">
                    <a:lumMod val="65000"/>
                  </a:schemeClr>
                </a:solidFill>
                <a:effectLst/>
              </a:defRPr>
            </a:lvl1pPr>
          </a:lstStyle>
          <a:p>
            <a:pPr lvl="0"/>
            <a:endParaRPr lang="en-US" noProof="0"/>
          </a:p>
        </p:txBody>
      </p:sp>
    </p:spTree>
    <p:extLst>
      <p:ext uri="{BB962C8B-B14F-4D97-AF65-F5344CB8AC3E}">
        <p14:creationId xmlns:p14="http://schemas.microsoft.com/office/powerpoint/2010/main" val="1634139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2A2A71-CEE4-4663-8B35-8EBA5B5DC594}" type="datetimeFigureOut">
              <a:rPr lang="en-US" smtClean="0"/>
              <a:pPr/>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F10276-A2AF-44AC-9C1B-3B4BE221A1A5}" type="slidenum">
              <a:rPr lang="en-US" smtClean="0"/>
              <a:pPr/>
              <a:t>‹#›</a:t>
            </a:fld>
            <a:endParaRPr lang="en-US"/>
          </a:p>
        </p:txBody>
      </p:sp>
    </p:spTree>
    <p:extLst>
      <p:ext uri="{BB962C8B-B14F-4D97-AF65-F5344CB8AC3E}">
        <p14:creationId xmlns:p14="http://schemas.microsoft.com/office/powerpoint/2010/main" val="31575433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279525"/>
            <a:ext cx="10515600" cy="4351338"/>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C2A00114-C19D-4A2B-B2B9-04AA6CCDEBAB}"/>
              </a:ext>
            </a:extLst>
          </p:cNvPr>
          <p:cNvSpPr>
            <a:spLocks noGrp="1"/>
          </p:cNvSpPr>
          <p:nvPr>
            <p:ph type="sldNum" sz="quarter" idx="10"/>
          </p:nvPr>
        </p:nvSpPr>
        <p:spPr>
          <a:xfrm>
            <a:off x="6419850" y="4824248"/>
            <a:ext cx="430213"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165EBDA-0A60-4F58-A04E-26765A02AA1C}" type="slidenum">
              <a:rPr kumimoji="0" lang="en-US" alt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77543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278558"/>
            <a:ext cx="10515600" cy="586541"/>
          </a:xfrm>
        </p:spPr>
        <p:txBody>
          <a:bodyPr/>
          <a:lstStyle>
            <a:lvl1pPr algn="ctr">
              <a:defRPr lang="en-US" sz="3600" kern="0" spc="-151">
                <a:solidFill>
                  <a:schemeClr val="tx2">
                    <a:lumMod val="75000"/>
                  </a:schemeClr>
                </a:solidFill>
              </a:defRPr>
            </a:lvl1pPr>
          </a:lstStyle>
          <a:p>
            <a:pPr lvl="0"/>
            <a:r>
              <a:rPr lang="en-US" dirty="0"/>
              <a:t>Click to edit Master title style</a:t>
            </a:r>
          </a:p>
        </p:txBody>
      </p:sp>
      <p:sp>
        <p:nvSpPr>
          <p:cNvPr id="3" name="Slide Number Placeholder 5">
            <a:extLst>
              <a:ext uri="{FF2B5EF4-FFF2-40B4-BE49-F238E27FC236}">
                <a16:creationId xmlns:a16="http://schemas.microsoft.com/office/drawing/2014/main" id="{488E55B0-6474-47AF-85D3-9E7E4072F177}"/>
              </a:ext>
            </a:extLst>
          </p:cNvPr>
          <p:cNvSpPr>
            <a:spLocks noGrp="1"/>
          </p:cNvSpPr>
          <p:nvPr>
            <p:ph type="sldNum" sz="quarter" idx="10"/>
          </p:nvPr>
        </p:nvSpPr>
        <p:spPr>
          <a:xfrm>
            <a:off x="6419850" y="4824248"/>
            <a:ext cx="430213"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986A132-64B2-4F85-9D66-C3AA6A841A72}" type="slidenum">
              <a:rPr kumimoji="0" lang="en-US" alt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62285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Picture Placeholder 15"/>
          <p:cNvSpPr>
            <a:spLocks noGrp="1"/>
          </p:cNvSpPr>
          <p:nvPr>
            <p:ph type="pic" sz="quarter" idx="14"/>
          </p:nvPr>
        </p:nvSpPr>
        <p:spPr>
          <a:xfrm>
            <a:off x="0" y="-1"/>
            <a:ext cx="12192000" cy="3371851"/>
          </a:xfrm>
          <a:prstGeom prst="rect">
            <a:avLst/>
          </a:prstGeom>
          <a:solidFill>
            <a:schemeClr val="bg1">
              <a:lumMod val="85000"/>
            </a:schemeClr>
          </a:solidFill>
          <a:ln>
            <a:noFill/>
          </a:ln>
          <a:effectLst/>
        </p:spPr>
        <p:txBody>
          <a:bodyPr lIns="0" tIns="0" rIns="0" bIns="0" anchor="t"/>
          <a:lstStyle>
            <a:lvl1pPr>
              <a:defRPr lang="en-US" sz="1600">
                <a:solidFill>
                  <a:schemeClr val="bg1">
                    <a:lumMod val="65000"/>
                  </a:schemeClr>
                </a:solidFill>
                <a:effectLst/>
              </a:defRPr>
            </a:lvl1pPr>
          </a:lstStyle>
          <a:p>
            <a:pPr lvl="0"/>
            <a:endParaRPr lang="en-US" noProof="0"/>
          </a:p>
        </p:txBody>
      </p:sp>
      <p:sp>
        <p:nvSpPr>
          <p:cNvPr id="2" name="Title 1"/>
          <p:cNvSpPr>
            <a:spLocks noGrp="1"/>
          </p:cNvSpPr>
          <p:nvPr>
            <p:ph type="title"/>
          </p:nvPr>
        </p:nvSpPr>
        <p:spPr>
          <a:xfrm>
            <a:off x="838200" y="278558"/>
            <a:ext cx="10515600" cy="586541"/>
          </a:xfrm>
        </p:spPr>
        <p:txBody>
          <a:bodyPr/>
          <a:lstStyle>
            <a:lvl1pPr algn="ctr">
              <a:defRPr lang="en-US" sz="3600" kern="0" spc="-151">
                <a:solidFill>
                  <a:schemeClr val="tx2">
                    <a:lumMod val="75000"/>
                  </a:schemeClr>
                </a:solidFill>
              </a:defRPr>
            </a:lvl1pPr>
          </a:lstStyle>
          <a:p>
            <a:pPr lvl="0"/>
            <a:r>
              <a:rPr lang="en-US" dirty="0"/>
              <a:t>Click to edit Master title style</a:t>
            </a:r>
          </a:p>
        </p:txBody>
      </p:sp>
      <p:sp>
        <p:nvSpPr>
          <p:cNvPr id="4" name="Slide Number Placeholder 5">
            <a:extLst>
              <a:ext uri="{FF2B5EF4-FFF2-40B4-BE49-F238E27FC236}">
                <a16:creationId xmlns:a16="http://schemas.microsoft.com/office/drawing/2014/main" id="{0869B48E-D67F-447B-A441-2DE818A1C1DF}"/>
              </a:ext>
            </a:extLst>
          </p:cNvPr>
          <p:cNvSpPr>
            <a:spLocks noGrp="1"/>
          </p:cNvSpPr>
          <p:nvPr>
            <p:ph type="sldNum" sz="quarter" idx="15"/>
          </p:nvPr>
        </p:nvSpPr>
        <p:spPr>
          <a:xfrm>
            <a:off x="6419850" y="4824248"/>
            <a:ext cx="430213"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6CA3745-E00F-41AF-BBDA-58938D630DD9}" type="slidenum">
              <a:rPr kumimoji="0" lang="en-US" alt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30286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7" name="Picture Placeholder 15"/>
          <p:cNvSpPr>
            <a:spLocks noGrp="1"/>
          </p:cNvSpPr>
          <p:nvPr>
            <p:ph type="pic" sz="quarter" idx="14"/>
          </p:nvPr>
        </p:nvSpPr>
        <p:spPr>
          <a:xfrm>
            <a:off x="0" y="1347408"/>
            <a:ext cx="12192000" cy="5009851"/>
          </a:xfrm>
          <a:prstGeom prst="rect">
            <a:avLst/>
          </a:prstGeom>
          <a:solidFill>
            <a:schemeClr val="bg1">
              <a:lumMod val="85000"/>
            </a:schemeClr>
          </a:solidFill>
          <a:ln>
            <a:noFill/>
          </a:ln>
          <a:effectLst/>
        </p:spPr>
        <p:txBody>
          <a:bodyPr lIns="0" tIns="0" rIns="0" bIns="0" anchor="t"/>
          <a:lstStyle>
            <a:lvl1pPr>
              <a:defRPr lang="en-US" sz="1600">
                <a:solidFill>
                  <a:schemeClr val="bg1">
                    <a:lumMod val="65000"/>
                  </a:schemeClr>
                </a:solidFill>
                <a:effectLst/>
              </a:defRPr>
            </a:lvl1pPr>
          </a:lstStyle>
          <a:p>
            <a:pPr lvl="0"/>
            <a:endParaRPr lang="en-US" noProof="0"/>
          </a:p>
        </p:txBody>
      </p:sp>
      <p:sp>
        <p:nvSpPr>
          <p:cNvPr id="2" name="Title 1"/>
          <p:cNvSpPr>
            <a:spLocks noGrp="1"/>
          </p:cNvSpPr>
          <p:nvPr>
            <p:ph type="title"/>
          </p:nvPr>
        </p:nvSpPr>
        <p:spPr>
          <a:xfrm>
            <a:off x="838200" y="278558"/>
            <a:ext cx="10515600" cy="586541"/>
          </a:xfrm>
        </p:spPr>
        <p:txBody>
          <a:bodyPr/>
          <a:lstStyle>
            <a:lvl1pPr algn="ctr">
              <a:defRPr lang="en-US" sz="3600" kern="0" spc="-151">
                <a:solidFill>
                  <a:schemeClr val="tx2">
                    <a:lumMod val="75000"/>
                  </a:schemeClr>
                </a:solidFill>
              </a:defRPr>
            </a:lvl1pPr>
          </a:lstStyle>
          <a:p>
            <a:pPr lvl="0"/>
            <a:r>
              <a:rPr lang="en-US" dirty="0"/>
              <a:t>Click to edit Master title style</a:t>
            </a:r>
          </a:p>
        </p:txBody>
      </p:sp>
      <p:sp>
        <p:nvSpPr>
          <p:cNvPr id="4" name="Slide Number Placeholder 5">
            <a:extLst>
              <a:ext uri="{FF2B5EF4-FFF2-40B4-BE49-F238E27FC236}">
                <a16:creationId xmlns:a16="http://schemas.microsoft.com/office/drawing/2014/main" id="{C5B5FA4B-C04B-40EC-806F-718B900DD498}"/>
              </a:ext>
            </a:extLst>
          </p:cNvPr>
          <p:cNvSpPr>
            <a:spLocks noGrp="1"/>
          </p:cNvSpPr>
          <p:nvPr>
            <p:ph type="sldNum" sz="quarter" idx="15"/>
          </p:nvPr>
        </p:nvSpPr>
        <p:spPr>
          <a:xfrm>
            <a:off x="6419850" y="4824248"/>
            <a:ext cx="430213"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AAAC3CC-1BA5-407D-8AE3-50AEF08D3D47}" type="slidenum">
              <a:rPr kumimoji="0" lang="en-US" alt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24123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flipH="1">
            <a:off x="463469" y="1847340"/>
            <a:ext cx="3722263" cy="2567841"/>
          </a:xfrm>
          <a:prstGeom prst="round2DiagRect">
            <a:avLst/>
          </a:prstGeom>
          <a:solidFill>
            <a:schemeClr val="bg1">
              <a:lumMod val="85000"/>
            </a:schemeClr>
          </a:solidFill>
          <a:ln>
            <a:noFill/>
          </a:ln>
          <a:effectLst/>
        </p:spPr>
        <p:txBody>
          <a:bodyPr lIns="0" tIns="0" rIns="0" bIns="0" anchor="t"/>
          <a:lstStyle>
            <a:lvl1pPr>
              <a:defRPr lang="en-US" sz="1600">
                <a:solidFill>
                  <a:schemeClr val="bg1">
                    <a:lumMod val="65000"/>
                  </a:schemeClr>
                </a:solidFill>
                <a:effectLst/>
              </a:defRPr>
            </a:lvl1pPr>
          </a:lstStyle>
          <a:p>
            <a:pPr lvl="0"/>
            <a:endParaRPr lang="en-US" noProof="0" dirty="0"/>
          </a:p>
        </p:txBody>
      </p:sp>
      <p:sp>
        <p:nvSpPr>
          <p:cNvPr id="2" name="Title 1"/>
          <p:cNvSpPr>
            <a:spLocks noGrp="1"/>
          </p:cNvSpPr>
          <p:nvPr>
            <p:ph type="title"/>
          </p:nvPr>
        </p:nvSpPr>
        <p:spPr>
          <a:xfrm>
            <a:off x="838200" y="278558"/>
            <a:ext cx="10515600" cy="586541"/>
          </a:xfrm>
        </p:spPr>
        <p:txBody>
          <a:bodyPr/>
          <a:lstStyle>
            <a:lvl1pPr algn="ctr">
              <a:defRPr lang="en-US" sz="3600" kern="0" spc="-151">
                <a:solidFill>
                  <a:schemeClr val="tx2">
                    <a:lumMod val="75000"/>
                  </a:schemeClr>
                </a:solidFill>
              </a:defRPr>
            </a:lvl1pPr>
          </a:lstStyle>
          <a:p>
            <a:pPr lvl="0"/>
            <a:r>
              <a:rPr lang="en-US" dirty="0"/>
              <a:t>Click to edit Master title style</a:t>
            </a:r>
          </a:p>
        </p:txBody>
      </p:sp>
      <p:sp>
        <p:nvSpPr>
          <p:cNvPr id="4" name="Slide Number Placeholder 5">
            <a:extLst>
              <a:ext uri="{FF2B5EF4-FFF2-40B4-BE49-F238E27FC236}">
                <a16:creationId xmlns:a16="http://schemas.microsoft.com/office/drawing/2014/main" id="{B05221D7-DDDD-4EC0-9726-F2C69EB89A19}"/>
              </a:ext>
            </a:extLst>
          </p:cNvPr>
          <p:cNvSpPr>
            <a:spLocks noGrp="1"/>
          </p:cNvSpPr>
          <p:nvPr>
            <p:ph type="sldNum" sz="quarter" idx="14"/>
          </p:nvPr>
        </p:nvSpPr>
        <p:spPr>
          <a:xfrm>
            <a:off x="6419850" y="4824248"/>
            <a:ext cx="430213"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FD87A34-DAC1-4A29-ABC9-BFF9034F7317}" type="slidenum">
              <a:rPr kumimoji="0" lang="en-US" alt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37962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278558"/>
            <a:ext cx="10515600" cy="586541"/>
          </a:xfrm>
        </p:spPr>
        <p:txBody>
          <a:bodyPr/>
          <a:lstStyle>
            <a:lvl1pPr algn="ctr">
              <a:defRPr lang="en-US" sz="3600" kern="0" spc="-151">
                <a:solidFill>
                  <a:schemeClr val="tx2">
                    <a:lumMod val="75000"/>
                  </a:schemeClr>
                </a:solidFill>
              </a:defRPr>
            </a:lvl1pPr>
          </a:lstStyle>
          <a:p>
            <a:pPr lvl="0"/>
            <a:r>
              <a:rPr lang="en-US" dirty="0"/>
              <a:t>Click to edit Master title style</a:t>
            </a:r>
          </a:p>
        </p:txBody>
      </p:sp>
      <p:sp>
        <p:nvSpPr>
          <p:cNvPr id="8" name="Picture Placeholder 7"/>
          <p:cNvSpPr>
            <a:spLocks noGrp="1"/>
          </p:cNvSpPr>
          <p:nvPr>
            <p:ph type="pic" sz="quarter" idx="13"/>
          </p:nvPr>
        </p:nvSpPr>
        <p:spPr>
          <a:xfrm flipH="1">
            <a:off x="5352969" y="1847340"/>
            <a:ext cx="3722263" cy="2567841"/>
          </a:xfrm>
          <a:prstGeom prst="round2DiagRect">
            <a:avLst/>
          </a:prstGeom>
          <a:solidFill>
            <a:schemeClr val="bg1">
              <a:lumMod val="85000"/>
            </a:schemeClr>
          </a:solidFill>
          <a:ln>
            <a:noFill/>
          </a:ln>
          <a:effectLst/>
        </p:spPr>
        <p:txBody>
          <a:bodyPr lIns="0" tIns="0" rIns="0" bIns="0" anchor="t"/>
          <a:lstStyle>
            <a:lvl1pPr>
              <a:defRPr lang="en-US" sz="1600">
                <a:solidFill>
                  <a:schemeClr val="bg1">
                    <a:lumMod val="65000"/>
                  </a:schemeClr>
                </a:solidFill>
                <a:effectLst/>
              </a:defRPr>
            </a:lvl1pPr>
          </a:lstStyle>
          <a:p>
            <a:pPr lvl="0"/>
            <a:endParaRPr lang="en-US" noProof="0" dirty="0"/>
          </a:p>
        </p:txBody>
      </p:sp>
      <p:sp>
        <p:nvSpPr>
          <p:cNvPr id="10" name="Picture Placeholder 7"/>
          <p:cNvSpPr>
            <a:spLocks noGrp="1"/>
          </p:cNvSpPr>
          <p:nvPr>
            <p:ph type="pic" sz="quarter" idx="14"/>
          </p:nvPr>
        </p:nvSpPr>
        <p:spPr>
          <a:xfrm flipH="1">
            <a:off x="9176400" y="3969493"/>
            <a:ext cx="2752491" cy="1923307"/>
          </a:xfrm>
          <a:prstGeom prst="round2DiagRect">
            <a:avLst/>
          </a:prstGeom>
          <a:solidFill>
            <a:schemeClr val="bg1">
              <a:lumMod val="85000"/>
            </a:schemeClr>
          </a:solidFill>
          <a:ln>
            <a:noFill/>
          </a:ln>
          <a:effectLst/>
        </p:spPr>
        <p:txBody>
          <a:bodyPr lIns="0" tIns="0" rIns="0" bIns="0" anchor="t"/>
          <a:lstStyle>
            <a:lvl1pPr>
              <a:defRPr lang="en-US" sz="1600">
                <a:solidFill>
                  <a:schemeClr val="bg1">
                    <a:lumMod val="65000"/>
                  </a:schemeClr>
                </a:solidFill>
                <a:effectLst/>
              </a:defRPr>
            </a:lvl1pPr>
          </a:lstStyle>
          <a:p>
            <a:pPr lvl="0"/>
            <a:endParaRPr lang="en-US" noProof="0" dirty="0"/>
          </a:p>
        </p:txBody>
      </p:sp>
      <p:sp>
        <p:nvSpPr>
          <p:cNvPr id="5" name="Slide Number Placeholder 5">
            <a:extLst>
              <a:ext uri="{FF2B5EF4-FFF2-40B4-BE49-F238E27FC236}">
                <a16:creationId xmlns:a16="http://schemas.microsoft.com/office/drawing/2014/main" id="{92A60187-618F-4C9E-94FF-448BAF7512F0}"/>
              </a:ext>
            </a:extLst>
          </p:cNvPr>
          <p:cNvSpPr>
            <a:spLocks noGrp="1"/>
          </p:cNvSpPr>
          <p:nvPr>
            <p:ph type="sldNum" sz="quarter" idx="15"/>
          </p:nvPr>
        </p:nvSpPr>
        <p:spPr>
          <a:xfrm>
            <a:off x="6419850" y="4824248"/>
            <a:ext cx="430213"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17646B7-5281-46A4-ABA3-07EAFF7F8381}" type="slidenum">
              <a:rPr kumimoji="0" lang="en-US" alt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96952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flipH="1">
            <a:off x="-1" y="0"/>
            <a:ext cx="12192000" cy="4914899"/>
          </a:xfrm>
          <a:prstGeom prst="round2DiagRect">
            <a:avLst>
              <a:gd name="adj1" fmla="val 0"/>
              <a:gd name="adj2" fmla="val 0"/>
            </a:avLst>
          </a:prstGeom>
          <a:solidFill>
            <a:schemeClr val="bg1">
              <a:lumMod val="85000"/>
            </a:schemeClr>
          </a:solidFill>
          <a:ln>
            <a:noFill/>
          </a:ln>
          <a:effectLst/>
        </p:spPr>
        <p:txBody>
          <a:bodyPr lIns="0" tIns="0" rIns="0" bIns="0" anchor="t"/>
          <a:lstStyle>
            <a:lvl1pPr>
              <a:defRPr lang="en-US" sz="1600">
                <a:solidFill>
                  <a:schemeClr val="bg1">
                    <a:lumMod val="65000"/>
                  </a:schemeClr>
                </a:solidFill>
                <a:effectLst/>
              </a:defRPr>
            </a:lvl1pPr>
          </a:lstStyle>
          <a:p>
            <a:pPr lvl="0"/>
            <a:endParaRPr lang="en-US" noProof="0" dirty="0"/>
          </a:p>
        </p:txBody>
      </p:sp>
      <p:sp>
        <p:nvSpPr>
          <p:cNvPr id="2" name="Title 1"/>
          <p:cNvSpPr>
            <a:spLocks noGrp="1"/>
          </p:cNvSpPr>
          <p:nvPr>
            <p:ph type="title"/>
          </p:nvPr>
        </p:nvSpPr>
        <p:spPr>
          <a:xfrm>
            <a:off x="838200" y="278558"/>
            <a:ext cx="10515600" cy="586541"/>
          </a:xfrm>
        </p:spPr>
        <p:txBody>
          <a:bodyPr/>
          <a:lstStyle>
            <a:lvl1pPr algn="ctr">
              <a:defRPr lang="en-US" sz="3600" kern="0" spc="-151">
                <a:solidFill>
                  <a:schemeClr val="tx2">
                    <a:lumMod val="75000"/>
                  </a:schemeClr>
                </a:solidFill>
              </a:defRPr>
            </a:lvl1pPr>
          </a:lstStyle>
          <a:p>
            <a:pPr lvl="0"/>
            <a:r>
              <a:rPr lang="en-US" dirty="0"/>
              <a:t>Click to edit Master title style</a:t>
            </a:r>
          </a:p>
        </p:txBody>
      </p:sp>
      <p:sp>
        <p:nvSpPr>
          <p:cNvPr id="4" name="Slide Number Placeholder 5">
            <a:extLst>
              <a:ext uri="{FF2B5EF4-FFF2-40B4-BE49-F238E27FC236}">
                <a16:creationId xmlns:a16="http://schemas.microsoft.com/office/drawing/2014/main" id="{31740F70-668E-4055-8E92-F49CA6CF9B3E}"/>
              </a:ext>
            </a:extLst>
          </p:cNvPr>
          <p:cNvSpPr>
            <a:spLocks noGrp="1"/>
          </p:cNvSpPr>
          <p:nvPr>
            <p:ph type="sldNum" sz="quarter" idx="14"/>
          </p:nvPr>
        </p:nvSpPr>
        <p:spPr>
          <a:xfrm>
            <a:off x="6419850" y="4824248"/>
            <a:ext cx="430213"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D156A8-7EB6-4057-8D21-9B8401E16ACA}" type="slidenum">
              <a:rPr kumimoji="0" lang="en-US" alt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30624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5_Blank">
    <p:bg>
      <p:bgPr>
        <a:solidFill>
          <a:schemeClr val="tx2"/>
        </a:solidFill>
        <a:effectLst/>
      </p:bgPr>
    </p:bg>
    <p:spTree>
      <p:nvGrpSpPr>
        <p:cNvPr id="1" name=""/>
        <p:cNvGrpSpPr/>
        <p:nvPr/>
      </p:nvGrpSpPr>
      <p:grpSpPr>
        <a:xfrm>
          <a:off x="0" y="0"/>
          <a:ext cx="0" cy="0"/>
          <a:chOff x="0" y="0"/>
          <a:chExt cx="0" cy="0"/>
        </a:xfrm>
      </p:grpSpPr>
      <p:sp>
        <p:nvSpPr>
          <p:cNvPr id="4" name="Freeform 15">
            <a:extLst>
              <a:ext uri="{FF2B5EF4-FFF2-40B4-BE49-F238E27FC236}">
                <a16:creationId xmlns:a16="http://schemas.microsoft.com/office/drawing/2014/main" id="{FFCA41FE-87C7-4895-AAAA-E15942427FAA}"/>
              </a:ext>
            </a:extLst>
          </p:cNvPr>
          <p:cNvSpPr/>
          <p:nvPr userDrawn="1"/>
        </p:nvSpPr>
        <p:spPr>
          <a:xfrm>
            <a:off x="2017713" y="2984500"/>
            <a:ext cx="9144000" cy="1679575"/>
          </a:xfrm>
          <a:custGeom>
            <a:avLst/>
            <a:gdLst>
              <a:gd name="connsiteX0" fmla="*/ 0 w 10174514"/>
              <a:gd name="connsiteY0" fmla="*/ 0 h 1679195"/>
              <a:gd name="connsiteX1" fmla="*/ 10174514 w 10174514"/>
              <a:gd name="connsiteY1" fmla="*/ 0 h 1679195"/>
              <a:gd name="connsiteX2" fmla="*/ 10174514 w 10174514"/>
              <a:gd name="connsiteY2" fmla="*/ 1 h 1679195"/>
              <a:gd name="connsiteX3" fmla="*/ 9093554 w 10174514"/>
              <a:gd name="connsiteY3" fmla="*/ 1 h 1679195"/>
              <a:gd name="connsiteX4" fmla="*/ 10121055 w 10174514"/>
              <a:gd name="connsiteY4" fmla="*/ 1679195 h 1679195"/>
              <a:gd name="connsiteX5" fmla="*/ 0 w 10174514"/>
              <a:gd name="connsiteY5" fmla="*/ 1679195 h 16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74514" h="1679195">
                <a:moveTo>
                  <a:pt x="0" y="0"/>
                </a:moveTo>
                <a:lnTo>
                  <a:pt x="10174514" y="0"/>
                </a:lnTo>
                <a:lnTo>
                  <a:pt x="10174514" y="1"/>
                </a:lnTo>
                <a:lnTo>
                  <a:pt x="9093554" y="1"/>
                </a:lnTo>
                <a:lnTo>
                  <a:pt x="10121055" y="1679195"/>
                </a:lnTo>
                <a:lnTo>
                  <a:pt x="0" y="1679195"/>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17">
            <a:extLst>
              <a:ext uri="{FF2B5EF4-FFF2-40B4-BE49-F238E27FC236}">
                <a16:creationId xmlns:a16="http://schemas.microsoft.com/office/drawing/2014/main" id="{F97ED71F-9C3D-41C6-AD45-899E74A9BFFB}"/>
              </a:ext>
            </a:extLst>
          </p:cNvPr>
          <p:cNvSpPr/>
          <p:nvPr userDrawn="1"/>
        </p:nvSpPr>
        <p:spPr>
          <a:xfrm flipH="1">
            <a:off x="125413" y="2984500"/>
            <a:ext cx="3327400" cy="1679575"/>
          </a:xfrm>
          <a:custGeom>
            <a:avLst/>
            <a:gdLst>
              <a:gd name="connsiteX0" fmla="*/ 0 w 383764"/>
              <a:gd name="connsiteY0" fmla="*/ 0 h 323421"/>
              <a:gd name="connsiteX1" fmla="*/ 383764 w 383764"/>
              <a:gd name="connsiteY1" fmla="*/ 0 h 323421"/>
              <a:gd name="connsiteX2" fmla="*/ 383764 w 383764"/>
              <a:gd name="connsiteY2" fmla="*/ 323421 h 323421"/>
              <a:gd name="connsiteX3" fmla="*/ 0 w 383764"/>
              <a:gd name="connsiteY3" fmla="*/ 323421 h 323421"/>
              <a:gd name="connsiteX4" fmla="*/ 0 w 383764"/>
              <a:gd name="connsiteY4" fmla="*/ 0 h 323421"/>
              <a:gd name="connsiteX0" fmla="*/ 171450 w 555214"/>
              <a:gd name="connsiteY0" fmla="*/ 0 h 323421"/>
              <a:gd name="connsiteX1" fmla="*/ 555214 w 555214"/>
              <a:gd name="connsiteY1" fmla="*/ 0 h 323421"/>
              <a:gd name="connsiteX2" fmla="*/ 555214 w 555214"/>
              <a:gd name="connsiteY2" fmla="*/ 323421 h 323421"/>
              <a:gd name="connsiteX3" fmla="*/ 0 w 555214"/>
              <a:gd name="connsiteY3" fmla="*/ 323421 h 323421"/>
              <a:gd name="connsiteX4" fmla="*/ 171450 w 555214"/>
              <a:gd name="connsiteY4" fmla="*/ 0 h 323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14" h="323421">
                <a:moveTo>
                  <a:pt x="171450" y="0"/>
                </a:moveTo>
                <a:lnTo>
                  <a:pt x="555214" y="0"/>
                </a:lnTo>
                <a:lnTo>
                  <a:pt x="555214" y="323421"/>
                </a:lnTo>
                <a:lnTo>
                  <a:pt x="0" y="323421"/>
                </a:lnTo>
                <a:lnTo>
                  <a:pt x="17145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17">
            <a:extLst>
              <a:ext uri="{FF2B5EF4-FFF2-40B4-BE49-F238E27FC236}">
                <a16:creationId xmlns:a16="http://schemas.microsoft.com/office/drawing/2014/main" id="{89633ECA-409E-4AA7-A795-D19F1B8A8897}"/>
              </a:ext>
            </a:extLst>
          </p:cNvPr>
          <p:cNvSpPr/>
          <p:nvPr userDrawn="1"/>
        </p:nvSpPr>
        <p:spPr>
          <a:xfrm flipH="1">
            <a:off x="0" y="2984500"/>
            <a:ext cx="3327400" cy="1679575"/>
          </a:xfrm>
          <a:custGeom>
            <a:avLst/>
            <a:gdLst>
              <a:gd name="connsiteX0" fmla="*/ 0 w 383764"/>
              <a:gd name="connsiteY0" fmla="*/ 0 h 323421"/>
              <a:gd name="connsiteX1" fmla="*/ 383764 w 383764"/>
              <a:gd name="connsiteY1" fmla="*/ 0 h 323421"/>
              <a:gd name="connsiteX2" fmla="*/ 383764 w 383764"/>
              <a:gd name="connsiteY2" fmla="*/ 323421 h 323421"/>
              <a:gd name="connsiteX3" fmla="*/ 0 w 383764"/>
              <a:gd name="connsiteY3" fmla="*/ 323421 h 323421"/>
              <a:gd name="connsiteX4" fmla="*/ 0 w 383764"/>
              <a:gd name="connsiteY4" fmla="*/ 0 h 323421"/>
              <a:gd name="connsiteX0" fmla="*/ 171450 w 555214"/>
              <a:gd name="connsiteY0" fmla="*/ 0 h 323421"/>
              <a:gd name="connsiteX1" fmla="*/ 555214 w 555214"/>
              <a:gd name="connsiteY1" fmla="*/ 0 h 323421"/>
              <a:gd name="connsiteX2" fmla="*/ 555214 w 555214"/>
              <a:gd name="connsiteY2" fmla="*/ 323421 h 323421"/>
              <a:gd name="connsiteX3" fmla="*/ 0 w 555214"/>
              <a:gd name="connsiteY3" fmla="*/ 323421 h 323421"/>
              <a:gd name="connsiteX4" fmla="*/ 171450 w 555214"/>
              <a:gd name="connsiteY4" fmla="*/ 0 h 323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14" h="323421">
                <a:moveTo>
                  <a:pt x="171450" y="0"/>
                </a:moveTo>
                <a:lnTo>
                  <a:pt x="555214" y="0"/>
                </a:lnTo>
                <a:lnTo>
                  <a:pt x="555214" y="323421"/>
                </a:lnTo>
                <a:lnTo>
                  <a:pt x="0" y="323421"/>
                </a:lnTo>
                <a:lnTo>
                  <a:pt x="17145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22">
            <a:extLst>
              <a:ext uri="{FF2B5EF4-FFF2-40B4-BE49-F238E27FC236}">
                <a16:creationId xmlns:a16="http://schemas.microsoft.com/office/drawing/2014/main" id="{28C7A845-5722-4764-BA94-7FB5DC28224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2276138" y="-19050"/>
            <a:ext cx="1704975"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itle 1"/>
          <p:cNvSpPr>
            <a:spLocks noGrp="1"/>
          </p:cNvSpPr>
          <p:nvPr>
            <p:ph type="ctrTitle"/>
          </p:nvPr>
        </p:nvSpPr>
        <p:spPr>
          <a:xfrm>
            <a:off x="4601042" y="3255119"/>
            <a:ext cx="5411749" cy="480131"/>
          </a:xfrm>
        </p:spPr>
        <p:txBody>
          <a:bodyPr/>
          <a:lstStyle>
            <a:lvl1pPr algn="l">
              <a:defRPr lang="en-US" sz="2800" kern="1200" dirty="0">
                <a:solidFill>
                  <a:schemeClr val="bg1"/>
                </a:solidFill>
              </a:defRPr>
            </a:lvl1pPr>
          </a:lstStyle>
          <a:p>
            <a:pPr lvl="0"/>
            <a:r>
              <a:rPr lang="en-US" dirty="0"/>
              <a:t>Click to edit Master title style</a:t>
            </a:r>
          </a:p>
        </p:txBody>
      </p:sp>
      <p:sp>
        <p:nvSpPr>
          <p:cNvPr id="20" name="Subtitle 2"/>
          <p:cNvSpPr>
            <a:spLocks noGrp="1"/>
          </p:cNvSpPr>
          <p:nvPr>
            <p:ph type="subTitle" idx="1"/>
          </p:nvPr>
        </p:nvSpPr>
        <p:spPr>
          <a:xfrm>
            <a:off x="4601042" y="3771893"/>
            <a:ext cx="2431050" cy="258532"/>
          </a:xfrm>
          <a:prstGeom prst="rect">
            <a:avLst/>
          </a:prstGeom>
          <a:noFill/>
        </p:spPr>
        <p:txBody>
          <a:bodyPr wrap="square">
            <a:spAutoFit/>
          </a:bodyPr>
          <a:lstStyle>
            <a:lvl1pPr marL="0" indent="0">
              <a:buNone/>
              <a:defRPr lang="en-US" sz="1200" dirty="0">
                <a:solidFill>
                  <a:schemeClr val="bg1"/>
                </a:solidFill>
                <a:latin typeface="+mj-lt"/>
                <a:ea typeface="Roboto Light" panose="02000000000000000000" pitchFamily="2" charset="0"/>
                <a:cs typeface="Arial" charset="0"/>
              </a:defRPr>
            </a:lvl1pPr>
          </a:lstStyle>
          <a:p>
            <a:pPr lvl="0"/>
            <a:r>
              <a:rPr lang="en-US" dirty="0"/>
              <a:t>Click to edit Master subtitle style</a:t>
            </a:r>
          </a:p>
        </p:txBody>
      </p:sp>
    </p:spTree>
    <p:extLst>
      <p:ext uri="{BB962C8B-B14F-4D97-AF65-F5344CB8AC3E}">
        <p14:creationId xmlns:p14="http://schemas.microsoft.com/office/powerpoint/2010/main" val="19869936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7_Blank">
    <p:bg>
      <p:bgPr>
        <a:solidFill>
          <a:schemeClr val="tx2"/>
        </a:solidFill>
        <a:effectLst/>
      </p:bgPr>
    </p:bg>
    <p:spTree>
      <p:nvGrpSpPr>
        <p:cNvPr id="1" name=""/>
        <p:cNvGrpSpPr/>
        <p:nvPr/>
      </p:nvGrpSpPr>
      <p:grpSpPr>
        <a:xfrm>
          <a:off x="0" y="0"/>
          <a:ext cx="0" cy="0"/>
          <a:chOff x="0" y="0"/>
          <a:chExt cx="0" cy="0"/>
        </a:xfrm>
      </p:grpSpPr>
      <p:sp>
        <p:nvSpPr>
          <p:cNvPr id="4" name="Snip Single Corner Rectangle 15">
            <a:extLst>
              <a:ext uri="{FF2B5EF4-FFF2-40B4-BE49-F238E27FC236}">
                <a16:creationId xmlns:a16="http://schemas.microsoft.com/office/drawing/2014/main" id="{43B8E6E8-C3D5-4FDC-995E-D20E2F30C6A5}"/>
              </a:ext>
            </a:extLst>
          </p:cNvPr>
          <p:cNvSpPr/>
          <p:nvPr userDrawn="1"/>
        </p:nvSpPr>
        <p:spPr>
          <a:xfrm>
            <a:off x="1481138" y="3609975"/>
            <a:ext cx="8582025" cy="1677988"/>
          </a:xfrm>
          <a:prstGeom prst="snip1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17">
            <a:extLst>
              <a:ext uri="{FF2B5EF4-FFF2-40B4-BE49-F238E27FC236}">
                <a16:creationId xmlns:a16="http://schemas.microsoft.com/office/drawing/2014/main" id="{CA282108-FC67-435A-9EED-B8E7C1A5D1BC}"/>
              </a:ext>
            </a:extLst>
          </p:cNvPr>
          <p:cNvSpPr/>
          <p:nvPr userDrawn="1"/>
        </p:nvSpPr>
        <p:spPr>
          <a:xfrm flipH="1">
            <a:off x="0" y="3609975"/>
            <a:ext cx="3327400" cy="1677988"/>
          </a:xfrm>
          <a:custGeom>
            <a:avLst/>
            <a:gdLst>
              <a:gd name="connsiteX0" fmla="*/ 0 w 383764"/>
              <a:gd name="connsiteY0" fmla="*/ 0 h 323421"/>
              <a:gd name="connsiteX1" fmla="*/ 383764 w 383764"/>
              <a:gd name="connsiteY1" fmla="*/ 0 h 323421"/>
              <a:gd name="connsiteX2" fmla="*/ 383764 w 383764"/>
              <a:gd name="connsiteY2" fmla="*/ 323421 h 323421"/>
              <a:gd name="connsiteX3" fmla="*/ 0 w 383764"/>
              <a:gd name="connsiteY3" fmla="*/ 323421 h 323421"/>
              <a:gd name="connsiteX4" fmla="*/ 0 w 383764"/>
              <a:gd name="connsiteY4" fmla="*/ 0 h 323421"/>
              <a:gd name="connsiteX0" fmla="*/ 171450 w 555214"/>
              <a:gd name="connsiteY0" fmla="*/ 0 h 323421"/>
              <a:gd name="connsiteX1" fmla="*/ 555214 w 555214"/>
              <a:gd name="connsiteY1" fmla="*/ 0 h 323421"/>
              <a:gd name="connsiteX2" fmla="*/ 555214 w 555214"/>
              <a:gd name="connsiteY2" fmla="*/ 323421 h 323421"/>
              <a:gd name="connsiteX3" fmla="*/ 0 w 555214"/>
              <a:gd name="connsiteY3" fmla="*/ 323421 h 323421"/>
              <a:gd name="connsiteX4" fmla="*/ 171450 w 555214"/>
              <a:gd name="connsiteY4" fmla="*/ 0 h 323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14" h="323421">
                <a:moveTo>
                  <a:pt x="171450" y="0"/>
                </a:moveTo>
                <a:lnTo>
                  <a:pt x="555214" y="0"/>
                </a:lnTo>
                <a:lnTo>
                  <a:pt x="555214" y="323421"/>
                </a:lnTo>
                <a:lnTo>
                  <a:pt x="0" y="323421"/>
                </a:lnTo>
                <a:lnTo>
                  <a:pt x="17145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21">
            <a:extLst>
              <a:ext uri="{FF2B5EF4-FFF2-40B4-BE49-F238E27FC236}">
                <a16:creationId xmlns:a16="http://schemas.microsoft.com/office/drawing/2014/main" id="{AB771E22-A0B3-4AB6-AA95-10A13BDAD4A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2276138" y="-19050"/>
            <a:ext cx="1704975"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itle 1"/>
          <p:cNvSpPr>
            <a:spLocks noGrp="1"/>
          </p:cNvSpPr>
          <p:nvPr>
            <p:ph type="ctrTitle"/>
          </p:nvPr>
        </p:nvSpPr>
        <p:spPr>
          <a:xfrm>
            <a:off x="4360902" y="3859963"/>
            <a:ext cx="5411749" cy="480131"/>
          </a:xfrm>
        </p:spPr>
        <p:txBody>
          <a:bodyPr/>
          <a:lstStyle>
            <a:lvl1pPr algn="l">
              <a:defRPr lang="en-US" sz="2800" kern="1200" dirty="0">
                <a:solidFill>
                  <a:schemeClr val="bg1"/>
                </a:solidFill>
              </a:defRPr>
            </a:lvl1pPr>
          </a:lstStyle>
          <a:p>
            <a:pPr lvl="0"/>
            <a:r>
              <a:rPr lang="en-US" dirty="0"/>
              <a:t>Click to edit Master title style</a:t>
            </a:r>
          </a:p>
        </p:txBody>
      </p:sp>
      <p:sp>
        <p:nvSpPr>
          <p:cNvPr id="20" name="Subtitle 2"/>
          <p:cNvSpPr>
            <a:spLocks noGrp="1"/>
          </p:cNvSpPr>
          <p:nvPr>
            <p:ph type="subTitle" idx="1"/>
          </p:nvPr>
        </p:nvSpPr>
        <p:spPr>
          <a:xfrm>
            <a:off x="4360902" y="4376737"/>
            <a:ext cx="2431050" cy="258532"/>
          </a:xfrm>
          <a:prstGeom prst="rect">
            <a:avLst/>
          </a:prstGeom>
          <a:noFill/>
        </p:spPr>
        <p:txBody>
          <a:bodyPr wrap="square">
            <a:spAutoFit/>
          </a:bodyPr>
          <a:lstStyle>
            <a:lvl1pPr marL="0" indent="0">
              <a:buNone/>
              <a:defRPr lang="en-US" sz="1200" dirty="0">
                <a:solidFill>
                  <a:schemeClr val="bg1"/>
                </a:solidFill>
                <a:latin typeface="+mj-lt"/>
                <a:ea typeface="Roboto Light" panose="02000000000000000000" pitchFamily="2" charset="0"/>
                <a:cs typeface="Arial" charset="0"/>
              </a:defRPr>
            </a:lvl1pPr>
          </a:lstStyle>
          <a:p>
            <a:pPr lvl="0"/>
            <a:r>
              <a:rPr lang="en-US" dirty="0"/>
              <a:t>Click to edit Master subtitle style</a:t>
            </a:r>
          </a:p>
        </p:txBody>
      </p:sp>
    </p:spTree>
    <p:extLst>
      <p:ext uri="{BB962C8B-B14F-4D97-AF65-F5344CB8AC3E}">
        <p14:creationId xmlns:p14="http://schemas.microsoft.com/office/powerpoint/2010/main" val="1509738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8_Blank">
    <p:bg>
      <p:bgPr>
        <a:solidFill>
          <a:schemeClr val="tx2"/>
        </a:solidFill>
        <a:effectLst/>
      </p:bgPr>
    </p:bg>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4518398A-DE56-478A-A877-E3AD47BA5A9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2276138" y="-19050"/>
            <a:ext cx="1704975"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nip Diagonal Corner Rectangle 16">
            <a:extLst>
              <a:ext uri="{FF2B5EF4-FFF2-40B4-BE49-F238E27FC236}">
                <a16:creationId xmlns:a16="http://schemas.microsoft.com/office/drawing/2014/main" id="{DFA8D340-4A51-4905-8EA6-BD1F4E6AA523}"/>
              </a:ext>
            </a:extLst>
          </p:cNvPr>
          <p:cNvSpPr/>
          <p:nvPr userDrawn="1"/>
        </p:nvSpPr>
        <p:spPr>
          <a:xfrm>
            <a:off x="4484688" y="4373563"/>
            <a:ext cx="7707312" cy="1697037"/>
          </a:xfrm>
          <a:prstGeom prst="snip2DiagRect">
            <a:avLst>
              <a:gd name="adj1" fmla="val 0"/>
              <a:gd name="adj2"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itle 1"/>
          <p:cNvSpPr>
            <a:spLocks noGrp="1"/>
          </p:cNvSpPr>
          <p:nvPr>
            <p:ph type="ctrTitle"/>
          </p:nvPr>
        </p:nvSpPr>
        <p:spPr>
          <a:xfrm>
            <a:off x="6506644" y="4643735"/>
            <a:ext cx="4945128" cy="480131"/>
          </a:xfrm>
        </p:spPr>
        <p:txBody>
          <a:bodyPr/>
          <a:lstStyle>
            <a:lvl1pPr algn="l">
              <a:defRPr lang="en-US" sz="2800" kern="1200" dirty="0">
                <a:solidFill>
                  <a:schemeClr val="bg1"/>
                </a:solidFill>
              </a:defRPr>
            </a:lvl1pPr>
          </a:lstStyle>
          <a:p>
            <a:pPr lvl="0"/>
            <a:r>
              <a:rPr lang="en-US" dirty="0"/>
              <a:t>Click to edit Master title style</a:t>
            </a:r>
          </a:p>
        </p:txBody>
      </p:sp>
      <p:sp>
        <p:nvSpPr>
          <p:cNvPr id="20" name="Subtitle 2"/>
          <p:cNvSpPr>
            <a:spLocks noGrp="1"/>
          </p:cNvSpPr>
          <p:nvPr>
            <p:ph type="subTitle" idx="1"/>
          </p:nvPr>
        </p:nvSpPr>
        <p:spPr>
          <a:xfrm>
            <a:off x="6506643" y="5160509"/>
            <a:ext cx="2431050" cy="258532"/>
          </a:xfrm>
          <a:prstGeom prst="rect">
            <a:avLst/>
          </a:prstGeom>
          <a:noFill/>
        </p:spPr>
        <p:txBody>
          <a:bodyPr wrap="square">
            <a:spAutoFit/>
          </a:bodyPr>
          <a:lstStyle>
            <a:lvl1pPr marL="0" indent="0">
              <a:buNone/>
              <a:defRPr lang="en-US" sz="1200" dirty="0">
                <a:solidFill>
                  <a:schemeClr val="bg1"/>
                </a:solidFill>
                <a:latin typeface="+mj-lt"/>
                <a:ea typeface="Roboto Light" panose="02000000000000000000" pitchFamily="2" charset="0"/>
                <a:cs typeface="Arial" charset="0"/>
              </a:defRPr>
            </a:lvl1pPr>
          </a:lstStyle>
          <a:p>
            <a:pPr lvl="0"/>
            <a:r>
              <a:rPr lang="en-US" dirty="0"/>
              <a:t>Click to edit Master subtitle style</a:t>
            </a:r>
          </a:p>
        </p:txBody>
      </p:sp>
    </p:spTree>
    <p:extLst>
      <p:ext uri="{BB962C8B-B14F-4D97-AF65-F5344CB8AC3E}">
        <p14:creationId xmlns:p14="http://schemas.microsoft.com/office/powerpoint/2010/main" val="3366637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92A2A71-CEE4-4663-8B35-8EBA5B5DC594}" type="datetimeFigureOut">
              <a:rPr lang="en-US" smtClean="0"/>
              <a:pPr/>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F10276-A2AF-44AC-9C1B-3B4BE221A1A5}" type="slidenum">
              <a:rPr lang="en-US" smtClean="0"/>
              <a:pPr/>
              <a:t>‹#›</a:t>
            </a:fld>
            <a:endParaRPr lang="en-US"/>
          </a:p>
        </p:txBody>
      </p:sp>
    </p:spTree>
    <p:extLst>
      <p:ext uri="{BB962C8B-B14F-4D97-AF65-F5344CB8AC3E}">
        <p14:creationId xmlns:p14="http://schemas.microsoft.com/office/powerpoint/2010/main" val="31801932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6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flipH="1">
            <a:off x="6107286" y="0"/>
            <a:ext cx="6084711" cy="6858000"/>
          </a:xfrm>
          <a:prstGeom prst="round2DiagRect">
            <a:avLst>
              <a:gd name="adj1" fmla="val 0"/>
              <a:gd name="adj2" fmla="val 0"/>
            </a:avLst>
          </a:prstGeom>
          <a:solidFill>
            <a:schemeClr val="bg1">
              <a:lumMod val="85000"/>
            </a:schemeClr>
          </a:solidFill>
          <a:ln>
            <a:noFill/>
          </a:ln>
          <a:effectLst/>
        </p:spPr>
        <p:txBody>
          <a:bodyPr lIns="0" tIns="0" rIns="0" bIns="0" anchor="t"/>
          <a:lstStyle>
            <a:lvl1pPr>
              <a:defRPr lang="en-US" sz="1600">
                <a:solidFill>
                  <a:schemeClr val="bg1">
                    <a:lumMod val="65000"/>
                  </a:schemeClr>
                </a:solidFill>
                <a:effectLst/>
              </a:defRPr>
            </a:lvl1pPr>
          </a:lstStyle>
          <a:p>
            <a:pPr lvl="0"/>
            <a:endParaRPr lang="en-US" noProof="0" dirty="0"/>
          </a:p>
        </p:txBody>
      </p:sp>
    </p:spTree>
    <p:extLst>
      <p:ext uri="{BB962C8B-B14F-4D97-AF65-F5344CB8AC3E}">
        <p14:creationId xmlns:p14="http://schemas.microsoft.com/office/powerpoint/2010/main" val="34963560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4" name="Round Diagonal Corner Rectangle 15">
            <a:extLst>
              <a:ext uri="{FF2B5EF4-FFF2-40B4-BE49-F238E27FC236}">
                <a16:creationId xmlns:a16="http://schemas.microsoft.com/office/drawing/2014/main" id="{5EFF59A5-4A97-4D45-AC34-DE2D3F6F1FE2}"/>
              </a:ext>
            </a:extLst>
          </p:cNvPr>
          <p:cNvSpPr/>
          <p:nvPr userDrawn="1"/>
        </p:nvSpPr>
        <p:spPr>
          <a:xfrm>
            <a:off x="4270375" y="1473200"/>
            <a:ext cx="3552825" cy="4610100"/>
          </a:xfrm>
          <a:prstGeom prst="round2Diag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Picture Placeholder 7"/>
          <p:cNvSpPr>
            <a:spLocks noGrp="1"/>
          </p:cNvSpPr>
          <p:nvPr>
            <p:ph type="pic" sz="quarter" idx="13"/>
          </p:nvPr>
        </p:nvSpPr>
        <p:spPr>
          <a:xfrm flipH="1">
            <a:off x="4367895" y="1596571"/>
            <a:ext cx="3340100" cy="4363359"/>
          </a:xfrm>
          <a:prstGeom prst="round2DiagRect">
            <a:avLst>
              <a:gd name="adj1" fmla="val 0"/>
              <a:gd name="adj2" fmla="val 16372"/>
            </a:avLst>
          </a:prstGeom>
          <a:solidFill>
            <a:schemeClr val="bg1"/>
          </a:solidFill>
          <a:ln>
            <a:noFill/>
          </a:ln>
          <a:effectLst/>
        </p:spPr>
        <p:txBody>
          <a:bodyPr lIns="0" tIns="0" rIns="0" bIns="0" anchor="t"/>
          <a:lstStyle>
            <a:lvl1pPr>
              <a:defRPr lang="en-US" sz="1600">
                <a:solidFill>
                  <a:schemeClr val="bg1">
                    <a:lumMod val="65000"/>
                  </a:schemeClr>
                </a:solidFill>
                <a:effectLst/>
              </a:defRPr>
            </a:lvl1pPr>
          </a:lstStyle>
          <a:p>
            <a:pPr lvl="0"/>
            <a:endParaRPr lang="en-US" noProof="0" dirty="0"/>
          </a:p>
        </p:txBody>
      </p:sp>
      <p:sp>
        <p:nvSpPr>
          <p:cNvPr id="2" name="Title 1"/>
          <p:cNvSpPr>
            <a:spLocks noGrp="1"/>
          </p:cNvSpPr>
          <p:nvPr>
            <p:ph type="title"/>
          </p:nvPr>
        </p:nvSpPr>
        <p:spPr>
          <a:xfrm>
            <a:off x="838200" y="278558"/>
            <a:ext cx="10515600" cy="586541"/>
          </a:xfrm>
        </p:spPr>
        <p:txBody>
          <a:bodyPr/>
          <a:lstStyle>
            <a:lvl1pPr algn="ctr">
              <a:defRPr lang="en-US" sz="3600" kern="0" spc="-151">
                <a:solidFill>
                  <a:schemeClr val="tx2">
                    <a:lumMod val="75000"/>
                  </a:schemeClr>
                </a:solidFill>
              </a:defRPr>
            </a:lvl1pPr>
          </a:lstStyle>
          <a:p>
            <a:pPr lvl="0"/>
            <a:r>
              <a:rPr lang="en-US" dirty="0"/>
              <a:t>Click to edit Master title style</a:t>
            </a:r>
          </a:p>
        </p:txBody>
      </p:sp>
      <p:sp>
        <p:nvSpPr>
          <p:cNvPr id="5" name="Slide Number Placeholder 4">
            <a:extLst>
              <a:ext uri="{FF2B5EF4-FFF2-40B4-BE49-F238E27FC236}">
                <a16:creationId xmlns:a16="http://schemas.microsoft.com/office/drawing/2014/main" id="{4F7B18AD-F400-4C8D-A37E-8EA7BE973793}"/>
              </a:ext>
            </a:extLst>
          </p:cNvPr>
          <p:cNvSpPr>
            <a:spLocks noGrp="1"/>
          </p:cNvSpPr>
          <p:nvPr>
            <p:ph type="sldNum" sz="quarter" idx="14"/>
          </p:nvPr>
        </p:nvSpPr>
        <p:spPr>
          <a:xfrm>
            <a:off x="6419850" y="4824248"/>
            <a:ext cx="430213"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E8FEF84-A09B-464A-9908-1FE690D72758}" type="slidenum">
              <a:rPr kumimoji="0" lang="en-US" alt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30910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flipH="1">
            <a:off x="1193345" y="2349501"/>
            <a:ext cx="9805307" cy="2108200"/>
          </a:xfrm>
          <a:prstGeom prst="round2DiagRect">
            <a:avLst>
              <a:gd name="adj1" fmla="val 0"/>
              <a:gd name="adj2" fmla="val 0"/>
            </a:avLst>
          </a:prstGeom>
          <a:solidFill>
            <a:schemeClr val="bg1">
              <a:lumMod val="85000"/>
            </a:schemeClr>
          </a:solidFill>
          <a:ln>
            <a:noFill/>
          </a:ln>
          <a:effectLst/>
        </p:spPr>
        <p:txBody>
          <a:bodyPr lIns="0" tIns="0" rIns="0" bIns="0" anchor="t"/>
          <a:lstStyle>
            <a:lvl1pPr>
              <a:defRPr lang="en-US" sz="1600">
                <a:solidFill>
                  <a:schemeClr val="bg1">
                    <a:lumMod val="65000"/>
                  </a:schemeClr>
                </a:solidFill>
                <a:effectLst/>
              </a:defRPr>
            </a:lvl1pPr>
          </a:lstStyle>
          <a:p>
            <a:pPr lvl="0"/>
            <a:endParaRPr lang="en-US" noProof="0" dirty="0"/>
          </a:p>
        </p:txBody>
      </p:sp>
      <p:sp>
        <p:nvSpPr>
          <p:cNvPr id="2" name="Title 1"/>
          <p:cNvSpPr>
            <a:spLocks noGrp="1"/>
          </p:cNvSpPr>
          <p:nvPr>
            <p:ph type="title"/>
          </p:nvPr>
        </p:nvSpPr>
        <p:spPr>
          <a:xfrm>
            <a:off x="838200" y="278558"/>
            <a:ext cx="10515600" cy="586541"/>
          </a:xfrm>
        </p:spPr>
        <p:txBody>
          <a:bodyPr/>
          <a:lstStyle>
            <a:lvl1pPr algn="ctr">
              <a:defRPr lang="en-US" sz="3600" kern="0" spc="-151">
                <a:solidFill>
                  <a:schemeClr val="tx2">
                    <a:lumMod val="75000"/>
                  </a:schemeClr>
                </a:solidFill>
              </a:defRPr>
            </a:lvl1pPr>
          </a:lstStyle>
          <a:p>
            <a:pPr lvl="0"/>
            <a:r>
              <a:rPr lang="en-US" dirty="0"/>
              <a:t>Click to edit Master title style</a:t>
            </a:r>
          </a:p>
        </p:txBody>
      </p:sp>
      <p:sp>
        <p:nvSpPr>
          <p:cNvPr id="4" name="Slide Number Placeholder 5">
            <a:extLst>
              <a:ext uri="{FF2B5EF4-FFF2-40B4-BE49-F238E27FC236}">
                <a16:creationId xmlns:a16="http://schemas.microsoft.com/office/drawing/2014/main" id="{3597CE1C-0740-49C5-B735-8B26ECBA66D1}"/>
              </a:ext>
            </a:extLst>
          </p:cNvPr>
          <p:cNvSpPr>
            <a:spLocks noGrp="1"/>
          </p:cNvSpPr>
          <p:nvPr>
            <p:ph type="sldNum" sz="quarter" idx="14"/>
          </p:nvPr>
        </p:nvSpPr>
        <p:spPr>
          <a:xfrm>
            <a:off x="6419850" y="4824248"/>
            <a:ext cx="430213"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C60F192-9FE1-4A63-93AB-7637871AC520}" type="slidenum">
              <a:rPr kumimoji="0" lang="en-US" alt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43211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8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02CA79D-D1C8-4E6C-ADE3-D020AA4B760E}"/>
              </a:ext>
            </a:extLst>
          </p:cNvPr>
          <p:cNvSpPr/>
          <p:nvPr userDrawn="1"/>
        </p:nvSpPr>
        <p:spPr>
          <a:xfrm>
            <a:off x="0" y="0"/>
            <a:ext cx="12192000" cy="3835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838200" y="278558"/>
            <a:ext cx="10515600" cy="586541"/>
          </a:xfrm>
        </p:spPr>
        <p:txBody>
          <a:bodyPr/>
          <a:lstStyle>
            <a:lvl1pPr algn="ctr">
              <a:defRPr lang="en-US" sz="3600" kern="0" spc="-151">
                <a:solidFill>
                  <a:schemeClr val="tx2">
                    <a:lumMod val="75000"/>
                  </a:schemeClr>
                </a:solidFill>
              </a:defRPr>
            </a:lvl1pPr>
          </a:lstStyle>
          <a:p>
            <a:pPr lvl="0"/>
            <a:r>
              <a:rPr lang="en-US" dirty="0"/>
              <a:t>Click to edit Master title style</a:t>
            </a:r>
          </a:p>
        </p:txBody>
      </p:sp>
      <p:sp>
        <p:nvSpPr>
          <p:cNvPr id="4" name="Slide Number Placeholder 4">
            <a:extLst>
              <a:ext uri="{FF2B5EF4-FFF2-40B4-BE49-F238E27FC236}">
                <a16:creationId xmlns:a16="http://schemas.microsoft.com/office/drawing/2014/main" id="{B90BCFBA-3E7B-4B48-B65F-5D0490C0A6F4}"/>
              </a:ext>
            </a:extLst>
          </p:cNvPr>
          <p:cNvSpPr>
            <a:spLocks noGrp="1"/>
          </p:cNvSpPr>
          <p:nvPr>
            <p:ph type="sldNum" sz="quarter" idx="10"/>
          </p:nvPr>
        </p:nvSpPr>
        <p:spPr>
          <a:xfrm>
            <a:off x="6419850" y="4824248"/>
            <a:ext cx="430213"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35C52CF-B2FD-4070-9FDD-7FC6875A7AFE}" type="slidenum">
              <a:rPr kumimoji="0" lang="en-US" alt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13873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5_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EFD32A-25CA-4C8F-B465-41A71AE282D7}"/>
              </a:ext>
            </a:extLst>
          </p:cNvPr>
          <p:cNvSpPr/>
          <p:nvPr userDrawn="1"/>
        </p:nvSpPr>
        <p:spPr>
          <a:xfrm>
            <a:off x="0" y="0"/>
            <a:ext cx="12192000" cy="4800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16">
            <a:extLst>
              <a:ext uri="{FF2B5EF4-FFF2-40B4-BE49-F238E27FC236}">
                <a16:creationId xmlns:a16="http://schemas.microsoft.com/office/drawing/2014/main" id="{BF3D559E-1CE3-4BBD-9FEB-E5E69731E78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44888" y="1663700"/>
            <a:ext cx="5037137"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7"/>
          <p:cNvSpPr>
            <a:spLocks noGrp="1"/>
          </p:cNvSpPr>
          <p:nvPr>
            <p:ph type="pic" sz="quarter" idx="13"/>
          </p:nvPr>
        </p:nvSpPr>
        <p:spPr>
          <a:xfrm flipH="1">
            <a:off x="4153991" y="1859067"/>
            <a:ext cx="3814711" cy="2387990"/>
          </a:xfrm>
          <a:prstGeom prst="round2DiagRect">
            <a:avLst>
              <a:gd name="adj1" fmla="val 0"/>
              <a:gd name="adj2" fmla="val 0"/>
            </a:avLst>
          </a:prstGeom>
          <a:solidFill>
            <a:schemeClr val="bg1">
              <a:lumMod val="85000"/>
            </a:schemeClr>
          </a:solidFill>
          <a:ln>
            <a:noFill/>
          </a:ln>
          <a:effectLst/>
        </p:spPr>
        <p:txBody>
          <a:bodyPr lIns="0" tIns="0" rIns="0" bIns="0" anchor="t"/>
          <a:lstStyle>
            <a:lvl1pPr>
              <a:defRPr lang="en-US" sz="1600">
                <a:solidFill>
                  <a:schemeClr val="bg1">
                    <a:lumMod val="65000"/>
                  </a:schemeClr>
                </a:solidFill>
                <a:effectLst/>
              </a:defRPr>
            </a:lvl1pPr>
          </a:lstStyle>
          <a:p>
            <a:pPr lvl="0"/>
            <a:endParaRPr lang="en-US" noProof="0" dirty="0"/>
          </a:p>
        </p:txBody>
      </p:sp>
      <p:sp>
        <p:nvSpPr>
          <p:cNvPr id="2" name="Title 1"/>
          <p:cNvSpPr>
            <a:spLocks noGrp="1"/>
          </p:cNvSpPr>
          <p:nvPr>
            <p:ph type="title"/>
          </p:nvPr>
        </p:nvSpPr>
        <p:spPr>
          <a:xfrm>
            <a:off x="838200" y="278558"/>
            <a:ext cx="10515600" cy="586541"/>
          </a:xfrm>
        </p:spPr>
        <p:txBody>
          <a:bodyPr/>
          <a:lstStyle>
            <a:lvl1pPr algn="ctr">
              <a:defRPr lang="en-US" sz="3600" kern="0" spc="-151">
                <a:solidFill>
                  <a:schemeClr val="tx2">
                    <a:lumMod val="75000"/>
                  </a:schemeClr>
                </a:solidFill>
              </a:defRPr>
            </a:lvl1pPr>
          </a:lstStyle>
          <a:p>
            <a:pPr lvl="0"/>
            <a:r>
              <a:rPr lang="en-US" dirty="0"/>
              <a:t>Click to edit Master title style</a:t>
            </a:r>
          </a:p>
        </p:txBody>
      </p:sp>
      <p:sp>
        <p:nvSpPr>
          <p:cNvPr id="6" name="Slide Number Placeholder 4">
            <a:extLst>
              <a:ext uri="{FF2B5EF4-FFF2-40B4-BE49-F238E27FC236}">
                <a16:creationId xmlns:a16="http://schemas.microsoft.com/office/drawing/2014/main" id="{4E56BED0-B3BA-44CE-9970-CE075BB9C6CA}"/>
              </a:ext>
            </a:extLst>
          </p:cNvPr>
          <p:cNvSpPr>
            <a:spLocks noGrp="1"/>
          </p:cNvSpPr>
          <p:nvPr>
            <p:ph type="sldNum" sz="quarter" idx="14"/>
          </p:nvPr>
        </p:nvSpPr>
        <p:spPr>
          <a:xfrm>
            <a:off x="6419850" y="4824248"/>
            <a:ext cx="430213"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E9BADD7-7D78-44F5-824C-B33E730BBAE4}" type="slidenum">
              <a:rPr kumimoji="0" lang="en-US" alt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35197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flipH="1">
            <a:off x="-1" y="1"/>
            <a:ext cx="12192000" cy="3615536"/>
          </a:xfrm>
          <a:prstGeom prst="round2DiagRect">
            <a:avLst>
              <a:gd name="adj1" fmla="val 0"/>
              <a:gd name="adj2" fmla="val 0"/>
            </a:avLst>
          </a:prstGeom>
          <a:solidFill>
            <a:schemeClr val="bg1">
              <a:lumMod val="85000"/>
            </a:schemeClr>
          </a:solidFill>
          <a:ln>
            <a:noFill/>
          </a:ln>
          <a:effectLst/>
        </p:spPr>
        <p:txBody>
          <a:bodyPr lIns="0" tIns="0" rIns="0" bIns="0" anchor="t"/>
          <a:lstStyle>
            <a:lvl1pPr>
              <a:defRPr lang="en-US" sz="1600">
                <a:solidFill>
                  <a:schemeClr val="bg1">
                    <a:lumMod val="65000"/>
                  </a:schemeClr>
                </a:solidFill>
                <a:effectLst/>
              </a:defRPr>
            </a:lvl1pPr>
          </a:lstStyle>
          <a:p>
            <a:pPr lvl="0"/>
            <a:endParaRPr lang="en-US" noProof="0" dirty="0"/>
          </a:p>
        </p:txBody>
      </p:sp>
      <p:sp>
        <p:nvSpPr>
          <p:cNvPr id="4" name="Picture Placeholder 3"/>
          <p:cNvSpPr>
            <a:spLocks noGrp="1"/>
          </p:cNvSpPr>
          <p:nvPr>
            <p:ph type="pic" sz="quarter" idx="14"/>
          </p:nvPr>
        </p:nvSpPr>
        <p:spPr>
          <a:xfrm>
            <a:off x="1225982" y="2392683"/>
            <a:ext cx="2005084" cy="1707835"/>
          </a:xfrm>
          <a:prstGeom prst="hexagon">
            <a:avLst/>
          </a:prstGeom>
          <a:solidFill>
            <a:schemeClr val="bg1">
              <a:lumMod val="75000"/>
            </a:schemeClr>
          </a:solidFill>
          <a:ln w="19050">
            <a:solidFill>
              <a:schemeClr val="accent4"/>
            </a:solidFill>
          </a:ln>
          <a:effectLst/>
        </p:spPr>
        <p:txBody>
          <a:bodyPr lIns="0" tIns="0" rIns="0" bIns="0" anchor="t"/>
          <a:lstStyle>
            <a:lvl1pPr>
              <a:defRPr lang="en-US" sz="1600">
                <a:solidFill>
                  <a:schemeClr val="bg1">
                    <a:lumMod val="65000"/>
                  </a:schemeClr>
                </a:solidFill>
                <a:effectLst/>
              </a:defRPr>
            </a:lvl1pPr>
          </a:lstStyle>
          <a:p>
            <a:pPr lvl="0"/>
            <a:endParaRPr lang="en-US" noProof="0"/>
          </a:p>
        </p:txBody>
      </p:sp>
      <p:sp>
        <p:nvSpPr>
          <p:cNvPr id="2" name="Title 1"/>
          <p:cNvSpPr>
            <a:spLocks noGrp="1"/>
          </p:cNvSpPr>
          <p:nvPr>
            <p:ph type="title"/>
          </p:nvPr>
        </p:nvSpPr>
        <p:spPr>
          <a:xfrm>
            <a:off x="838200" y="278558"/>
            <a:ext cx="10515600" cy="586541"/>
          </a:xfrm>
        </p:spPr>
        <p:txBody>
          <a:bodyPr/>
          <a:lstStyle>
            <a:lvl1pPr algn="ctr">
              <a:defRPr lang="en-US" sz="3600" kern="0" spc="-151">
                <a:solidFill>
                  <a:schemeClr val="tx2">
                    <a:lumMod val="75000"/>
                  </a:schemeClr>
                </a:solidFill>
              </a:defRPr>
            </a:lvl1pPr>
          </a:lstStyle>
          <a:p>
            <a:pPr lvl="0"/>
            <a:r>
              <a:rPr lang="en-US" dirty="0"/>
              <a:t>Click to edit Master title style</a:t>
            </a:r>
          </a:p>
        </p:txBody>
      </p:sp>
      <p:sp>
        <p:nvSpPr>
          <p:cNvPr id="5" name="Slide Number Placeholder 5">
            <a:extLst>
              <a:ext uri="{FF2B5EF4-FFF2-40B4-BE49-F238E27FC236}">
                <a16:creationId xmlns:a16="http://schemas.microsoft.com/office/drawing/2014/main" id="{A24411D2-3D62-4DDB-82E0-17508B3BC46A}"/>
              </a:ext>
            </a:extLst>
          </p:cNvPr>
          <p:cNvSpPr>
            <a:spLocks noGrp="1"/>
          </p:cNvSpPr>
          <p:nvPr>
            <p:ph type="sldNum" sz="quarter" idx="15"/>
          </p:nvPr>
        </p:nvSpPr>
        <p:spPr>
          <a:xfrm>
            <a:off x="6419850" y="4824248"/>
            <a:ext cx="430213"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B930BDF-5429-4D6F-94D9-7B77E506DF87}" type="slidenum">
              <a:rPr kumimoji="0" lang="en-US" alt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68319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9" name="Picture Placeholder 7"/>
          <p:cNvSpPr>
            <a:spLocks noGrp="1"/>
          </p:cNvSpPr>
          <p:nvPr>
            <p:ph type="pic" sz="quarter" idx="15"/>
          </p:nvPr>
        </p:nvSpPr>
        <p:spPr>
          <a:xfrm flipH="1">
            <a:off x="6133696" y="2255091"/>
            <a:ext cx="1938032" cy="1784976"/>
          </a:xfrm>
          <a:prstGeom prst="round2DiagRect">
            <a:avLst>
              <a:gd name="adj1" fmla="val 0"/>
              <a:gd name="adj2" fmla="val 24283"/>
            </a:avLst>
          </a:prstGeom>
          <a:solidFill>
            <a:schemeClr val="bg1">
              <a:lumMod val="85000"/>
            </a:schemeClr>
          </a:solidFill>
          <a:ln>
            <a:noFill/>
          </a:ln>
          <a:effectLst/>
        </p:spPr>
        <p:txBody>
          <a:bodyPr lIns="0" tIns="0" rIns="0" bIns="0" anchor="t"/>
          <a:lstStyle>
            <a:lvl1pPr>
              <a:defRPr lang="en-US" sz="1600">
                <a:solidFill>
                  <a:schemeClr val="bg1">
                    <a:lumMod val="65000"/>
                  </a:schemeClr>
                </a:solidFill>
                <a:effectLst/>
              </a:defRPr>
            </a:lvl1pPr>
          </a:lstStyle>
          <a:p>
            <a:pPr lvl="0"/>
            <a:endParaRPr lang="en-US" noProof="0" dirty="0"/>
          </a:p>
        </p:txBody>
      </p:sp>
      <p:sp>
        <p:nvSpPr>
          <p:cNvPr id="8" name="Picture Placeholder 7"/>
          <p:cNvSpPr>
            <a:spLocks noGrp="1"/>
          </p:cNvSpPr>
          <p:nvPr>
            <p:ph type="pic" sz="quarter" idx="13"/>
          </p:nvPr>
        </p:nvSpPr>
        <p:spPr>
          <a:xfrm flipH="1">
            <a:off x="4104458" y="2255091"/>
            <a:ext cx="1946875" cy="1784976"/>
          </a:xfrm>
          <a:prstGeom prst="round2DiagRect">
            <a:avLst>
              <a:gd name="adj1" fmla="val 0"/>
              <a:gd name="adj2" fmla="val 25136"/>
            </a:avLst>
          </a:prstGeom>
          <a:solidFill>
            <a:schemeClr val="bg1">
              <a:lumMod val="85000"/>
            </a:schemeClr>
          </a:solidFill>
          <a:ln>
            <a:noFill/>
          </a:ln>
          <a:effectLst/>
        </p:spPr>
        <p:txBody>
          <a:bodyPr lIns="0" tIns="0" rIns="0" bIns="0" anchor="t"/>
          <a:lstStyle>
            <a:lvl1pPr>
              <a:defRPr lang="en-US" sz="1600">
                <a:solidFill>
                  <a:schemeClr val="bg1">
                    <a:lumMod val="65000"/>
                  </a:schemeClr>
                </a:solidFill>
                <a:effectLst/>
              </a:defRPr>
            </a:lvl1pPr>
          </a:lstStyle>
          <a:p>
            <a:pPr lvl="0"/>
            <a:endParaRPr lang="en-US" noProof="0" dirty="0"/>
          </a:p>
        </p:txBody>
      </p:sp>
      <p:sp>
        <p:nvSpPr>
          <p:cNvPr id="2" name="Title 1"/>
          <p:cNvSpPr>
            <a:spLocks noGrp="1"/>
          </p:cNvSpPr>
          <p:nvPr>
            <p:ph type="title"/>
          </p:nvPr>
        </p:nvSpPr>
        <p:spPr>
          <a:xfrm>
            <a:off x="838200" y="278558"/>
            <a:ext cx="10515600" cy="586541"/>
          </a:xfrm>
        </p:spPr>
        <p:txBody>
          <a:bodyPr/>
          <a:lstStyle>
            <a:lvl1pPr algn="ctr">
              <a:defRPr lang="en-US" sz="3600" kern="0" spc="-151">
                <a:solidFill>
                  <a:schemeClr val="tx2">
                    <a:lumMod val="75000"/>
                  </a:schemeClr>
                </a:solidFill>
              </a:defRPr>
            </a:lvl1pPr>
          </a:lstStyle>
          <a:p>
            <a:pPr lvl="0"/>
            <a:r>
              <a:rPr lang="en-US" dirty="0"/>
              <a:t>Click to edit Master title style</a:t>
            </a:r>
          </a:p>
        </p:txBody>
      </p:sp>
      <p:sp>
        <p:nvSpPr>
          <p:cNvPr id="5" name="Slide Number Placeholder 5">
            <a:extLst>
              <a:ext uri="{FF2B5EF4-FFF2-40B4-BE49-F238E27FC236}">
                <a16:creationId xmlns:a16="http://schemas.microsoft.com/office/drawing/2014/main" id="{8D5578D0-D31C-42A0-9420-935BE7FC6EA4}"/>
              </a:ext>
            </a:extLst>
          </p:cNvPr>
          <p:cNvSpPr>
            <a:spLocks noGrp="1"/>
          </p:cNvSpPr>
          <p:nvPr>
            <p:ph type="sldNum" sz="quarter" idx="16"/>
          </p:nvPr>
        </p:nvSpPr>
        <p:spPr>
          <a:xfrm>
            <a:off x="6419850" y="4824248"/>
            <a:ext cx="430213"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0CB5B19-EBF8-4038-8789-2A608C492EFE}" type="slidenum">
              <a:rPr kumimoji="0" lang="en-US" alt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83475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278558"/>
            <a:ext cx="10515600" cy="586541"/>
          </a:xfrm>
        </p:spPr>
        <p:txBody>
          <a:bodyPr/>
          <a:lstStyle>
            <a:lvl1pPr algn="ctr">
              <a:defRPr lang="en-US" sz="3600" kern="0" spc="-151">
                <a:solidFill>
                  <a:schemeClr val="tx2">
                    <a:lumMod val="75000"/>
                  </a:schemeClr>
                </a:solidFill>
              </a:defRPr>
            </a:lvl1pPr>
          </a:lstStyle>
          <a:p>
            <a:pPr lvl="0"/>
            <a:r>
              <a:rPr lang="en-US" dirty="0"/>
              <a:t>Click to edit Master title style</a:t>
            </a:r>
          </a:p>
        </p:txBody>
      </p:sp>
      <p:sp>
        <p:nvSpPr>
          <p:cNvPr id="8" name="Picture Placeholder 7"/>
          <p:cNvSpPr>
            <a:spLocks noGrp="1"/>
          </p:cNvSpPr>
          <p:nvPr>
            <p:ph type="pic" sz="quarter" idx="13"/>
          </p:nvPr>
        </p:nvSpPr>
        <p:spPr>
          <a:xfrm flipH="1">
            <a:off x="-1" y="2991522"/>
            <a:ext cx="2032000" cy="2752916"/>
          </a:xfrm>
          <a:prstGeom prst="round2DiagRect">
            <a:avLst>
              <a:gd name="adj1" fmla="val 46172"/>
              <a:gd name="adj2" fmla="val 0"/>
            </a:avLst>
          </a:prstGeom>
          <a:solidFill>
            <a:schemeClr val="bg1">
              <a:lumMod val="85000"/>
            </a:schemeClr>
          </a:solidFill>
          <a:ln>
            <a:noFill/>
          </a:ln>
          <a:effectLst/>
        </p:spPr>
        <p:txBody>
          <a:bodyPr lIns="0" tIns="0" rIns="0" bIns="0" anchor="t"/>
          <a:lstStyle>
            <a:lvl1pPr>
              <a:defRPr lang="en-US" sz="1600">
                <a:solidFill>
                  <a:schemeClr val="bg1">
                    <a:lumMod val="65000"/>
                  </a:schemeClr>
                </a:solidFill>
                <a:effectLst/>
              </a:defRPr>
            </a:lvl1pPr>
          </a:lstStyle>
          <a:p>
            <a:pPr lvl="0"/>
            <a:endParaRPr lang="en-US" noProof="0" dirty="0"/>
          </a:p>
        </p:txBody>
      </p:sp>
      <p:sp>
        <p:nvSpPr>
          <p:cNvPr id="14" name="Picture Placeholder 7"/>
          <p:cNvSpPr>
            <a:spLocks noGrp="1"/>
          </p:cNvSpPr>
          <p:nvPr>
            <p:ph type="pic" sz="quarter" idx="14"/>
          </p:nvPr>
        </p:nvSpPr>
        <p:spPr>
          <a:xfrm flipH="1">
            <a:off x="4063999" y="2991522"/>
            <a:ext cx="2032000" cy="2752916"/>
          </a:xfrm>
          <a:prstGeom prst="round2DiagRect">
            <a:avLst>
              <a:gd name="adj1" fmla="val 46172"/>
              <a:gd name="adj2" fmla="val 0"/>
            </a:avLst>
          </a:prstGeom>
          <a:solidFill>
            <a:schemeClr val="bg1">
              <a:lumMod val="85000"/>
            </a:schemeClr>
          </a:solidFill>
          <a:ln>
            <a:noFill/>
          </a:ln>
          <a:effectLst/>
        </p:spPr>
        <p:txBody>
          <a:bodyPr lIns="0" tIns="0" rIns="0" bIns="0" anchor="t"/>
          <a:lstStyle>
            <a:lvl1pPr>
              <a:defRPr lang="en-US" sz="1600">
                <a:solidFill>
                  <a:schemeClr val="bg1">
                    <a:lumMod val="65000"/>
                  </a:schemeClr>
                </a:solidFill>
                <a:effectLst/>
              </a:defRPr>
            </a:lvl1pPr>
          </a:lstStyle>
          <a:p>
            <a:pPr lvl="0"/>
            <a:endParaRPr lang="en-US" noProof="0" dirty="0"/>
          </a:p>
        </p:txBody>
      </p:sp>
      <p:sp>
        <p:nvSpPr>
          <p:cNvPr id="15" name="Picture Placeholder 7"/>
          <p:cNvSpPr>
            <a:spLocks noGrp="1"/>
          </p:cNvSpPr>
          <p:nvPr>
            <p:ph type="pic" sz="quarter" idx="15"/>
          </p:nvPr>
        </p:nvSpPr>
        <p:spPr>
          <a:xfrm flipH="1">
            <a:off x="8127999" y="2991522"/>
            <a:ext cx="2032000" cy="2752916"/>
          </a:xfrm>
          <a:prstGeom prst="round2DiagRect">
            <a:avLst>
              <a:gd name="adj1" fmla="val 46172"/>
              <a:gd name="adj2" fmla="val 0"/>
            </a:avLst>
          </a:prstGeom>
          <a:solidFill>
            <a:schemeClr val="bg1">
              <a:lumMod val="85000"/>
            </a:schemeClr>
          </a:solidFill>
          <a:ln>
            <a:noFill/>
          </a:ln>
          <a:effectLst/>
        </p:spPr>
        <p:txBody>
          <a:bodyPr lIns="0" tIns="0" rIns="0" bIns="0" anchor="t"/>
          <a:lstStyle>
            <a:lvl1pPr>
              <a:defRPr lang="en-US" sz="1600">
                <a:solidFill>
                  <a:schemeClr val="bg1">
                    <a:lumMod val="65000"/>
                  </a:schemeClr>
                </a:solidFill>
                <a:effectLst/>
              </a:defRPr>
            </a:lvl1pPr>
          </a:lstStyle>
          <a:p>
            <a:pPr lvl="0"/>
            <a:endParaRPr lang="en-US" noProof="0" dirty="0"/>
          </a:p>
        </p:txBody>
      </p:sp>
      <p:sp>
        <p:nvSpPr>
          <p:cNvPr id="6" name="Slide Number Placeholder 5">
            <a:extLst>
              <a:ext uri="{FF2B5EF4-FFF2-40B4-BE49-F238E27FC236}">
                <a16:creationId xmlns:a16="http://schemas.microsoft.com/office/drawing/2014/main" id="{FEAEAA90-7268-46BB-AA31-165460F2F212}"/>
              </a:ext>
            </a:extLst>
          </p:cNvPr>
          <p:cNvSpPr>
            <a:spLocks noGrp="1"/>
          </p:cNvSpPr>
          <p:nvPr>
            <p:ph type="sldNum" sz="quarter" idx="16"/>
          </p:nvPr>
        </p:nvSpPr>
        <p:spPr>
          <a:xfrm>
            <a:off x="6419850" y="4824248"/>
            <a:ext cx="430213"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971EBA8-A102-4FDA-A2B0-7F4242F34B07}" type="slidenum">
              <a:rPr kumimoji="0" lang="en-US" alt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84682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sp>
        <p:nvSpPr>
          <p:cNvPr id="16" name="Picture Placeholder 7"/>
          <p:cNvSpPr>
            <a:spLocks noGrp="1"/>
          </p:cNvSpPr>
          <p:nvPr>
            <p:ph type="pic" sz="quarter" idx="15"/>
          </p:nvPr>
        </p:nvSpPr>
        <p:spPr>
          <a:xfrm flipH="1">
            <a:off x="6589072" y="2065063"/>
            <a:ext cx="1726906" cy="1583301"/>
          </a:xfrm>
          <a:prstGeom prst="round2DiagRect">
            <a:avLst>
              <a:gd name="adj1" fmla="val 0"/>
              <a:gd name="adj2" fmla="val 25136"/>
            </a:avLst>
          </a:prstGeom>
          <a:solidFill>
            <a:schemeClr val="bg1">
              <a:lumMod val="85000"/>
            </a:schemeClr>
          </a:solidFill>
          <a:ln>
            <a:noFill/>
          </a:ln>
          <a:effectLst/>
        </p:spPr>
        <p:txBody>
          <a:bodyPr lIns="0" tIns="0" rIns="0" bIns="0" anchor="t"/>
          <a:lstStyle>
            <a:lvl1pPr>
              <a:defRPr lang="en-US" sz="1600">
                <a:solidFill>
                  <a:schemeClr val="bg1">
                    <a:lumMod val="65000"/>
                  </a:schemeClr>
                </a:solidFill>
                <a:effectLst/>
              </a:defRPr>
            </a:lvl1pPr>
          </a:lstStyle>
          <a:p>
            <a:pPr lvl="0"/>
            <a:endParaRPr lang="en-US" noProof="0" dirty="0"/>
          </a:p>
        </p:txBody>
      </p:sp>
      <p:sp>
        <p:nvSpPr>
          <p:cNvPr id="17" name="Picture Placeholder 7"/>
          <p:cNvSpPr>
            <a:spLocks noGrp="1"/>
          </p:cNvSpPr>
          <p:nvPr>
            <p:ph type="pic" sz="quarter" idx="16"/>
          </p:nvPr>
        </p:nvSpPr>
        <p:spPr>
          <a:xfrm flipH="1">
            <a:off x="9351081" y="2065063"/>
            <a:ext cx="1726906" cy="1583301"/>
          </a:xfrm>
          <a:prstGeom prst="round2DiagRect">
            <a:avLst>
              <a:gd name="adj1" fmla="val 0"/>
              <a:gd name="adj2" fmla="val 25136"/>
            </a:avLst>
          </a:prstGeom>
          <a:solidFill>
            <a:schemeClr val="bg1">
              <a:lumMod val="85000"/>
            </a:schemeClr>
          </a:solidFill>
          <a:ln>
            <a:noFill/>
          </a:ln>
          <a:effectLst/>
        </p:spPr>
        <p:txBody>
          <a:bodyPr lIns="0" tIns="0" rIns="0" bIns="0" anchor="t"/>
          <a:lstStyle>
            <a:lvl1pPr>
              <a:defRPr lang="en-US" sz="1600">
                <a:solidFill>
                  <a:schemeClr val="bg1">
                    <a:lumMod val="65000"/>
                  </a:schemeClr>
                </a:solidFill>
                <a:effectLst/>
              </a:defRPr>
            </a:lvl1pPr>
          </a:lstStyle>
          <a:p>
            <a:pPr lvl="0"/>
            <a:endParaRPr lang="en-US" noProof="0" dirty="0"/>
          </a:p>
        </p:txBody>
      </p:sp>
      <p:sp>
        <p:nvSpPr>
          <p:cNvPr id="2" name="Title 1"/>
          <p:cNvSpPr>
            <a:spLocks noGrp="1"/>
          </p:cNvSpPr>
          <p:nvPr>
            <p:ph type="title"/>
          </p:nvPr>
        </p:nvSpPr>
        <p:spPr>
          <a:xfrm>
            <a:off x="838200" y="278558"/>
            <a:ext cx="10515600" cy="586541"/>
          </a:xfrm>
        </p:spPr>
        <p:txBody>
          <a:bodyPr/>
          <a:lstStyle>
            <a:lvl1pPr algn="ctr">
              <a:defRPr lang="en-US" sz="3600" kern="0" spc="-151">
                <a:solidFill>
                  <a:schemeClr val="tx2">
                    <a:lumMod val="75000"/>
                  </a:schemeClr>
                </a:solidFill>
              </a:defRPr>
            </a:lvl1pPr>
          </a:lstStyle>
          <a:p>
            <a:pPr lvl="0"/>
            <a:r>
              <a:rPr lang="en-US" dirty="0"/>
              <a:t>Click to edit Master title style</a:t>
            </a:r>
          </a:p>
        </p:txBody>
      </p:sp>
      <p:sp>
        <p:nvSpPr>
          <p:cNvPr id="12" name="Picture Placeholder 7"/>
          <p:cNvSpPr>
            <a:spLocks noGrp="1"/>
          </p:cNvSpPr>
          <p:nvPr>
            <p:ph type="pic" sz="quarter" idx="13"/>
          </p:nvPr>
        </p:nvSpPr>
        <p:spPr>
          <a:xfrm flipH="1">
            <a:off x="1069460" y="2065063"/>
            <a:ext cx="1726906" cy="1583301"/>
          </a:xfrm>
          <a:prstGeom prst="round2DiagRect">
            <a:avLst>
              <a:gd name="adj1" fmla="val 0"/>
              <a:gd name="adj2" fmla="val 25136"/>
            </a:avLst>
          </a:prstGeom>
          <a:solidFill>
            <a:schemeClr val="bg1">
              <a:lumMod val="85000"/>
            </a:schemeClr>
          </a:solidFill>
          <a:ln>
            <a:noFill/>
          </a:ln>
          <a:effectLst/>
        </p:spPr>
        <p:txBody>
          <a:bodyPr lIns="0" tIns="0" rIns="0" bIns="0" anchor="t"/>
          <a:lstStyle>
            <a:lvl1pPr>
              <a:defRPr lang="en-US" sz="1600">
                <a:solidFill>
                  <a:schemeClr val="bg1">
                    <a:lumMod val="65000"/>
                  </a:schemeClr>
                </a:solidFill>
                <a:effectLst/>
              </a:defRPr>
            </a:lvl1pPr>
          </a:lstStyle>
          <a:p>
            <a:pPr lvl="0"/>
            <a:endParaRPr lang="en-US" noProof="0" dirty="0"/>
          </a:p>
        </p:txBody>
      </p:sp>
      <p:sp>
        <p:nvSpPr>
          <p:cNvPr id="13" name="Picture Placeholder 7"/>
          <p:cNvSpPr>
            <a:spLocks noGrp="1"/>
          </p:cNvSpPr>
          <p:nvPr>
            <p:ph type="pic" sz="quarter" idx="14"/>
          </p:nvPr>
        </p:nvSpPr>
        <p:spPr>
          <a:xfrm flipH="1">
            <a:off x="3829266" y="2065063"/>
            <a:ext cx="1726906" cy="1583301"/>
          </a:xfrm>
          <a:prstGeom prst="round2DiagRect">
            <a:avLst>
              <a:gd name="adj1" fmla="val 0"/>
              <a:gd name="adj2" fmla="val 25136"/>
            </a:avLst>
          </a:prstGeom>
          <a:solidFill>
            <a:schemeClr val="bg1">
              <a:lumMod val="85000"/>
            </a:schemeClr>
          </a:solidFill>
          <a:ln>
            <a:noFill/>
          </a:ln>
          <a:effectLst/>
        </p:spPr>
        <p:txBody>
          <a:bodyPr lIns="0" tIns="0" rIns="0" bIns="0" anchor="t"/>
          <a:lstStyle>
            <a:lvl1pPr>
              <a:defRPr lang="en-US" sz="1600">
                <a:solidFill>
                  <a:schemeClr val="bg1">
                    <a:lumMod val="65000"/>
                  </a:schemeClr>
                </a:solidFill>
                <a:effectLst/>
              </a:defRPr>
            </a:lvl1pPr>
          </a:lstStyle>
          <a:p>
            <a:pPr lvl="0"/>
            <a:endParaRPr lang="en-US" noProof="0" dirty="0"/>
          </a:p>
        </p:txBody>
      </p:sp>
      <p:sp>
        <p:nvSpPr>
          <p:cNvPr id="7" name="Slide Number Placeholder 5">
            <a:extLst>
              <a:ext uri="{FF2B5EF4-FFF2-40B4-BE49-F238E27FC236}">
                <a16:creationId xmlns:a16="http://schemas.microsoft.com/office/drawing/2014/main" id="{D90EB886-7AB0-4EC7-9766-837CAEED6FB3}"/>
              </a:ext>
            </a:extLst>
          </p:cNvPr>
          <p:cNvSpPr>
            <a:spLocks noGrp="1"/>
          </p:cNvSpPr>
          <p:nvPr>
            <p:ph type="sldNum" sz="quarter" idx="17"/>
          </p:nvPr>
        </p:nvSpPr>
        <p:spPr>
          <a:xfrm>
            <a:off x="6419850" y="4824248"/>
            <a:ext cx="430213"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F51A93B-2406-4719-88DA-7282664CC0A1}" type="slidenum">
              <a:rPr kumimoji="0" lang="en-US" alt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32161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sp>
        <p:nvSpPr>
          <p:cNvPr id="9" name="Round Diagonal Corner Rectangle 15">
            <a:extLst>
              <a:ext uri="{FF2B5EF4-FFF2-40B4-BE49-F238E27FC236}">
                <a16:creationId xmlns:a16="http://schemas.microsoft.com/office/drawing/2014/main" id="{05210AF3-59B5-45BE-84AE-B0FA28979C9B}"/>
              </a:ext>
            </a:extLst>
          </p:cNvPr>
          <p:cNvSpPr/>
          <p:nvPr userDrawn="1"/>
        </p:nvSpPr>
        <p:spPr>
          <a:xfrm>
            <a:off x="8235950" y="2055813"/>
            <a:ext cx="1519238" cy="1250950"/>
          </a:xfrm>
          <a:prstGeom prst="round2DiagRect">
            <a:avLst>
              <a:gd name="adj1" fmla="val 10494"/>
              <a:gd name="adj2" fmla="val 0"/>
            </a:avLst>
          </a:prstGeom>
          <a:solidFill>
            <a:schemeClr val="bg1">
              <a:lumMod val="85000"/>
            </a:schemeClr>
          </a:solidFill>
          <a:ln>
            <a:noFill/>
          </a:ln>
          <a:effectLst/>
        </p:spPr>
        <p:txBody>
          <a:bodyPr lIns="0" tIns="0" rIns="0" bIns="0" anchor="ctr"/>
          <a:lstStyle/>
          <a:p>
            <a:pPr marL="0" marR="0" lvl="0" indent="0" algn="l" defTabSz="292086"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Calibri"/>
              <a:ea typeface="+mn-ea"/>
              <a:cs typeface="+mn-cs"/>
            </a:endParaRPr>
          </a:p>
        </p:txBody>
      </p:sp>
      <p:sp>
        <p:nvSpPr>
          <p:cNvPr id="10" name="Round Diagonal Corner Rectangle 16">
            <a:extLst>
              <a:ext uri="{FF2B5EF4-FFF2-40B4-BE49-F238E27FC236}">
                <a16:creationId xmlns:a16="http://schemas.microsoft.com/office/drawing/2014/main" id="{72F4FF48-43B8-4A1B-AFB0-567BD5A63CF7}"/>
              </a:ext>
            </a:extLst>
          </p:cNvPr>
          <p:cNvSpPr/>
          <p:nvPr userDrawn="1"/>
        </p:nvSpPr>
        <p:spPr>
          <a:xfrm>
            <a:off x="757238" y="2055813"/>
            <a:ext cx="1519237" cy="1250950"/>
          </a:xfrm>
          <a:prstGeom prst="round2DiagRect">
            <a:avLst>
              <a:gd name="adj1" fmla="val 10494"/>
              <a:gd name="adj2" fmla="val 0"/>
            </a:avLst>
          </a:prstGeom>
          <a:solidFill>
            <a:schemeClr val="bg1">
              <a:lumMod val="85000"/>
            </a:schemeClr>
          </a:solidFill>
          <a:ln>
            <a:noFill/>
          </a:ln>
          <a:effectLst/>
        </p:spPr>
        <p:txBody>
          <a:bodyPr lIns="0" tIns="0" rIns="0" bIns="0" anchor="ctr"/>
          <a:lstStyle/>
          <a:p>
            <a:pPr marL="0" marR="0" lvl="0" indent="0" algn="l" defTabSz="292086"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Calibri"/>
              <a:ea typeface="+mn-ea"/>
              <a:cs typeface="+mn-cs"/>
            </a:endParaRPr>
          </a:p>
        </p:txBody>
      </p:sp>
      <p:sp>
        <p:nvSpPr>
          <p:cNvPr id="11" name="Round Diagonal Corner Rectangle 21">
            <a:extLst>
              <a:ext uri="{FF2B5EF4-FFF2-40B4-BE49-F238E27FC236}">
                <a16:creationId xmlns:a16="http://schemas.microsoft.com/office/drawing/2014/main" id="{AF6E3A71-934E-4527-81E7-6576E3AD7EA5}"/>
              </a:ext>
            </a:extLst>
          </p:cNvPr>
          <p:cNvSpPr/>
          <p:nvPr userDrawn="1"/>
        </p:nvSpPr>
        <p:spPr>
          <a:xfrm>
            <a:off x="4497388" y="2055813"/>
            <a:ext cx="1517650" cy="1250950"/>
          </a:xfrm>
          <a:prstGeom prst="round2DiagRect">
            <a:avLst>
              <a:gd name="adj1" fmla="val 10494"/>
              <a:gd name="adj2" fmla="val 0"/>
            </a:avLst>
          </a:prstGeom>
          <a:solidFill>
            <a:schemeClr val="bg1">
              <a:lumMod val="85000"/>
            </a:schemeClr>
          </a:solidFill>
          <a:ln>
            <a:noFill/>
          </a:ln>
          <a:effectLst/>
        </p:spPr>
        <p:txBody>
          <a:bodyPr lIns="0" tIns="0" rIns="0" bIns="0" anchor="ctr"/>
          <a:lstStyle/>
          <a:p>
            <a:pPr marL="0" marR="0" lvl="0" indent="0" algn="l" defTabSz="292086"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Calibri"/>
              <a:ea typeface="+mn-ea"/>
              <a:cs typeface="+mn-cs"/>
            </a:endParaRPr>
          </a:p>
        </p:txBody>
      </p:sp>
      <p:sp>
        <p:nvSpPr>
          <p:cNvPr id="13" name="Round Diagonal Corner Rectangle 22">
            <a:extLst>
              <a:ext uri="{FF2B5EF4-FFF2-40B4-BE49-F238E27FC236}">
                <a16:creationId xmlns:a16="http://schemas.microsoft.com/office/drawing/2014/main" id="{DB82AEA9-AEE2-4865-90FA-589A1A4CD8CA}"/>
              </a:ext>
            </a:extLst>
          </p:cNvPr>
          <p:cNvSpPr/>
          <p:nvPr userDrawn="1"/>
        </p:nvSpPr>
        <p:spPr>
          <a:xfrm>
            <a:off x="757238" y="4216400"/>
            <a:ext cx="1519237" cy="1250950"/>
          </a:xfrm>
          <a:prstGeom prst="round2DiagRect">
            <a:avLst>
              <a:gd name="adj1" fmla="val 10494"/>
              <a:gd name="adj2" fmla="val 0"/>
            </a:avLst>
          </a:prstGeom>
          <a:solidFill>
            <a:schemeClr val="bg1">
              <a:lumMod val="85000"/>
            </a:schemeClr>
          </a:solidFill>
          <a:ln>
            <a:noFill/>
          </a:ln>
          <a:effectLst/>
        </p:spPr>
        <p:txBody>
          <a:bodyPr lIns="0" tIns="0" rIns="0" bIns="0" anchor="ctr"/>
          <a:lstStyle/>
          <a:p>
            <a:pPr marL="0" marR="0" lvl="0" indent="0" algn="l" defTabSz="292086"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Calibri"/>
              <a:ea typeface="+mn-ea"/>
              <a:cs typeface="+mn-cs"/>
            </a:endParaRPr>
          </a:p>
        </p:txBody>
      </p:sp>
      <p:sp>
        <p:nvSpPr>
          <p:cNvPr id="14" name="Round Diagonal Corner Rectangle 23">
            <a:extLst>
              <a:ext uri="{FF2B5EF4-FFF2-40B4-BE49-F238E27FC236}">
                <a16:creationId xmlns:a16="http://schemas.microsoft.com/office/drawing/2014/main" id="{FCA0EE62-6320-4B18-97A8-DAC3FC290F39}"/>
              </a:ext>
            </a:extLst>
          </p:cNvPr>
          <p:cNvSpPr/>
          <p:nvPr userDrawn="1"/>
        </p:nvSpPr>
        <p:spPr>
          <a:xfrm>
            <a:off x="4497388" y="4216400"/>
            <a:ext cx="1517650" cy="1250950"/>
          </a:xfrm>
          <a:prstGeom prst="round2DiagRect">
            <a:avLst>
              <a:gd name="adj1" fmla="val 10494"/>
              <a:gd name="adj2" fmla="val 0"/>
            </a:avLst>
          </a:prstGeom>
          <a:solidFill>
            <a:schemeClr val="bg1">
              <a:lumMod val="85000"/>
            </a:schemeClr>
          </a:solidFill>
          <a:ln>
            <a:noFill/>
          </a:ln>
          <a:effectLst/>
        </p:spPr>
        <p:txBody>
          <a:bodyPr lIns="0" tIns="0" rIns="0" bIns="0" anchor="ctr"/>
          <a:lstStyle/>
          <a:p>
            <a:pPr marL="0" marR="0" lvl="0" indent="0" algn="l" defTabSz="292086"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Calibri"/>
              <a:ea typeface="+mn-ea"/>
              <a:cs typeface="+mn-cs"/>
            </a:endParaRPr>
          </a:p>
        </p:txBody>
      </p:sp>
      <p:sp>
        <p:nvSpPr>
          <p:cNvPr id="15" name="Round Diagonal Corner Rectangle 24">
            <a:extLst>
              <a:ext uri="{FF2B5EF4-FFF2-40B4-BE49-F238E27FC236}">
                <a16:creationId xmlns:a16="http://schemas.microsoft.com/office/drawing/2014/main" id="{3D6548B2-BD4A-414C-AEBB-2D35B16F1C39}"/>
              </a:ext>
            </a:extLst>
          </p:cNvPr>
          <p:cNvSpPr/>
          <p:nvPr userDrawn="1"/>
        </p:nvSpPr>
        <p:spPr>
          <a:xfrm>
            <a:off x="8235950" y="4216400"/>
            <a:ext cx="1519238" cy="1250950"/>
          </a:xfrm>
          <a:prstGeom prst="round2DiagRect">
            <a:avLst>
              <a:gd name="adj1" fmla="val 10494"/>
              <a:gd name="adj2" fmla="val 0"/>
            </a:avLst>
          </a:prstGeom>
          <a:solidFill>
            <a:schemeClr val="bg1">
              <a:lumMod val="85000"/>
            </a:schemeClr>
          </a:solidFill>
          <a:ln>
            <a:noFill/>
          </a:ln>
          <a:effectLst/>
        </p:spPr>
        <p:txBody>
          <a:bodyPr lIns="0" tIns="0" rIns="0" bIns="0" anchor="ctr"/>
          <a:lstStyle/>
          <a:p>
            <a:pPr marL="0" marR="0" lvl="0" indent="0" algn="l" defTabSz="292086"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Calibri"/>
              <a:ea typeface="+mn-ea"/>
              <a:cs typeface="+mn-cs"/>
            </a:endParaRPr>
          </a:p>
        </p:txBody>
      </p:sp>
      <p:sp>
        <p:nvSpPr>
          <p:cNvPr id="2" name="Title 1"/>
          <p:cNvSpPr>
            <a:spLocks noGrp="1"/>
          </p:cNvSpPr>
          <p:nvPr>
            <p:ph type="title"/>
          </p:nvPr>
        </p:nvSpPr>
        <p:spPr>
          <a:xfrm>
            <a:off x="838200" y="278558"/>
            <a:ext cx="10515600" cy="586541"/>
          </a:xfrm>
        </p:spPr>
        <p:txBody>
          <a:bodyPr/>
          <a:lstStyle>
            <a:lvl1pPr algn="ctr">
              <a:defRPr lang="en-US" sz="3600" kern="0" spc="-151">
                <a:solidFill>
                  <a:schemeClr val="tx2">
                    <a:lumMod val="75000"/>
                  </a:schemeClr>
                </a:solidFill>
              </a:defRPr>
            </a:lvl1pPr>
          </a:lstStyle>
          <a:p>
            <a:pPr lvl="0"/>
            <a:r>
              <a:rPr lang="en-US" dirty="0"/>
              <a:t>Click to edit Master title style</a:t>
            </a:r>
          </a:p>
        </p:txBody>
      </p:sp>
      <p:sp>
        <p:nvSpPr>
          <p:cNvPr id="12" name="Picture Placeholder 7"/>
          <p:cNvSpPr>
            <a:spLocks noGrp="1"/>
          </p:cNvSpPr>
          <p:nvPr>
            <p:ph type="pic" sz="quarter" idx="13"/>
          </p:nvPr>
        </p:nvSpPr>
        <p:spPr>
          <a:xfrm flipH="1">
            <a:off x="665183" y="1947772"/>
            <a:ext cx="1518301" cy="1250365"/>
          </a:xfrm>
          <a:prstGeom prst="round2DiagRect">
            <a:avLst>
              <a:gd name="adj1" fmla="val 0"/>
              <a:gd name="adj2" fmla="val 7991"/>
            </a:avLst>
          </a:prstGeom>
          <a:solidFill>
            <a:schemeClr val="accent4"/>
          </a:solidFill>
          <a:ln>
            <a:noFill/>
          </a:ln>
          <a:effectLst/>
        </p:spPr>
        <p:txBody>
          <a:bodyPr lIns="0" tIns="0" rIns="0" bIns="0" anchor="t"/>
          <a:lstStyle>
            <a:lvl1pPr>
              <a:defRPr lang="en-US" sz="1600">
                <a:solidFill>
                  <a:schemeClr val="bg1">
                    <a:lumMod val="65000"/>
                  </a:schemeClr>
                </a:solidFill>
                <a:effectLst/>
              </a:defRPr>
            </a:lvl1pPr>
          </a:lstStyle>
          <a:p>
            <a:pPr lvl="0"/>
            <a:endParaRPr lang="en-US" noProof="0" dirty="0"/>
          </a:p>
        </p:txBody>
      </p:sp>
      <p:sp>
        <p:nvSpPr>
          <p:cNvPr id="24" name="Picture Placeholder 7"/>
          <p:cNvSpPr>
            <a:spLocks noGrp="1"/>
          </p:cNvSpPr>
          <p:nvPr>
            <p:ph type="pic" sz="quarter" idx="17"/>
          </p:nvPr>
        </p:nvSpPr>
        <p:spPr>
          <a:xfrm flipH="1">
            <a:off x="4404573" y="1947772"/>
            <a:ext cx="1518301" cy="1250365"/>
          </a:xfrm>
          <a:prstGeom prst="round2DiagRect">
            <a:avLst>
              <a:gd name="adj1" fmla="val 0"/>
              <a:gd name="adj2" fmla="val 7991"/>
            </a:avLst>
          </a:prstGeom>
          <a:solidFill>
            <a:schemeClr val="accent4"/>
          </a:solidFill>
          <a:ln>
            <a:noFill/>
          </a:ln>
          <a:effectLst/>
        </p:spPr>
        <p:txBody>
          <a:bodyPr lIns="0" tIns="0" rIns="0" bIns="0" anchor="t"/>
          <a:lstStyle>
            <a:lvl1pPr>
              <a:defRPr lang="en-US" sz="1600">
                <a:solidFill>
                  <a:schemeClr val="bg1">
                    <a:lumMod val="65000"/>
                  </a:schemeClr>
                </a:solidFill>
                <a:effectLst/>
              </a:defRPr>
            </a:lvl1pPr>
          </a:lstStyle>
          <a:p>
            <a:pPr lvl="0"/>
            <a:endParaRPr lang="en-US" noProof="0" dirty="0"/>
          </a:p>
        </p:txBody>
      </p:sp>
      <p:sp>
        <p:nvSpPr>
          <p:cNvPr id="25" name="Picture Placeholder 7"/>
          <p:cNvSpPr>
            <a:spLocks noGrp="1"/>
          </p:cNvSpPr>
          <p:nvPr>
            <p:ph type="pic" sz="quarter" idx="18"/>
          </p:nvPr>
        </p:nvSpPr>
        <p:spPr>
          <a:xfrm flipH="1">
            <a:off x="8143963" y="1947772"/>
            <a:ext cx="1518301" cy="1250365"/>
          </a:xfrm>
          <a:prstGeom prst="round2DiagRect">
            <a:avLst>
              <a:gd name="adj1" fmla="val 0"/>
              <a:gd name="adj2" fmla="val 7991"/>
            </a:avLst>
          </a:prstGeom>
          <a:solidFill>
            <a:schemeClr val="accent4"/>
          </a:solidFill>
          <a:ln>
            <a:noFill/>
          </a:ln>
          <a:effectLst/>
        </p:spPr>
        <p:txBody>
          <a:bodyPr lIns="0" tIns="0" rIns="0" bIns="0" anchor="t"/>
          <a:lstStyle>
            <a:lvl1pPr>
              <a:defRPr lang="en-US" sz="1600">
                <a:solidFill>
                  <a:schemeClr val="bg1">
                    <a:lumMod val="65000"/>
                  </a:schemeClr>
                </a:solidFill>
                <a:effectLst/>
              </a:defRPr>
            </a:lvl1pPr>
          </a:lstStyle>
          <a:p>
            <a:pPr lvl="0"/>
            <a:endParaRPr lang="en-US" noProof="0" dirty="0"/>
          </a:p>
        </p:txBody>
      </p:sp>
      <p:sp>
        <p:nvSpPr>
          <p:cNvPr id="41" name="Picture Placeholder 7"/>
          <p:cNvSpPr>
            <a:spLocks noGrp="1"/>
          </p:cNvSpPr>
          <p:nvPr>
            <p:ph type="pic" sz="quarter" idx="19"/>
          </p:nvPr>
        </p:nvSpPr>
        <p:spPr>
          <a:xfrm flipH="1">
            <a:off x="665183" y="4109080"/>
            <a:ext cx="1518301" cy="1250365"/>
          </a:xfrm>
          <a:prstGeom prst="round2DiagRect">
            <a:avLst>
              <a:gd name="adj1" fmla="val 0"/>
              <a:gd name="adj2" fmla="val 7991"/>
            </a:avLst>
          </a:prstGeom>
          <a:solidFill>
            <a:schemeClr val="accent4"/>
          </a:solidFill>
          <a:ln>
            <a:noFill/>
          </a:ln>
          <a:effectLst/>
        </p:spPr>
        <p:txBody>
          <a:bodyPr lIns="0" tIns="0" rIns="0" bIns="0" anchor="t"/>
          <a:lstStyle>
            <a:lvl1pPr>
              <a:defRPr lang="en-US" sz="1600">
                <a:solidFill>
                  <a:schemeClr val="bg1">
                    <a:lumMod val="65000"/>
                  </a:schemeClr>
                </a:solidFill>
                <a:effectLst/>
              </a:defRPr>
            </a:lvl1pPr>
          </a:lstStyle>
          <a:p>
            <a:pPr lvl="0"/>
            <a:endParaRPr lang="en-US" noProof="0" dirty="0"/>
          </a:p>
        </p:txBody>
      </p:sp>
      <p:sp>
        <p:nvSpPr>
          <p:cNvPr id="42" name="Picture Placeholder 7"/>
          <p:cNvSpPr>
            <a:spLocks noGrp="1"/>
          </p:cNvSpPr>
          <p:nvPr>
            <p:ph type="pic" sz="quarter" idx="20"/>
          </p:nvPr>
        </p:nvSpPr>
        <p:spPr>
          <a:xfrm flipH="1">
            <a:off x="4404573" y="4109080"/>
            <a:ext cx="1518301" cy="1250365"/>
          </a:xfrm>
          <a:prstGeom prst="round2DiagRect">
            <a:avLst>
              <a:gd name="adj1" fmla="val 0"/>
              <a:gd name="adj2" fmla="val 7991"/>
            </a:avLst>
          </a:prstGeom>
          <a:solidFill>
            <a:schemeClr val="accent4"/>
          </a:solidFill>
          <a:ln>
            <a:noFill/>
          </a:ln>
          <a:effectLst/>
        </p:spPr>
        <p:txBody>
          <a:bodyPr lIns="0" tIns="0" rIns="0" bIns="0" anchor="t"/>
          <a:lstStyle>
            <a:lvl1pPr>
              <a:defRPr lang="en-US" sz="1600">
                <a:solidFill>
                  <a:schemeClr val="bg1">
                    <a:lumMod val="65000"/>
                  </a:schemeClr>
                </a:solidFill>
                <a:effectLst/>
              </a:defRPr>
            </a:lvl1pPr>
          </a:lstStyle>
          <a:p>
            <a:pPr lvl="0"/>
            <a:endParaRPr lang="en-US" noProof="0" dirty="0"/>
          </a:p>
        </p:txBody>
      </p:sp>
      <p:sp>
        <p:nvSpPr>
          <p:cNvPr id="43" name="Picture Placeholder 7"/>
          <p:cNvSpPr>
            <a:spLocks noGrp="1"/>
          </p:cNvSpPr>
          <p:nvPr>
            <p:ph type="pic" sz="quarter" idx="21"/>
          </p:nvPr>
        </p:nvSpPr>
        <p:spPr>
          <a:xfrm flipH="1">
            <a:off x="8143963" y="4109080"/>
            <a:ext cx="1518301" cy="1250365"/>
          </a:xfrm>
          <a:prstGeom prst="round2DiagRect">
            <a:avLst>
              <a:gd name="adj1" fmla="val 0"/>
              <a:gd name="adj2" fmla="val 7991"/>
            </a:avLst>
          </a:prstGeom>
          <a:solidFill>
            <a:schemeClr val="accent4"/>
          </a:solidFill>
          <a:ln>
            <a:noFill/>
          </a:ln>
          <a:effectLst/>
        </p:spPr>
        <p:txBody>
          <a:bodyPr lIns="0" tIns="0" rIns="0" bIns="0" anchor="t"/>
          <a:lstStyle>
            <a:lvl1pPr>
              <a:defRPr lang="en-US" sz="1600">
                <a:solidFill>
                  <a:schemeClr val="bg1">
                    <a:lumMod val="65000"/>
                  </a:schemeClr>
                </a:solidFill>
                <a:effectLst/>
              </a:defRPr>
            </a:lvl1pPr>
          </a:lstStyle>
          <a:p>
            <a:pPr lvl="0"/>
            <a:endParaRPr lang="en-US" noProof="0" dirty="0"/>
          </a:p>
        </p:txBody>
      </p:sp>
      <p:sp>
        <p:nvSpPr>
          <p:cNvPr id="16" name="Slide Number Placeholder 4">
            <a:extLst>
              <a:ext uri="{FF2B5EF4-FFF2-40B4-BE49-F238E27FC236}">
                <a16:creationId xmlns:a16="http://schemas.microsoft.com/office/drawing/2014/main" id="{AB30E685-5073-4A71-97FB-D704C7219432}"/>
              </a:ext>
            </a:extLst>
          </p:cNvPr>
          <p:cNvSpPr>
            <a:spLocks noGrp="1"/>
          </p:cNvSpPr>
          <p:nvPr>
            <p:ph type="sldNum" sz="quarter" idx="22"/>
          </p:nvPr>
        </p:nvSpPr>
        <p:spPr>
          <a:xfrm>
            <a:off x="6419850" y="4824248"/>
            <a:ext cx="430213"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16F52DF-3B4C-4765-AB44-55012DB762F3}" type="slidenum">
              <a:rPr kumimoji="0" lang="en-US" alt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0066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2A2A71-CEE4-4663-8B35-8EBA5B5DC594}" type="datetimeFigureOut">
              <a:rPr lang="en-US" smtClean="0"/>
              <a:pPr/>
              <a:t>9/30/2024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F10276-A2AF-44AC-9C1B-3B4BE221A1A5}" type="slidenum">
              <a:rPr lang="en-US" smtClean="0"/>
              <a:pPr/>
              <a:t>‹#›</a:t>
            </a:fld>
            <a:endParaRPr lang="en-US"/>
          </a:p>
        </p:txBody>
      </p:sp>
    </p:spTree>
    <p:extLst>
      <p:ext uri="{BB962C8B-B14F-4D97-AF65-F5344CB8AC3E}">
        <p14:creationId xmlns:p14="http://schemas.microsoft.com/office/powerpoint/2010/main" val="16683122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_Title Only">
    <p:spTree>
      <p:nvGrpSpPr>
        <p:cNvPr id="1" name=""/>
        <p:cNvGrpSpPr/>
        <p:nvPr/>
      </p:nvGrpSpPr>
      <p:grpSpPr>
        <a:xfrm>
          <a:off x="0" y="0"/>
          <a:ext cx="0" cy="0"/>
          <a:chOff x="0" y="0"/>
          <a:chExt cx="0" cy="0"/>
        </a:xfrm>
      </p:grpSpPr>
      <p:sp>
        <p:nvSpPr>
          <p:cNvPr id="11" name="Round Diagonal Corner Rectangle 15">
            <a:extLst>
              <a:ext uri="{FF2B5EF4-FFF2-40B4-BE49-F238E27FC236}">
                <a16:creationId xmlns:a16="http://schemas.microsoft.com/office/drawing/2014/main" id="{E53DECCC-EFA2-4704-A8E2-F0B3046656A9}"/>
              </a:ext>
            </a:extLst>
          </p:cNvPr>
          <p:cNvSpPr/>
          <p:nvPr userDrawn="1"/>
        </p:nvSpPr>
        <p:spPr>
          <a:xfrm>
            <a:off x="1743075" y="1917700"/>
            <a:ext cx="1249363" cy="1028700"/>
          </a:xfrm>
          <a:prstGeom prst="round2DiagRect">
            <a:avLst>
              <a:gd name="adj1" fmla="val 10494"/>
              <a:gd name="adj2" fmla="val 0"/>
            </a:avLst>
          </a:prstGeom>
          <a:solidFill>
            <a:schemeClr val="accent4"/>
          </a:solidFill>
          <a:ln>
            <a:noFill/>
          </a:ln>
          <a:effectLst/>
        </p:spPr>
        <p:txBody>
          <a:bodyPr lIns="0" tIns="0" rIns="0" bIns="0" anchor="ctr"/>
          <a:lstStyle/>
          <a:p>
            <a:pPr marL="0" marR="0" lvl="0" indent="0" algn="l" defTabSz="292086"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Calibri"/>
              <a:ea typeface="+mn-ea"/>
              <a:cs typeface="+mn-cs"/>
            </a:endParaRPr>
          </a:p>
        </p:txBody>
      </p:sp>
      <p:sp>
        <p:nvSpPr>
          <p:cNvPr id="13" name="Round Diagonal Corner Rectangle 16">
            <a:extLst>
              <a:ext uri="{FF2B5EF4-FFF2-40B4-BE49-F238E27FC236}">
                <a16:creationId xmlns:a16="http://schemas.microsoft.com/office/drawing/2014/main" id="{675DAA64-1B99-483B-98EB-CF2E71BB34D6}"/>
              </a:ext>
            </a:extLst>
          </p:cNvPr>
          <p:cNvSpPr/>
          <p:nvPr userDrawn="1"/>
        </p:nvSpPr>
        <p:spPr>
          <a:xfrm>
            <a:off x="4279900" y="1917700"/>
            <a:ext cx="1247775" cy="1028700"/>
          </a:xfrm>
          <a:prstGeom prst="round2DiagRect">
            <a:avLst>
              <a:gd name="adj1" fmla="val 10494"/>
              <a:gd name="adj2" fmla="val 0"/>
            </a:avLst>
          </a:prstGeom>
          <a:solidFill>
            <a:schemeClr val="accent4"/>
          </a:solidFill>
          <a:ln>
            <a:noFill/>
          </a:ln>
          <a:effectLst/>
        </p:spPr>
        <p:txBody>
          <a:bodyPr lIns="0" tIns="0" rIns="0" bIns="0" anchor="ctr"/>
          <a:lstStyle/>
          <a:p>
            <a:pPr marL="0" marR="0" lvl="0" indent="0" algn="l" defTabSz="292086"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Calibri"/>
              <a:ea typeface="+mn-ea"/>
              <a:cs typeface="+mn-cs"/>
            </a:endParaRPr>
          </a:p>
        </p:txBody>
      </p:sp>
      <p:sp>
        <p:nvSpPr>
          <p:cNvPr id="14" name="Round Diagonal Corner Rectangle 21">
            <a:extLst>
              <a:ext uri="{FF2B5EF4-FFF2-40B4-BE49-F238E27FC236}">
                <a16:creationId xmlns:a16="http://schemas.microsoft.com/office/drawing/2014/main" id="{FCD1DB65-BCBD-4CCF-A3C5-543DD3F7A115}"/>
              </a:ext>
            </a:extLst>
          </p:cNvPr>
          <p:cNvSpPr/>
          <p:nvPr userDrawn="1"/>
        </p:nvSpPr>
        <p:spPr>
          <a:xfrm>
            <a:off x="6816725" y="1917700"/>
            <a:ext cx="1247775" cy="1028700"/>
          </a:xfrm>
          <a:prstGeom prst="round2DiagRect">
            <a:avLst>
              <a:gd name="adj1" fmla="val 10494"/>
              <a:gd name="adj2" fmla="val 0"/>
            </a:avLst>
          </a:prstGeom>
          <a:solidFill>
            <a:schemeClr val="accent4"/>
          </a:solidFill>
          <a:ln>
            <a:noFill/>
          </a:ln>
          <a:effectLst/>
        </p:spPr>
        <p:txBody>
          <a:bodyPr lIns="0" tIns="0" rIns="0" bIns="0" anchor="ctr"/>
          <a:lstStyle/>
          <a:p>
            <a:pPr marL="0" marR="0" lvl="0" indent="0" algn="l" defTabSz="292086"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Calibri"/>
              <a:ea typeface="+mn-ea"/>
              <a:cs typeface="+mn-cs"/>
            </a:endParaRPr>
          </a:p>
        </p:txBody>
      </p:sp>
      <p:sp>
        <p:nvSpPr>
          <p:cNvPr id="15" name="Round Diagonal Corner Rectangle 22">
            <a:extLst>
              <a:ext uri="{FF2B5EF4-FFF2-40B4-BE49-F238E27FC236}">
                <a16:creationId xmlns:a16="http://schemas.microsoft.com/office/drawing/2014/main" id="{AD04FDD2-44CD-4459-900C-A58E84AE3ACE}"/>
              </a:ext>
            </a:extLst>
          </p:cNvPr>
          <p:cNvSpPr/>
          <p:nvPr userDrawn="1"/>
        </p:nvSpPr>
        <p:spPr>
          <a:xfrm>
            <a:off x="9351963" y="1917700"/>
            <a:ext cx="1249362" cy="1028700"/>
          </a:xfrm>
          <a:prstGeom prst="round2DiagRect">
            <a:avLst>
              <a:gd name="adj1" fmla="val 10494"/>
              <a:gd name="adj2" fmla="val 0"/>
            </a:avLst>
          </a:prstGeom>
          <a:solidFill>
            <a:schemeClr val="accent4"/>
          </a:solidFill>
          <a:ln>
            <a:noFill/>
          </a:ln>
          <a:effectLst/>
        </p:spPr>
        <p:txBody>
          <a:bodyPr lIns="0" tIns="0" rIns="0" bIns="0" anchor="ctr"/>
          <a:lstStyle/>
          <a:p>
            <a:pPr marL="0" marR="0" lvl="0" indent="0" algn="l" defTabSz="292086"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Calibri"/>
              <a:ea typeface="+mn-ea"/>
              <a:cs typeface="+mn-cs"/>
            </a:endParaRPr>
          </a:p>
        </p:txBody>
      </p:sp>
      <p:sp>
        <p:nvSpPr>
          <p:cNvPr id="16" name="Round Diagonal Corner Rectangle 23">
            <a:extLst>
              <a:ext uri="{FF2B5EF4-FFF2-40B4-BE49-F238E27FC236}">
                <a16:creationId xmlns:a16="http://schemas.microsoft.com/office/drawing/2014/main" id="{2559BE2E-9EF5-4E12-B127-132EFAE13056}"/>
              </a:ext>
            </a:extLst>
          </p:cNvPr>
          <p:cNvSpPr/>
          <p:nvPr userDrawn="1"/>
        </p:nvSpPr>
        <p:spPr>
          <a:xfrm>
            <a:off x="1743075" y="4127500"/>
            <a:ext cx="1249363" cy="1028700"/>
          </a:xfrm>
          <a:prstGeom prst="round2DiagRect">
            <a:avLst>
              <a:gd name="adj1" fmla="val 10494"/>
              <a:gd name="adj2" fmla="val 0"/>
            </a:avLst>
          </a:prstGeom>
          <a:solidFill>
            <a:schemeClr val="accent4"/>
          </a:solidFill>
          <a:ln>
            <a:noFill/>
          </a:ln>
          <a:effectLst/>
        </p:spPr>
        <p:txBody>
          <a:bodyPr lIns="0" tIns="0" rIns="0" bIns="0" anchor="ctr"/>
          <a:lstStyle/>
          <a:p>
            <a:pPr marL="0" marR="0" lvl="0" indent="0" algn="l" defTabSz="292086"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Calibri"/>
              <a:ea typeface="+mn-ea"/>
              <a:cs typeface="+mn-cs"/>
            </a:endParaRPr>
          </a:p>
        </p:txBody>
      </p:sp>
      <p:sp>
        <p:nvSpPr>
          <p:cNvPr id="17" name="Round Diagonal Corner Rectangle 24">
            <a:extLst>
              <a:ext uri="{FF2B5EF4-FFF2-40B4-BE49-F238E27FC236}">
                <a16:creationId xmlns:a16="http://schemas.microsoft.com/office/drawing/2014/main" id="{D699F17C-14A5-4ABB-8FEE-5737054EB8BD}"/>
              </a:ext>
            </a:extLst>
          </p:cNvPr>
          <p:cNvSpPr/>
          <p:nvPr userDrawn="1"/>
        </p:nvSpPr>
        <p:spPr>
          <a:xfrm>
            <a:off x="4279900" y="4127500"/>
            <a:ext cx="1247775" cy="1028700"/>
          </a:xfrm>
          <a:prstGeom prst="round2DiagRect">
            <a:avLst>
              <a:gd name="adj1" fmla="val 10494"/>
              <a:gd name="adj2" fmla="val 0"/>
            </a:avLst>
          </a:prstGeom>
          <a:solidFill>
            <a:schemeClr val="accent4"/>
          </a:solidFill>
          <a:ln>
            <a:noFill/>
          </a:ln>
          <a:effectLst/>
        </p:spPr>
        <p:txBody>
          <a:bodyPr lIns="0" tIns="0" rIns="0" bIns="0" anchor="ctr"/>
          <a:lstStyle/>
          <a:p>
            <a:pPr marL="0" marR="0" lvl="0" indent="0" algn="l" defTabSz="292086"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Calibri"/>
              <a:ea typeface="+mn-ea"/>
              <a:cs typeface="+mn-cs"/>
            </a:endParaRPr>
          </a:p>
        </p:txBody>
      </p:sp>
      <p:sp>
        <p:nvSpPr>
          <p:cNvPr id="18" name="Round Diagonal Corner Rectangle 25">
            <a:extLst>
              <a:ext uri="{FF2B5EF4-FFF2-40B4-BE49-F238E27FC236}">
                <a16:creationId xmlns:a16="http://schemas.microsoft.com/office/drawing/2014/main" id="{A54E9BDE-12D8-4688-BAB3-C7272617BA09}"/>
              </a:ext>
            </a:extLst>
          </p:cNvPr>
          <p:cNvSpPr/>
          <p:nvPr userDrawn="1"/>
        </p:nvSpPr>
        <p:spPr>
          <a:xfrm>
            <a:off x="6816725" y="4127500"/>
            <a:ext cx="1247775" cy="1028700"/>
          </a:xfrm>
          <a:prstGeom prst="round2DiagRect">
            <a:avLst>
              <a:gd name="adj1" fmla="val 10494"/>
              <a:gd name="adj2" fmla="val 0"/>
            </a:avLst>
          </a:prstGeom>
          <a:solidFill>
            <a:schemeClr val="accent4"/>
          </a:solidFill>
          <a:ln>
            <a:noFill/>
          </a:ln>
          <a:effectLst/>
        </p:spPr>
        <p:txBody>
          <a:bodyPr lIns="0" tIns="0" rIns="0" bIns="0" anchor="ctr"/>
          <a:lstStyle/>
          <a:p>
            <a:pPr marL="0" marR="0" lvl="0" indent="0" algn="l" defTabSz="292086"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Calibri"/>
              <a:ea typeface="+mn-ea"/>
              <a:cs typeface="+mn-cs"/>
            </a:endParaRPr>
          </a:p>
        </p:txBody>
      </p:sp>
      <p:sp>
        <p:nvSpPr>
          <p:cNvPr id="19" name="Round Diagonal Corner Rectangle 26">
            <a:extLst>
              <a:ext uri="{FF2B5EF4-FFF2-40B4-BE49-F238E27FC236}">
                <a16:creationId xmlns:a16="http://schemas.microsoft.com/office/drawing/2014/main" id="{4313E0D0-614E-4773-B067-A4DD0B82FB47}"/>
              </a:ext>
            </a:extLst>
          </p:cNvPr>
          <p:cNvSpPr/>
          <p:nvPr userDrawn="1"/>
        </p:nvSpPr>
        <p:spPr>
          <a:xfrm>
            <a:off x="9351963" y="4127500"/>
            <a:ext cx="1249362" cy="1028700"/>
          </a:xfrm>
          <a:prstGeom prst="round2DiagRect">
            <a:avLst>
              <a:gd name="adj1" fmla="val 10494"/>
              <a:gd name="adj2" fmla="val 0"/>
            </a:avLst>
          </a:prstGeom>
          <a:solidFill>
            <a:schemeClr val="accent4"/>
          </a:solidFill>
          <a:ln>
            <a:noFill/>
          </a:ln>
          <a:effectLst/>
        </p:spPr>
        <p:txBody>
          <a:bodyPr lIns="0" tIns="0" rIns="0" bIns="0" anchor="ctr"/>
          <a:lstStyle/>
          <a:p>
            <a:pPr marL="0" marR="0" lvl="0" indent="0" algn="l" defTabSz="292086"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Calibri"/>
              <a:ea typeface="+mn-ea"/>
              <a:cs typeface="+mn-cs"/>
            </a:endParaRPr>
          </a:p>
        </p:txBody>
      </p:sp>
      <p:sp>
        <p:nvSpPr>
          <p:cNvPr id="2" name="Title 1"/>
          <p:cNvSpPr>
            <a:spLocks noGrp="1"/>
          </p:cNvSpPr>
          <p:nvPr>
            <p:ph type="title"/>
          </p:nvPr>
        </p:nvSpPr>
        <p:spPr>
          <a:xfrm>
            <a:off x="838200" y="278558"/>
            <a:ext cx="10515600" cy="586541"/>
          </a:xfrm>
        </p:spPr>
        <p:txBody>
          <a:bodyPr/>
          <a:lstStyle>
            <a:lvl1pPr algn="ctr">
              <a:defRPr lang="en-US" sz="3600" kern="0" spc="-151">
                <a:solidFill>
                  <a:schemeClr val="tx2">
                    <a:lumMod val="75000"/>
                  </a:schemeClr>
                </a:solidFill>
              </a:defRPr>
            </a:lvl1pPr>
          </a:lstStyle>
          <a:p>
            <a:pPr lvl="0"/>
            <a:r>
              <a:rPr lang="en-US" dirty="0"/>
              <a:t>Click to edit Master title style</a:t>
            </a:r>
          </a:p>
        </p:txBody>
      </p:sp>
      <p:sp>
        <p:nvSpPr>
          <p:cNvPr id="12" name="Picture Placeholder 7"/>
          <p:cNvSpPr>
            <a:spLocks noGrp="1"/>
          </p:cNvSpPr>
          <p:nvPr>
            <p:ph type="pic" sz="quarter" idx="13"/>
          </p:nvPr>
        </p:nvSpPr>
        <p:spPr>
          <a:xfrm flipH="1">
            <a:off x="1666420" y="1828801"/>
            <a:ext cx="1249134" cy="1028700"/>
          </a:xfrm>
          <a:prstGeom prst="round2DiagRect">
            <a:avLst>
              <a:gd name="adj1" fmla="val 0"/>
              <a:gd name="adj2" fmla="val 10537"/>
            </a:avLst>
          </a:prstGeom>
          <a:solidFill>
            <a:schemeClr val="bg1">
              <a:lumMod val="85000"/>
            </a:schemeClr>
          </a:solidFill>
          <a:ln>
            <a:noFill/>
          </a:ln>
          <a:effectLst/>
        </p:spPr>
        <p:txBody>
          <a:bodyPr lIns="0" tIns="0" rIns="0" bIns="0" anchor="t"/>
          <a:lstStyle>
            <a:lvl1pPr>
              <a:defRPr lang="en-US" sz="1600">
                <a:solidFill>
                  <a:schemeClr val="bg1">
                    <a:lumMod val="65000"/>
                  </a:schemeClr>
                </a:solidFill>
                <a:effectLst/>
              </a:defRPr>
            </a:lvl1pPr>
          </a:lstStyle>
          <a:p>
            <a:pPr lvl="0"/>
            <a:endParaRPr lang="en-US" noProof="0" dirty="0"/>
          </a:p>
        </p:txBody>
      </p:sp>
      <p:sp>
        <p:nvSpPr>
          <p:cNvPr id="37" name="Picture Placeholder 7"/>
          <p:cNvSpPr>
            <a:spLocks noGrp="1"/>
          </p:cNvSpPr>
          <p:nvPr>
            <p:ph type="pic" sz="quarter" idx="14"/>
          </p:nvPr>
        </p:nvSpPr>
        <p:spPr>
          <a:xfrm flipH="1">
            <a:off x="4203097" y="1828801"/>
            <a:ext cx="1249134" cy="1028700"/>
          </a:xfrm>
          <a:prstGeom prst="round2DiagRect">
            <a:avLst>
              <a:gd name="adj1" fmla="val 0"/>
              <a:gd name="adj2" fmla="val 10537"/>
            </a:avLst>
          </a:prstGeom>
          <a:solidFill>
            <a:schemeClr val="bg1">
              <a:lumMod val="85000"/>
            </a:schemeClr>
          </a:solidFill>
          <a:ln>
            <a:noFill/>
          </a:ln>
          <a:effectLst/>
        </p:spPr>
        <p:txBody>
          <a:bodyPr lIns="0" tIns="0" rIns="0" bIns="0" anchor="t"/>
          <a:lstStyle>
            <a:lvl1pPr>
              <a:defRPr lang="en-US" sz="1600">
                <a:solidFill>
                  <a:schemeClr val="bg1">
                    <a:lumMod val="65000"/>
                  </a:schemeClr>
                </a:solidFill>
                <a:effectLst/>
              </a:defRPr>
            </a:lvl1pPr>
          </a:lstStyle>
          <a:p>
            <a:pPr lvl="0"/>
            <a:endParaRPr lang="en-US" noProof="0" dirty="0"/>
          </a:p>
        </p:txBody>
      </p:sp>
      <p:sp>
        <p:nvSpPr>
          <p:cNvPr id="38" name="Picture Placeholder 7"/>
          <p:cNvSpPr>
            <a:spLocks noGrp="1"/>
          </p:cNvSpPr>
          <p:nvPr>
            <p:ph type="pic" sz="quarter" idx="15"/>
          </p:nvPr>
        </p:nvSpPr>
        <p:spPr>
          <a:xfrm flipH="1">
            <a:off x="6739769" y="1828801"/>
            <a:ext cx="1249134" cy="1028700"/>
          </a:xfrm>
          <a:prstGeom prst="round2DiagRect">
            <a:avLst>
              <a:gd name="adj1" fmla="val 0"/>
              <a:gd name="adj2" fmla="val 10537"/>
            </a:avLst>
          </a:prstGeom>
          <a:solidFill>
            <a:schemeClr val="bg1">
              <a:lumMod val="85000"/>
            </a:schemeClr>
          </a:solidFill>
          <a:ln>
            <a:noFill/>
          </a:ln>
          <a:effectLst/>
        </p:spPr>
        <p:txBody>
          <a:bodyPr lIns="0" tIns="0" rIns="0" bIns="0" anchor="t"/>
          <a:lstStyle>
            <a:lvl1pPr>
              <a:defRPr lang="en-US" sz="1600">
                <a:solidFill>
                  <a:schemeClr val="bg1">
                    <a:lumMod val="65000"/>
                  </a:schemeClr>
                </a:solidFill>
                <a:effectLst/>
              </a:defRPr>
            </a:lvl1pPr>
          </a:lstStyle>
          <a:p>
            <a:pPr lvl="0"/>
            <a:endParaRPr lang="en-US" noProof="0" dirty="0"/>
          </a:p>
        </p:txBody>
      </p:sp>
      <p:sp>
        <p:nvSpPr>
          <p:cNvPr id="39" name="Picture Placeholder 7"/>
          <p:cNvSpPr>
            <a:spLocks noGrp="1"/>
          </p:cNvSpPr>
          <p:nvPr>
            <p:ph type="pic" sz="quarter" idx="16"/>
          </p:nvPr>
        </p:nvSpPr>
        <p:spPr>
          <a:xfrm flipH="1">
            <a:off x="9276441" y="1828801"/>
            <a:ext cx="1249134" cy="1028700"/>
          </a:xfrm>
          <a:prstGeom prst="round2DiagRect">
            <a:avLst>
              <a:gd name="adj1" fmla="val 0"/>
              <a:gd name="adj2" fmla="val 10537"/>
            </a:avLst>
          </a:prstGeom>
          <a:solidFill>
            <a:schemeClr val="bg1">
              <a:lumMod val="85000"/>
            </a:schemeClr>
          </a:solidFill>
          <a:ln>
            <a:noFill/>
          </a:ln>
          <a:effectLst/>
        </p:spPr>
        <p:txBody>
          <a:bodyPr lIns="0" tIns="0" rIns="0" bIns="0" anchor="t"/>
          <a:lstStyle>
            <a:lvl1pPr>
              <a:defRPr lang="en-US" sz="1600">
                <a:solidFill>
                  <a:schemeClr val="bg1">
                    <a:lumMod val="65000"/>
                  </a:schemeClr>
                </a:solidFill>
                <a:effectLst/>
              </a:defRPr>
            </a:lvl1pPr>
          </a:lstStyle>
          <a:p>
            <a:pPr lvl="0"/>
            <a:endParaRPr lang="en-US" noProof="0" dirty="0"/>
          </a:p>
        </p:txBody>
      </p:sp>
      <p:sp>
        <p:nvSpPr>
          <p:cNvPr id="40" name="Picture Placeholder 7"/>
          <p:cNvSpPr>
            <a:spLocks noGrp="1"/>
          </p:cNvSpPr>
          <p:nvPr>
            <p:ph type="pic" sz="quarter" idx="17"/>
          </p:nvPr>
        </p:nvSpPr>
        <p:spPr>
          <a:xfrm flipH="1">
            <a:off x="1666420" y="4041573"/>
            <a:ext cx="1249134" cy="1028700"/>
          </a:xfrm>
          <a:prstGeom prst="round2DiagRect">
            <a:avLst>
              <a:gd name="adj1" fmla="val 0"/>
              <a:gd name="adj2" fmla="val 10537"/>
            </a:avLst>
          </a:prstGeom>
          <a:solidFill>
            <a:schemeClr val="bg1">
              <a:lumMod val="85000"/>
            </a:schemeClr>
          </a:solidFill>
          <a:ln>
            <a:noFill/>
          </a:ln>
          <a:effectLst/>
        </p:spPr>
        <p:txBody>
          <a:bodyPr lIns="0" tIns="0" rIns="0" bIns="0" anchor="t"/>
          <a:lstStyle>
            <a:lvl1pPr>
              <a:defRPr lang="en-US" sz="1600">
                <a:solidFill>
                  <a:schemeClr val="bg1">
                    <a:lumMod val="65000"/>
                  </a:schemeClr>
                </a:solidFill>
                <a:effectLst/>
              </a:defRPr>
            </a:lvl1pPr>
          </a:lstStyle>
          <a:p>
            <a:pPr lvl="0"/>
            <a:endParaRPr lang="en-US" noProof="0" dirty="0"/>
          </a:p>
        </p:txBody>
      </p:sp>
      <p:sp>
        <p:nvSpPr>
          <p:cNvPr id="44" name="Picture Placeholder 7"/>
          <p:cNvSpPr>
            <a:spLocks noGrp="1"/>
          </p:cNvSpPr>
          <p:nvPr>
            <p:ph type="pic" sz="quarter" idx="18"/>
          </p:nvPr>
        </p:nvSpPr>
        <p:spPr>
          <a:xfrm flipH="1">
            <a:off x="4203097" y="4041573"/>
            <a:ext cx="1249134" cy="1028700"/>
          </a:xfrm>
          <a:prstGeom prst="round2DiagRect">
            <a:avLst>
              <a:gd name="adj1" fmla="val 0"/>
              <a:gd name="adj2" fmla="val 10537"/>
            </a:avLst>
          </a:prstGeom>
          <a:solidFill>
            <a:schemeClr val="bg1">
              <a:lumMod val="85000"/>
            </a:schemeClr>
          </a:solidFill>
          <a:ln>
            <a:noFill/>
          </a:ln>
          <a:effectLst/>
        </p:spPr>
        <p:txBody>
          <a:bodyPr lIns="0" tIns="0" rIns="0" bIns="0" anchor="t"/>
          <a:lstStyle>
            <a:lvl1pPr>
              <a:defRPr lang="en-US" sz="1600">
                <a:solidFill>
                  <a:schemeClr val="bg1">
                    <a:lumMod val="65000"/>
                  </a:schemeClr>
                </a:solidFill>
                <a:effectLst/>
              </a:defRPr>
            </a:lvl1pPr>
          </a:lstStyle>
          <a:p>
            <a:pPr lvl="0"/>
            <a:endParaRPr lang="en-US" noProof="0" dirty="0"/>
          </a:p>
        </p:txBody>
      </p:sp>
      <p:sp>
        <p:nvSpPr>
          <p:cNvPr id="45" name="Picture Placeholder 7"/>
          <p:cNvSpPr>
            <a:spLocks noGrp="1"/>
          </p:cNvSpPr>
          <p:nvPr>
            <p:ph type="pic" sz="quarter" idx="19"/>
          </p:nvPr>
        </p:nvSpPr>
        <p:spPr>
          <a:xfrm flipH="1">
            <a:off x="6739769" y="4041573"/>
            <a:ext cx="1249134" cy="1028700"/>
          </a:xfrm>
          <a:prstGeom prst="round2DiagRect">
            <a:avLst>
              <a:gd name="adj1" fmla="val 0"/>
              <a:gd name="adj2" fmla="val 10537"/>
            </a:avLst>
          </a:prstGeom>
          <a:solidFill>
            <a:schemeClr val="bg1">
              <a:lumMod val="85000"/>
            </a:schemeClr>
          </a:solidFill>
          <a:ln>
            <a:noFill/>
          </a:ln>
          <a:effectLst/>
        </p:spPr>
        <p:txBody>
          <a:bodyPr lIns="0" tIns="0" rIns="0" bIns="0" anchor="t"/>
          <a:lstStyle>
            <a:lvl1pPr>
              <a:defRPr lang="en-US" sz="1600">
                <a:solidFill>
                  <a:schemeClr val="bg1">
                    <a:lumMod val="65000"/>
                  </a:schemeClr>
                </a:solidFill>
                <a:effectLst/>
              </a:defRPr>
            </a:lvl1pPr>
          </a:lstStyle>
          <a:p>
            <a:pPr lvl="0"/>
            <a:endParaRPr lang="en-US" noProof="0" dirty="0"/>
          </a:p>
        </p:txBody>
      </p:sp>
      <p:sp>
        <p:nvSpPr>
          <p:cNvPr id="46" name="Picture Placeholder 7"/>
          <p:cNvSpPr>
            <a:spLocks noGrp="1"/>
          </p:cNvSpPr>
          <p:nvPr>
            <p:ph type="pic" sz="quarter" idx="20"/>
          </p:nvPr>
        </p:nvSpPr>
        <p:spPr>
          <a:xfrm flipH="1">
            <a:off x="9276441" y="4041573"/>
            <a:ext cx="1249134" cy="1028700"/>
          </a:xfrm>
          <a:prstGeom prst="round2DiagRect">
            <a:avLst>
              <a:gd name="adj1" fmla="val 0"/>
              <a:gd name="adj2" fmla="val 10537"/>
            </a:avLst>
          </a:prstGeom>
          <a:solidFill>
            <a:schemeClr val="bg1">
              <a:lumMod val="85000"/>
            </a:schemeClr>
          </a:solidFill>
          <a:ln>
            <a:noFill/>
          </a:ln>
          <a:effectLst/>
        </p:spPr>
        <p:txBody>
          <a:bodyPr lIns="0" tIns="0" rIns="0" bIns="0" anchor="t"/>
          <a:lstStyle>
            <a:lvl1pPr>
              <a:defRPr lang="en-US" sz="1600">
                <a:solidFill>
                  <a:schemeClr val="bg1">
                    <a:lumMod val="65000"/>
                  </a:schemeClr>
                </a:solidFill>
                <a:effectLst/>
              </a:defRPr>
            </a:lvl1pPr>
          </a:lstStyle>
          <a:p>
            <a:pPr lvl="0"/>
            <a:endParaRPr lang="en-US" noProof="0" dirty="0"/>
          </a:p>
        </p:txBody>
      </p:sp>
      <p:sp>
        <p:nvSpPr>
          <p:cNvPr id="20" name="Slide Number Placeholder 4">
            <a:extLst>
              <a:ext uri="{FF2B5EF4-FFF2-40B4-BE49-F238E27FC236}">
                <a16:creationId xmlns:a16="http://schemas.microsoft.com/office/drawing/2014/main" id="{957DE25F-7B73-48D6-A4B1-F567015C07F1}"/>
              </a:ext>
            </a:extLst>
          </p:cNvPr>
          <p:cNvSpPr>
            <a:spLocks noGrp="1"/>
          </p:cNvSpPr>
          <p:nvPr>
            <p:ph type="sldNum" sz="quarter" idx="21"/>
          </p:nvPr>
        </p:nvSpPr>
        <p:spPr>
          <a:xfrm>
            <a:off x="6419850" y="4824248"/>
            <a:ext cx="430213"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6DF118A-1A74-41EF-9E1B-B41AEB480E21}" type="slidenum">
              <a:rPr kumimoji="0" lang="en-US" alt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43252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5_Title Only">
    <p:spTree>
      <p:nvGrpSpPr>
        <p:cNvPr id="1" name=""/>
        <p:cNvGrpSpPr/>
        <p:nvPr/>
      </p:nvGrpSpPr>
      <p:grpSpPr>
        <a:xfrm>
          <a:off x="0" y="0"/>
          <a:ext cx="0" cy="0"/>
          <a:chOff x="0" y="0"/>
          <a:chExt cx="0" cy="0"/>
        </a:xfrm>
      </p:grpSpPr>
      <p:sp>
        <p:nvSpPr>
          <p:cNvPr id="7" name="Round Diagonal Corner Rectangle 15">
            <a:extLst>
              <a:ext uri="{FF2B5EF4-FFF2-40B4-BE49-F238E27FC236}">
                <a16:creationId xmlns:a16="http://schemas.microsoft.com/office/drawing/2014/main" id="{2DCAD6DE-EAF5-4D14-A03D-867E3C86033B}"/>
              </a:ext>
            </a:extLst>
          </p:cNvPr>
          <p:cNvSpPr/>
          <p:nvPr userDrawn="1"/>
        </p:nvSpPr>
        <p:spPr>
          <a:xfrm>
            <a:off x="5383213" y="1747838"/>
            <a:ext cx="1517650" cy="1249362"/>
          </a:xfrm>
          <a:prstGeom prst="round2DiagRect">
            <a:avLst>
              <a:gd name="adj1" fmla="val 10494"/>
              <a:gd name="adj2" fmla="val 0"/>
            </a:avLst>
          </a:prstGeom>
          <a:solidFill>
            <a:schemeClr val="bg1">
              <a:lumMod val="85000"/>
            </a:schemeClr>
          </a:solidFill>
          <a:ln>
            <a:noFill/>
          </a:ln>
          <a:effectLst/>
        </p:spPr>
        <p:txBody>
          <a:bodyPr lIns="0" tIns="0" rIns="0" bIns="0" anchor="ctr"/>
          <a:lstStyle/>
          <a:p>
            <a:pPr marL="0" marR="0" lvl="0" indent="0" algn="l" defTabSz="292086"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Calibri"/>
              <a:ea typeface="+mn-ea"/>
              <a:cs typeface="+mn-cs"/>
            </a:endParaRPr>
          </a:p>
        </p:txBody>
      </p:sp>
      <p:sp>
        <p:nvSpPr>
          <p:cNvPr id="8" name="Round Diagonal Corner Rectangle 16">
            <a:extLst>
              <a:ext uri="{FF2B5EF4-FFF2-40B4-BE49-F238E27FC236}">
                <a16:creationId xmlns:a16="http://schemas.microsoft.com/office/drawing/2014/main" id="{C4DB912B-B425-4B81-A112-6794F2422CA6}"/>
              </a:ext>
            </a:extLst>
          </p:cNvPr>
          <p:cNvSpPr/>
          <p:nvPr userDrawn="1"/>
        </p:nvSpPr>
        <p:spPr>
          <a:xfrm>
            <a:off x="2390775" y="3949700"/>
            <a:ext cx="1371600" cy="1130300"/>
          </a:xfrm>
          <a:prstGeom prst="round2DiagRect">
            <a:avLst>
              <a:gd name="adj1" fmla="val 10494"/>
              <a:gd name="adj2" fmla="val 0"/>
            </a:avLst>
          </a:prstGeom>
          <a:solidFill>
            <a:schemeClr val="bg1">
              <a:lumMod val="85000"/>
            </a:schemeClr>
          </a:solidFill>
          <a:ln>
            <a:noFill/>
          </a:ln>
          <a:effectLst/>
        </p:spPr>
        <p:txBody>
          <a:bodyPr lIns="0" tIns="0" rIns="0" bIns="0" anchor="ctr"/>
          <a:lstStyle/>
          <a:p>
            <a:pPr marL="0" marR="0" lvl="0" indent="0" algn="l" defTabSz="292086"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Calibri"/>
              <a:ea typeface="+mn-ea"/>
              <a:cs typeface="+mn-cs"/>
            </a:endParaRPr>
          </a:p>
        </p:txBody>
      </p:sp>
      <p:sp>
        <p:nvSpPr>
          <p:cNvPr id="9" name="Round Diagonal Corner Rectangle 21">
            <a:extLst>
              <a:ext uri="{FF2B5EF4-FFF2-40B4-BE49-F238E27FC236}">
                <a16:creationId xmlns:a16="http://schemas.microsoft.com/office/drawing/2014/main" id="{A34106FA-1D80-4F36-9AFB-DCC8E3966FF6}"/>
              </a:ext>
            </a:extLst>
          </p:cNvPr>
          <p:cNvSpPr/>
          <p:nvPr userDrawn="1"/>
        </p:nvSpPr>
        <p:spPr>
          <a:xfrm>
            <a:off x="5451475" y="3949700"/>
            <a:ext cx="1371600" cy="1130300"/>
          </a:xfrm>
          <a:prstGeom prst="round2DiagRect">
            <a:avLst>
              <a:gd name="adj1" fmla="val 10494"/>
              <a:gd name="adj2" fmla="val 0"/>
            </a:avLst>
          </a:prstGeom>
          <a:solidFill>
            <a:schemeClr val="bg1">
              <a:lumMod val="85000"/>
            </a:schemeClr>
          </a:solidFill>
          <a:ln>
            <a:noFill/>
          </a:ln>
          <a:effectLst/>
        </p:spPr>
        <p:txBody>
          <a:bodyPr lIns="0" tIns="0" rIns="0" bIns="0" anchor="ctr"/>
          <a:lstStyle/>
          <a:p>
            <a:pPr marL="0" marR="0" lvl="0" indent="0" algn="l" defTabSz="292086"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Calibri"/>
              <a:ea typeface="+mn-ea"/>
              <a:cs typeface="+mn-cs"/>
            </a:endParaRPr>
          </a:p>
        </p:txBody>
      </p:sp>
      <p:sp>
        <p:nvSpPr>
          <p:cNvPr id="10" name="Round Diagonal Corner Rectangle 22">
            <a:extLst>
              <a:ext uri="{FF2B5EF4-FFF2-40B4-BE49-F238E27FC236}">
                <a16:creationId xmlns:a16="http://schemas.microsoft.com/office/drawing/2014/main" id="{BE651416-28BC-442B-A58D-11F0909E4EBD}"/>
              </a:ext>
            </a:extLst>
          </p:cNvPr>
          <p:cNvSpPr/>
          <p:nvPr userDrawn="1"/>
        </p:nvSpPr>
        <p:spPr>
          <a:xfrm>
            <a:off x="8513763" y="3949700"/>
            <a:ext cx="1371600" cy="1130300"/>
          </a:xfrm>
          <a:prstGeom prst="round2DiagRect">
            <a:avLst>
              <a:gd name="adj1" fmla="val 10494"/>
              <a:gd name="adj2" fmla="val 0"/>
            </a:avLst>
          </a:prstGeom>
          <a:solidFill>
            <a:schemeClr val="bg1">
              <a:lumMod val="85000"/>
            </a:schemeClr>
          </a:solidFill>
          <a:ln>
            <a:noFill/>
          </a:ln>
          <a:effectLst/>
        </p:spPr>
        <p:txBody>
          <a:bodyPr lIns="0" tIns="0" rIns="0" bIns="0" anchor="ctr"/>
          <a:lstStyle/>
          <a:p>
            <a:pPr marL="0" marR="0" lvl="0" indent="0" algn="l" defTabSz="292086"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Calibri"/>
              <a:ea typeface="+mn-ea"/>
              <a:cs typeface="+mn-cs"/>
            </a:endParaRPr>
          </a:p>
        </p:txBody>
      </p:sp>
      <p:grpSp>
        <p:nvGrpSpPr>
          <p:cNvPr id="11" name="Group 23">
            <a:extLst>
              <a:ext uri="{FF2B5EF4-FFF2-40B4-BE49-F238E27FC236}">
                <a16:creationId xmlns:a16="http://schemas.microsoft.com/office/drawing/2014/main" id="{E9E06776-B6A5-4CA9-99AD-C9DC5ADF7E8E}"/>
              </a:ext>
            </a:extLst>
          </p:cNvPr>
          <p:cNvGrpSpPr>
            <a:grpSpLocks/>
          </p:cNvGrpSpPr>
          <p:nvPr userDrawn="1"/>
        </p:nvGrpSpPr>
        <p:grpSpPr bwMode="auto">
          <a:xfrm>
            <a:off x="3017838" y="2941638"/>
            <a:ext cx="6088062" cy="741362"/>
            <a:chOff x="3017520" y="3103744"/>
            <a:chExt cx="6088380" cy="741181"/>
          </a:xfrm>
        </p:grpSpPr>
        <p:cxnSp>
          <p:nvCxnSpPr>
            <p:cNvPr id="12" name="Straight Connector 11">
              <a:extLst>
                <a:ext uri="{FF2B5EF4-FFF2-40B4-BE49-F238E27FC236}">
                  <a16:creationId xmlns:a16="http://schemas.microsoft.com/office/drawing/2014/main" id="{45F0C4AA-D626-4F95-8F63-6191D76341B0}"/>
                </a:ext>
              </a:extLst>
            </p:cNvPr>
            <p:cNvCxnSpPr/>
            <p:nvPr/>
          </p:nvCxnSpPr>
          <p:spPr>
            <a:xfrm>
              <a:off x="6095843" y="3103744"/>
              <a:ext cx="0" cy="525334"/>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B90FBF7-FA8C-45AE-9E28-49EE5B54D38E}"/>
                </a:ext>
              </a:extLst>
            </p:cNvPr>
            <p:cNvCxnSpPr/>
            <p:nvPr/>
          </p:nvCxnSpPr>
          <p:spPr>
            <a:xfrm>
              <a:off x="3017520" y="3629078"/>
              <a:ext cx="608838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4E32C20-F093-4FC6-9E55-19D0F56C584A}"/>
                </a:ext>
              </a:extLst>
            </p:cNvPr>
            <p:cNvCxnSpPr/>
            <p:nvPr/>
          </p:nvCxnSpPr>
          <p:spPr>
            <a:xfrm>
              <a:off x="3017520" y="3625903"/>
              <a:ext cx="0" cy="219022"/>
            </a:xfrm>
            <a:prstGeom prst="line">
              <a:avLst/>
            </a:prstGeom>
            <a:ln w="1270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ADBB594-6641-4C01-841D-04375DECE78D}"/>
                </a:ext>
              </a:extLst>
            </p:cNvPr>
            <p:cNvCxnSpPr/>
            <p:nvPr/>
          </p:nvCxnSpPr>
          <p:spPr>
            <a:xfrm>
              <a:off x="6095843" y="3625903"/>
              <a:ext cx="0" cy="219022"/>
            </a:xfrm>
            <a:prstGeom prst="line">
              <a:avLst/>
            </a:prstGeom>
            <a:ln w="1270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A9C7519-C985-4DBA-8690-C430A40BD8D9}"/>
                </a:ext>
              </a:extLst>
            </p:cNvPr>
            <p:cNvCxnSpPr/>
            <p:nvPr/>
          </p:nvCxnSpPr>
          <p:spPr>
            <a:xfrm>
              <a:off x="9099550" y="3625903"/>
              <a:ext cx="0" cy="219022"/>
            </a:xfrm>
            <a:prstGeom prst="line">
              <a:avLst/>
            </a:prstGeom>
            <a:ln w="1270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40" name="Picture Placeholder 7"/>
          <p:cNvSpPr>
            <a:spLocks noGrp="1"/>
          </p:cNvSpPr>
          <p:nvPr>
            <p:ph type="pic" sz="quarter" idx="17"/>
          </p:nvPr>
        </p:nvSpPr>
        <p:spPr>
          <a:xfrm flipH="1">
            <a:off x="5290539" y="1639507"/>
            <a:ext cx="1518301" cy="1250366"/>
          </a:xfrm>
          <a:prstGeom prst="round2DiagRect">
            <a:avLst>
              <a:gd name="adj1" fmla="val 0"/>
              <a:gd name="adj2" fmla="val 10537"/>
            </a:avLst>
          </a:prstGeom>
          <a:solidFill>
            <a:schemeClr val="accent4"/>
          </a:solidFill>
          <a:ln>
            <a:noFill/>
          </a:ln>
          <a:effectLst/>
        </p:spPr>
        <p:txBody>
          <a:bodyPr lIns="0" tIns="0" rIns="0" bIns="0" anchor="t"/>
          <a:lstStyle>
            <a:lvl1pPr>
              <a:defRPr lang="en-US" sz="1600">
                <a:solidFill>
                  <a:schemeClr val="bg1">
                    <a:lumMod val="65000"/>
                  </a:schemeClr>
                </a:solidFill>
                <a:effectLst/>
              </a:defRPr>
            </a:lvl1pPr>
          </a:lstStyle>
          <a:p>
            <a:pPr lvl="0"/>
            <a:endParaRPr lang="en-US" noProof="0" dirty="0"/>
          </a:p>
        </p:txBody>
      </p:sp>
      <p:sp>
        <p:nvSpPr>
          <p:cNvPr id="43" name="Picture Placeholder 7"/>
          <p:cNvSpPr>
            <a:spLocks noGrp="1"/>
          </p:cNvSpPr>
          <p:nvPr>
            <p:ph type="pic" sz="quarter" idx="18"/>
          </p:nvPr>
        </p:nvSpPr>
        <p:spPr>
          <a:xfrm flipH="1">
            <a:off x="2306890" y="3852233"/>
            <a:ext cx="1371630" cy="1129578"/>
          </a:xfrm>
          <a:prstGeom prst="round2DiagRect">
            <a:avLst>
              <a:gd name="adj1" fmla="val 0"/>
              <a:gd name="adj2" fmla="val 10537"/>
            </a:avLst>
          </a:prstGeom>
          <a:solidFill>
            <a:schemeClr val="bg1">
              <a:lumMod val="65000"/>
            </a:schemeClr>
          </a:solidFill>
          <a:ln>
            <a:noFill/>
          </a:ln>
          <a:effectLst/>
        </p:spPr>
        <p:txBody>
          <a:bodyPr lIns="0" tIns="0" rIns="0" bIns="0" anchor="t"/>
          <a:lstStyle>
            <a:lvl1pPr>
              <a:defRPr lang="en-US" sz="1600">
                <a:solidFill>
                  <a:schemeClr val="bg1">
                    <a:lumMod val="65000"/>
                  </a:schemeClr>
                </a:solidFill>
                <a:effectLst/>
              </a:defRPr>
            </a:lvl1pPr>
          </a:lstStyle>
          <a:p>
            <a:pPr lvl="0"/>
            <a:endParaRPr lang="en-US" noProof="0" dirty="0"/>
          </a:p>
        </p:txBody>
      </p:sp>
      <p:sp>
        <p:nvSpPr>
          <p:cNvPr id="47" name="Picture Placeholder 7"/>
          <p:cNvSpPr>
            <a:spLocks noGrp="1"/>
          </p:cNvSpPr>
          <p:nvPr>
            <p:ph type="pic" sz="quarter" idx="19"/>
          </p:nvPr>
        </p:nvSpPr>
        <p:spPr>
          <a:xfrm flipH="1">
            <a:off x="5363874" y="3852233"/>
            <a:ext cx="1371630" cy="1129578"/>
          </a:xfrm>
          <a:prstGeom prst="round2DiagRect">
            <a:avLst>
              <a:gd name="adj1" fmla="val 0"/>
              <a:gd name="adj2" fmla="val 10537"/>
            </a:avLst>
          </a:prstGeom>
          <a:solidFill>
            <a:schemeClr val="bg1">
              <a:lumMod val="65000"/>
            </a:schemeClr>
          </a:solidFill>
          <a:ln>
            <a:noFill/>
          </a:ln>
          <a:effectLst/>
        </p:spPr>
        <p:txBody>
          <a:bodyPr lIns="0" tIns="0" rIns="0" bIns="0" anchor="t"/>
          <a:lstStyle>
            <a:lvl1pPr>
              <a:defRPr lang="en-US" sz="1600">
                <a:solidFill>
                  <a:schemeClr val="bg1">
                    <a:lumMod val="65000"/>
                  </a:schemeClr>
                </a:solidFill>
                <a:effectLst/>
              </a:defRPr>
            </a:lvl1pPr>
          </a:lstStyle>
          <a:p>
            <a:pPr lvl="0"/>
            <a:endParaRPr lang="en-US" noProof="0" dirty="0"/>
          </a:p>
        </p:txBody>
      </p:sp>
      <p:sp>
        <p:nvSpPr>
          <p:cNvPr id="48" name="Picture Placeholder 7"/>
          <p:cNvSpPr>
            <a:spLocks noGrp="1"/>
          </p:cNvSpPr>
          <p:nvPr>
            <p:ph type="pic" sz="quarter" idx="20"/>
          </p:nvPr>
        </p:nvSpPr>
        <p:spPr>
          <a:xfrm flipH="1">
            <a:off x="8429809" y="3852233"/>
            <a:ext cx="1371630" cy="1129578"/>
          </a:xfrm>
          <a:prstGeom prst="round2DiagRect">
            <a:avLst>
              <a:gd name="adj1" fmla="val 0"/>
              <a:gd name="adj2" fmla="val 10537"/>
            </a:avLst>
          </a:prstGeom>
          <a:solidFill>
            <a:schemeClr val="bg1">
              <a:lumMod val="65000"/>
            </a:schemeClr>
          </a:solidFill>
          <a:ln>
            <a:noFill/>
          </a:ln>
          <a:effectLst/>
        </p:spPr>
        <p:txBody>
          <a:bodyPr lIns="0" tIns="0" rIns="0" bIns="0" anchor="t"/>
          <a:lstStyle>
            <a:lvl1pPr>
              <a:defRPr lang="en-US" sz="1600">
                <a:solidFill>
                  <a:schemeClr val="bg1">
                    <a:lumMod val="65000"/>
                  </a:schemeClr>
                </a:solidFill>
                <a:effectLst/>
              </a:defRPr>
            </a:lvl1pPr>
          </a:lstStyle>
          <a:p>
            <a:pPr lvl="0"/>
            <a:endParaRPr lang="en-US" noProof="0" dirty="0"/>
          </a:p>
        </p:txBody>
      </p:sp>
      <p:sp>
        <p:nvSpPr>
          <p:cNvPr id="2" name="Title 1"/>
          <p:cNvSpPr>
            <a:spLocks noGrp="1"/>
          </p:cNvSpPr>
          <p:nvPr>
            <p:ph type="title"/>
          </p:nvPr>
        </p:nvSpPr>
        <p:spPr>
          <a:xfrm>
            <a:off x="838200" y="278558"/>
            <a:ext cx="10515600" cy="586541"/>
          </a:xfrm>
        </p:spPr>
        <p:txBody>
          <a:bodyPr/>
          <a:lstStyle>
            <a:lvl1pPr algn="ctr">
              <a:defRPr lang="en-US" sz="3600" kern="0" spc="-151">
                <a:solidFill>
                  <a:schemeClr val="tx2">
                    <a:lumMod val="75000"/>
                  </a:schemeClr>
                </a:solidFill>
              </a:defRPr>
            </a:lvl1pPr>
          </a:lstStyle>
          <a:p>
            <a:pPr lvl="0"/>
            <a:r>
              <a:rPr lang="en-US" dirty="0"/>
              <a:t>Click to edit Master title style</a:t>
            </a:r>
          </a:p>
        </p:txBody>
      </p:sp>
      <p:sp>
        <p:nvSpPr>
          <p:cNvPr id="17" name="Slide Number Placeholder 4">
            <a:extLst>
              <a:ext uri="{FF2B5EF4-FFF2-40B4-BE49-F238E27FC236}">
                <a16:creationId xmlns:a16="http://schemas.microsoft.com/office/drawing/2014/main" id="{DC330074-91C3-4890-BD10-2A2BE382BC51}"/>
              </a:ext>
            </a:extLst>
          </p:cNvPr>
          <p:cNvSpPr>
            <a:spLocks noGrp="1"/>
          </p:cNvSpPr>
          <p:nvPr>
            <p:ph type="sldNum" sz="quarter" idx="21"/>
          </p:nvPr>
        </p:nvSpPr>
        <p:spPr>
          <a:xfrm>
            <a:off x="6419850" y="4824248"/>
            <a:ext cx="430213"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DE19D96-6913-4F45-8C66-C1F08C517E32}" type="slidenum">
              <a:rPr kumimoji="0" lang="en-US" alt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25684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DFF29E2-E9AB-430C-9D25-77A07F737E26}"/>
              </a:ext>
            </a:extLst>
          </p:cNvPr>
          <p:cNvSpPr/>
          <p:nvPr userDrawn="1"/>
        </p:nvSpPr>
        <p:spPr>
          <a:xfrm>
            <a:off x="0" y="0"/>
            <a:ext cx="12192000" cy="47371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838200" y="278558"/>
            <a:ext cx="10515600" cy="586541"/>
          </a:xfrm>
        </p:spPr>
        <p:txBody>
          <a:bodyPr/>
          <a:lstStyle>
            <a:lvl1pPr algn="ctr">
              <a:defRPr lang="en-US" sz="3600" kern="0" spc="-151">
                <a:solidFill>
                  <a:schemeClr val="bg1">
                    <a:lumMod val="95000"/>
                  </a:schemeClr>
                </a:solidFill>
              </a:defRPr>
            </a:lvl1pPr>
          </a:lstStyle>
          <a:p>
            <a:pPr lvl="0"/>
            <a:r>
              <a:rPr lang="en-US" dirty="0"/>
              <a:t>Click to edit Master title style</a:t>
            </a:r>
          </a:p>
        </p:txBody>
      </p:sp>
      <p:sp>
        <p:nvSpPr>
          <p:cNvPr id="4" name="Slide Number Placeholder 4">
            <a:extLst>
              <a:ext uri="{FF2B5EF4-FFF2-40B4-BE49-F238E27FC236}">
                <a16:creationId xmlns:a16="http://schemas.microsoft.com/office/drawing/2014/main" id="{BB67D607-A001-4132-B02A-48789DD0115F}"/>
              </a:ext>
            </a:extLst>
          </p:cNvPr>
          <p:cNvSpPr>
            <a:spLocks noGrp="1"/>
          </p:cNvSpPr>
          <p:nvPr>
            <p:ph type="sldNum" sz="quarter" idx="10"/>
          </p:nvPr>
        </p:nvSpPr>
        <p:spPr>
          <a:xfrm>
            <a:off x="6419850" y="4824248"/>
            <a:ext cx="430213"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ADE8BAD-B43C-40AB-ADAD-0B4A653152F2}" type="slidenum">
              <a:rPr kumimoji="0" lang="en-US" alt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71148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7_Title Only">
    <p:spTree>
      <p:nvGrpSpPr>
        <p:cNvPr id="1" name=""/>
        <p:cNvGrpSpPr/>
        <p:nvPr/>
      </p:nvGrpSpPr>
      <p:grpSpPr>
        <a:xfrm>
          <a:off x="0" y="0"/>
          <a:ext cx="0" cy="0"/>
          <a:chOff x="0" y="0"/>
          <a:chExt cx="0" cy="0"/>
        </a:xfrm>
      </p:grpSpPr>
      <p:sp>
        <p:nvSpPr>
          <p:cNvPr id="4" name="Rounded Rectangular Callout 15">
            <a:extLst>
              <a:ext uri="{FF2B5EF4-FFF2-40B4-BE49-F238E27FC236}">
                <a16:creationId xmlns:a16="http://schemas.microsoft.com/office/drawing/2014/main" id="{97AEAE3C-375D-421D-8520-04DE475BD779}"/>
              </a:ext>
            </a:extLst>
          </p:cNvPr>
          <p:cNvSpPr/>
          <p:nvPr userDrawn="1"/>
        </p:nvSpPr>
        <p:spPr>
          <a:xfrm>
            <a:off x="1244600" y="1857375"/>
            <a:ext cx="2273300" cy="1958975"/>
          </a:xfrm>
          <a:prstGeom prst="wedgeRoundRectCallout">
            <a:avLst>
              <a:gd name="adj1" fmla="val 37473"/>
              <a:gd name="adj2" fmla="val 70924"/>
              <a:gd name="adj3" fmla="val 16667"/>
            </a:avLst>
          </a:prstGeom>
          <a:solidFill>
            <a:schemeClr val="accent4"/>
          </a:solidFill>
          <a:ln>
            <a:noFill/>
          </a:ln>
          <a:effectLst/>
        </p:spPr>
        <p:txBody>
          <a:bodyPr lIns="0" tIns="0" rIns="0" bIns="0" anchor="ctr"/>
          <a:lstStyle/>
          <a:p>
            <a:pPr marL="0" marR="0" lvl="0" indent="0" algn="l" defTabSz="292086"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Calibri"/>
              <a:ea typeface="+mn-ea"/>
              <a:cs typeface="+mn-cs"/>
            </a:endParaRPr>
          </a:p>
        </p:txBody>
      </p:sp>
      <p:sp>
        <p:nvSpPr>
          <p:cNvPr id="12" name="Picture Placeholder 7"/>
          <p:cNvSpPr>
            <a:spLocks noGrp="1"/>
          </p:cNvSpPr>
          <p:nvPr>
            <p:ph type="pic" sz="quarter" idx="13"/>
          </p:nvPr>
        </p:nvSpPr>
        <p:spPr>
          <a:xfrm flipH="1">
            <a:off x="1333460" y="1966747"/>
            <a:ext cx="2039279" cy="1697203"/>
          </a:xfrm>
          <a:prstGeom prst="wedgeRoundRectCallout">
            <a:avLst>
              <a:gd name="adj1" fmla="val -37738"/>
              <a:gd name="adj2" fmla="val 73974"/>
              <a:gd name="adj3" fmla="val 16667"/>
            </a:avLst>
          </a:prstGeom>
          <a:solidFill>
            <a:schemeClr val="bg1">
              <a:lumMod val="85000"/>
            </a:schemeClr>
          </a:solidFill>
          <a:ln>
            <a:noFill/>
          </a:ln>
          <a:effectLst/>
        </p:spPr>
        <p:txBody>
          <a:bodyPr lIns="0" tIns="0" rIns="0" bIns="0" anchor="t"/>
          <a:lstStyle>
            <a:lvl1pPr>
              <a:defRPr lang="en-US" sz="1600">
                <a:solidFill>
                  <a:schemeClr val="bg1">
                    <a:lumMod val="65000"/>
                  </a:schemeClr>
                </a:solidFill>
                <a:effectLst/>
              </a:defRPr>
            </a:lvl1pPr>
          </a:lstStyle>
          <a:p>
            <a:pPr lvl="0"/>
            <a:endParaRPr lang="en-US" noProof="0" dirty="0"/>
          </a:p>
        </p:txBody>
      </p:sp>
      <p:sp>
        <p:nvSpPr>
          <p:cNvPr id="2" name="Title 1"/>
          <p:cNvSpPr>
            <a:spLocks noGrp="1"/>
          </p:cNvSpPr>
          <p:nvPr>
            <p:ph type="title"/>
          </p:nvPr>
        </p:nvSpPr>
        <p:spPr>
          <a:xfrm>
            <a:off x="838200" y="278558"/>
            <a:ext cx="10515600" cy="586541"/>
          </a:xfrm>
        </p:spPr>
        <p:txBody>
          <a:bodyPr/>
          <a:lstStyle>
            <a:lvl1pPr algn="ctr">
              <a:defRPr lang="en-US" sz="3600" kern="0" spc="-151">
                <a:solidFill>
                  <a:schemeClr val="tx2">
                    <a:lumMod val="75000"/>
                  </a:schemeClr>
                </a:solidFill>
              </a:defRPr>
            </a:lvl1pPr>
          </a:lstStyle>
          <a:p>
            <a:pPr lvl="0"/>
            <a:r>
              <a:rPr lang="en-US" dirty="0"/>
              <a:t>Click to edit Master title style</a:t>
            </a:r>
          </a:p>
        </p:txBody>
      </p:sp>
      <p:sp>
        <p:nvSpPr>
          <p:cNvPr id="5" name="Slide Number Placeholder 4">
            <a:extLst>
              <a:ext uri="{FF2B5EF4-FFF2-40B4-BE49-F238E27FC236}">
                <a16:creationId xmlns:a16="http://schemas.microsoft.com/office/drawing/2014/main" id="{98517466-93D3-4DA9-9D55-0AC0B6095D4A}"/>
              </a:ext>
            </a:extLst>
          </p:cNvPr>
          <p:cNvSpPr>
            <a:spLocks noGrp="1"/>
          </p:cNvSpPr>
          <p:nvPr>
            <p:ph type="sldNum" sz="quarter" idx="14"/>
          </p:nvPr>
        </p:nvSpPr>
        <p:spPr>
          <a:xfrm>
            <a:off x="6419850" y="4824248"/>
            <a:ext cx="430213"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3D4421A-5B6D-4B66-B8F8-9AACD0910496}" type="slidenum">
              <a:rPr kumimoji="0" lang="en-US" alt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66748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8_Title Only">
    <p:spTree>
      <p:nvGrpSpPr>
        <p:cNvPr id="1" name=""/>
        <p:cNvGrpSpPr/>
        <p:nvPr/>
      </p:nvGrpSpPr>
      <p:grpSpPr>
        <a:xfrm>
          <a:off x="0" y="0"/>
          <a:ext cx="0" cy="0"/>
          <a:chOff x="0" y="0"/>
          <a:chExt cx="0" cy="0"/>
        </a:xfrm>
      </p:grpSpPr>
      <p:sp>
        <p:nvSpPr>
          <p:cNvPr id="15" name="Picture Placeholder 14"/>
          <p:cNvSpPr>
            <a:spLocks noGrp="1"/>
          </p:cNvSpPr>
          <p:nvPr>
            <p:ph type="pic" sz="quarter" idx="14"/>
          </p:nvPr>
        </p:nvSpPr>
        <p:spPr>
          <a:xfrm>
            <a:off x="2" y="2075333"/>
            <a:ext cx="6805596" cy="3281765"/>
          </a:xfrm>
          <a:custGeom>
            <a:avLst/>
            <a:gdLst>
              <a:gd name="connsiteX0" fmla="*/ 4688111 w 6805596"/>
              <a:gd name="connsiteY0" fmla="*/ 0 h 3281765"/>
              <a:gd name="connsiteX1" fmla="*/ 6805596 w 6805596"/>
              <a:gd name="connsiteY1" fmla="*/ 0 h 3281765"/>
              <a:gd name="connsiteX2" fmla="*/ 4688112 w 6805596"/>
              <a:gd name="connsiteY2" fmla="*/ 3281762 h 3281765"/>
              <a:gd name="connsiteX3" fmla="*/ 4688112 w 6805596"/>
              <a:gd name="connsiteY3" fmla="*/ 3281765 h 3281765"/>
              <a:gd name="connsiteX4" fmla="*/ 0 w 6805596"/>
              <a:gd name="connsiteY4" fmla="*/ 3281765 h 3281765"/>
              <a:gd name="connsiteX5" fmla="*/ 0 w 6805596"/>
              <a:gd name="connsiteY5" fmla="*/ 6 h 3281765"/>
              <a:gd name="connsiteX6" fmla="*/ 4688111 w 6805596"/>
              <a:gd name="connsiteY6" fmla="*/ 6 h 328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05596" h="3281765">
                <a:moveTo>
                  <a:pt x="4688111" y="0"/>
                </a:moveTo>
                <a:lnTo>
                  <a:pt x="6805596" y="0"/>
                </a:lnTo>
                <a:lnTo>
                  <a:pt x="4688112" y="3281762"/>
                </a:lnTo>
                <a:lnTo>
                  <a:pt x="4688112" y="3281765"/>
                </a:lnTo>
                <a:lnTo>
                  <a:pt x="0" y="3281765"/>
                </a:lnTo>
                <a:lnTo>
                  <a:pt x="0" y="6"/>
                </a:lnTo>
                <a:lnTo>
                  <a:pt x="4688111" y="6"/>
                </a:lnTo>
                <a:close/>
              </a:path>
            </a:pathLst>
          </a:custGeom>
          <a:solidFill>
            <a:schemeClr val="bg1">
              <a:lumMod val="85000"/>
            </a:schemeClr>
          </a:solidFill>
          <a:ln>
            <a:noFill/>
          </a:ln>
          <a:effectLst/>
        </p:spPr>
        <p:txBody>
          <a:bodyPr wrap="square" lIns="0" tIns="0" rIns="0" bIns="0" anchor="t">
            <a:noAutofit/>
          </a:bodyPr>
          <a:lstStyle>
            <a:lvl1pPr>
              <a:defRPr lang="en-US" sz="1600">
                <a:solidFill>
                  <a:schemeClr val="bg1">
                    <a:lumMod val="65000"/>
                  </a:schemeClr>
                </a:solidFill>
                <a:effectLst/>
              </a:defRPr>
            </a:lvl1pPr>
          </a:lstStyle>
          <a:p>
            <a:pPr lvl="0"/>
            <a:endParaRPr lang="en-US" noProof="0"/>
          </a:p>
        </p:txBody>
      </p:sp>
      <p:sp>
        <p:nvSpPr>
          <p:cNvPr id="2" name="Title 1"/>
          <p:cNvSpPr>
            <a:spLocks noGrp="1"/>
          </p:cNvSpPr>
          <p:nvPr>
            <p:ph type="title"/>
          </p:nvPr>
        </p:nvSpPr>
        <p:spPr>
          <a:xfrm>
            <a:off x="838200" y="278558"/>
            <a:ext cx="10515600" cy="586541"/>
          </a:xfrm>
        </p:spPr>
        <p:txBody>
          <a:bodyPr/>
          <a:lstStyle>
            <a:lvl1pPr algn="ctr">
              <a:defRPr lang="en-US" sz="3600" kern="0" spc="-151">
                <a:solidFill>
                  <a:schemeClr val="tx2">
                    <a:lumMod val="75000"/>
                  </a:schemeClr>
                </a:solidFill>
              </a:defRPr>
            </a:lvl1pPr>
          </a:lstStyle>
          <a:p>
            <a:pPr lvl="0"/>
            <a:r>
              <a:rPr lang="en-US" dirty="0"/>
              <a:t>Click to edit Master title style</a:t>
            </a:r>
          </a:p>
        </p:txBody>
      </p:sp>
      <p:sp>
        <p:nvSpPr>
          <p:cNvPr id="4" name="Slide Number Placeholder 5">
            <a:extLst>
              <a:ext uri="{FF2B5EF4-FFF2-40B4-BE49-F238E27FC236}">
                <a16:creationId xmlns:a16="http://schemas.microsoft.com/office/drawing/2014/main" id="{8C37827D-B023-492C-AB6F-7DB7FB6370D6}"/>
              </a:ext>
            </a:extLst>
          </p:cNvPr>
          <p:cNvSpPr>
            <a:spLocks noGrp="1"/>
          </p:cNvSpPr>
          <p:nvPr>
            <p:ph type="sldNum" sz="quarter" idx="15"/>
          </p:nvPr>
        </p:nvSpPr>
        <p:spPr>
          <a:xfrm>
            <a:off x="6419850" y="4824248"/>
            <a:ext cx="430213"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96C5568-A632-4B74-920F-FB6A03B879DA}" type="slidenum">
              <a:rPr kumimoji="0" lang="en-US" alt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67867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9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48CB8B-4A68-459E-A2F6-3ABE2B783FBA}"/>
              </a:ext>
            </a:extLst>
          </p:cNvPr>
          <p:cNvPicPr>
            <a:picLocks noChangeAspect="1"/>
          </p:cNvPicPr>
          <p:nvPr/>
        </p:nvPicPr>
        <p:blipFill rotWithShape="1">
          <a:blip r:embed="rId2"/>
          <a:srcRect b="2570"/>
          <a:stretch/>
        </p:blipFill>
        <p:spPr>
          <a:xfrm>
            <a:off x="685800" y="1557338"/>
            <a:ext cx="2387600" cy="4516437"/>
          </a:xfrm>
          <a:prstGeom prst="rect">
            <a:avLst/>
          </a:prstGeom>
          <a:effectLst>
            <a:outerShdw blurRad="266700" dist="292100" dir="8100000" algn="tr" rotWithShape="0">
              <a:prstClr val="black">
                <a:alpha val="15000"/>
              </a:prstClr>
            </a:outerShdw>
          </a:effectLst>
        </p:spPr>
      </p:pic>
      <p:sp>
        <p:nvSpPr>
          <p:cNvPr id="15" name="Picture Placeholder 14"/>
          <p:cNvSpPr>
            <a:spLocks noGrp="1"/>
          </p:cNvSpPr>
          <p:nvPr>
            <p:ph type="pic" sz="quarter" idx="14"/>
          </p:nvPr>
        </p:nvSpPr>
        <p:spPr>
          <a:xfrm>
            <a:off x="971795" y="2240059"/>
            <a:ext cx="1832111" cy="3219627"/>
          </a:xfrm>
          <a:prstGeom prst="rect">
            <a:avLst/>
          </a:prstGeom>
          <a:solidFill>
            <a:schemeClr val="bg1">
              <a:lumMod val="85000"/>
            </a:schemeClr>
          </a:solidFill>
          <a:ln>
            <a:noFill/>
          </a:ln>
          <a:effectLst/>
        </p:spPr>
        <p:txBody>
          <a:bodyPr wrap="square" lIns="0" tIns="0" rIns="0" bIns="0" anchor="t">
            <a:noAutofit/>
          </a:bodyPr>
          <a:lstStyle>
            <a:lvl1pPr>
              <a:defRPr lang="en-US" sz="1600">
                <a:solidFill>
                  <a:schemeClr val="bg1">
                    <a:lumMod val="65000"/>
                  </a:schemeClr>
                </a:solidFill>
                <a:effectLst/>
              </a:defRPr>
            </a:lvl1pPr>
          </a:lstStyle>
          <a:p>
            <a:pPr lvl="0"/>
            <a:endParaRPr lang="en-US" noProof="0"/>
          </a:p>
        </p:txBody>
      </p:sp>
      <p:sp>
        <p:nvSpPr>
          <p:cNvPr id="2" name="Title 1"/>
          <p:cNvSpPr>
            <a:spLocks noGrp="1"/>
          </p:cNvSpPr>
          <p:nvPr>
            <p:ph type="title"/>
          </p:nvPr>
        </p:nvSpPr>
        <p:spPr>
          <a:xfrm>
            <a:off x="838200" y="278558"/>
            <a:ext cx="10515600" cy="586541"/>
          </a:xfrm>
        </p:spPr>
        <p:txBody>
          <a:bodyPr/>
          <a:lstStyle>
            <a:lvl1pPr algn="ctr">
              <a:defRPr lang="en-US" sz="3600" kern="0" spc="-151">
                <a:solidFill>
                  <a:schemeClr val="tx2">
                    <a:lumMod val="75000"/>
                  </a:schemeClr>
                </a:solidFill>
              </a:defRPr>
            </a:lvl1pPr>
          </a:lstStyle>
          <a:p>
            <a:pPr lvl="0"/>
            <a:r>
              <a:rPr lang="en-US" dirty="0"/>
              <a:t>Click to edit Master title style</a:t>
            </a:r>
          </a:p>
        </p:txBody>
      </p:sp>
      <p:sp>
        <p:nvSpPr>
          <p:cNvPr id="5" name="Slide Number Placeholder 4">
            <a:extLst>
              <a:ext uri="{FF2B5EF4-FFF2-40B4-BE49-F238E27FC236}">
                <a16:creationId xmlns:a16="http://schemas.microsoft.com/office/drawing/2014/main" id="{2A95684B-C8D7-411A-9226-C75995B2E9FD}"/>
              </a:ext>
            </a:extLst>
          </p:cNvPr>
          <p:cNvSpPr>
            <a:spLocks noGrp="1"/>
          </p:cNvSpPr>
          <p:nvPr>
            <p:ph type="sldNum" sz="quarter" idx="15"/>
          </p:nvPr>
        </p:nvSpPr>
        <p:spPr>
          <a:xfrm>
            <a:off x="6419850" y="4824248"/>
            <a:ext cx="430213"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B9B2D1-E2C3-4D66-8507-C7B3EBFCD302}" type="slidenum">
              <a:rPr kumimoji="0" lang="en-US" alt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54073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0_Title Only">
    <p:spTree>
      <p:nvGrpSpPr>
        <p:cNvPr id="1" name=""/>
        <p:cNvGrpSpPr/>
        <p:nvPr/>
      </p:nvGrpSpPr>
      <p:grpSpPr>
        <a:xfrm>
          <a:off x="0" y="0"/>
          <a:ext cx="0" cy="0"/>
          <a:chOff x="0" y="0"/>
          <a:chExt cx="0" cy="0"/>
        </a:xfrm>
      </p:grpSpPr>
      <p:sp>
        <p:nvSpPr>
          <p:cNvPr id="11" name="Picture Placeholder 10"/>
          <p:cNvSpPr>
            <a:spLocks noGrp="1"/>
          </p:cNvSpPr>
          <p:nvPr>
            <p:ph type="pic" sz="quarter" idx="15"/>
          </p:nvPr>
        </p:nvSpPr>
        <p:spPr>
          <a:xfrm>
            <a:off x="577276" y="2489912"/>
            <a:ext cx="1375202" cy="2421738"/>
          </a:xfrm>
          <a:prstGeom prst="rect">
            <a:avLst/>
          </a:prstGeom>
          <a:solidFill>
            <a:schemeClr val="bg1">
              <a:lumMod val="75000"/>
            </a:schemeClr>
          </a:solidFill>
          <a:ln>
            <a:noFill/>
          </a:ln>
          <a:effectLst/>
        </p:spPr>
        <p:txBody>
          <a:bodyPr wrap="square" lIns="0" tIns="0" rIns="0" bIns="0" anchor="t">
            <a:noAutofit/>
          </a:bodyPr>
          <a:lstStyle>
            <a:lvl1pPr>
              <a:defRPr lang="en-US" sz="1600">
                <a:solidFill>
                  <a:schemeClr val="bg1">
                    <a:lumMod val="65000"/>
                  </a:schemeClr>
                </a:solidFill>
                <a:effectLst/>
              </a:defRPr>
            </a:lvl1pPr>
          </a:lstStyle>
          <a:p>
            <a:pPr lvl="0"/>
            <a:endParaRPr lang="en-US" noProof="0" dirty="0"/>
          </a:p>
        </p:txBody>
      </p:sp>
      <p:sp>
        <p:nvSpPr>
          <p:cNvPr id="15" name="Picture Placeholder 14"/>
          <p:cNvSpPr>
            <a:spLocks noGrp="1"/>
          </p:cNvSpPr>
          <p:nvPr>
            <p:ph type="pic" sz="quarter" idx="14"/>
          </p:nvPr>
        </p:nvSpPr>
        <p:spPr>
          <a:xfrm>
            <a:off x="1707377" y="2299466"/>
            <a:ext cx="1629509" cy="2863587"/>
          </a:xfrm>
          <a:prstGeom prst="rect">
            <a:avLst/>
          </a:prstGeom>
          <a:solidFill>
            <a:schemeClr val="bg1">
              <a:lumMod val="85000"/>
            </a:schemeClr>
          </a:solidFill>
          <a:ln>
            <a:noFill/>
          </a:ln>
          <a:effectLst/>
        </p:spPr>
        <p:txBody>
          <a:bodyPr wrap="square" lIns="0" tIns="0" rIns="0" bIns="0" anchor="t">
            <a:noAutofit/>
          </a:bodyPr>
          <a:lstStyle>
            <a:lvl1pPr>
              <a:defRPr lang="en-US" sz="1600">
                <a:solidFill>
                  <a:schemeClr val="bg1">
                    <a:lumMod val="65000"/>
                  </a:schemeClr>
                </a:solidFill>
                <a:effectLst/>
              </a:defRPr>
            </a:lvl1pPr>
          </a:lstStyle>
          <a:p>
            <a:pPr lvl="0"/>
            <a:endParaRPr lang="en-US" noProof="0"/>
          </a:p>
        </p:txBody>
      </p:sp>
      <p:sp>
        <p:nvSpPr>
          <p:cNvPr id="2" name="Title 1"/>
          <p:cNvSpPr>
            <a:spLocks noGrp="1"/>
          </p:cNvSpPr>
          <p:nvPr>
            <p:ph type="title"/>
          </p:nvPr>
        </p:nvSpPr>
        <p:spPr>
          <a:xfrm>
            <a:off x="838200" y="278558"/>
            <a:ext cx="10515600" cy="586541"/>
          </a:xfrm>
        </p:spPr>
        <p:txBody>
          <a:bodyPr/>
          <a:lstStyle>
            <a:lvl1pPr algn="ctr">
              <a:defRPr lang="en-US" sz="3600" kern="0" spc="-151">
                <a:solidFill>
                  <a:schemeClr val="tx2">
                    <a:lumMod val="75000"/>
                  </a:schemeClr>
                </a:solidFill>
              </a:defRPr>
            </a:lvl1pPr>
          </a:lstStyle>
          <a:p>
            <a:pPr lvl="0"/>
            <a:r>
              <a:rPr lang="en-US" dirty="0"/>
              <a:t>Click to edit Master title style</a:t>
            </a:r>
          </a:p>
        </p:txBody>
      </p:sp>
      <p:sp>
        <p:nvSpPr>
          <p:cNvPr id="5" name="Slide Number Placeholder 5">
            <a:extLst>
              <a:ext uri="{FF2B5EF4-FFF2-40B4-BE49-F238E27FC236}">
                <a16:creationId xmlns:a16="http://schemas.microsoft.com/office/drawing/2014/main" id="{CD58B04C-E4E3-4641-AA36-BE2DCEE8D295}"/>
              </a:ext>
            </a:extLst>
          </p:cNvPr>
          <p:cNvSpPr>
            <a:spLocks noGrp="1"/>
          </p:cNvSpPr>
          <p:nvPr>
            <p:ph type="sldNum" sz="quarter" idx="16"/>
          </p:nvPr>
        </p:nvSpPr>
        <p:spPr>
          <a:xfrm>
            <a:off x="6419850" y="4824248"/>
            <a:ext cx="430213"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1FE4869-E69E-4CBE-93E1-CD3C9BE5303C}" type="slidenum">
              <a:rPr kumimoji="0" lang="en-US" alt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58590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1_Title Only">
    <p:spTree>
      <p:nvGrpSpPr>
        <p:cNvPr id="1" name=""/>
        <p:cNvGrpSpPr/>
        <p:nvPr/>
      </p:nvGrpSpPr>
      <p:grpSpPr>
        <a:xfrm>
          <a:off x="0" y="0"/>
          <a:ext cx="0" cy="0"/>
          <a:chOff x="0" y="0"/>
          <a:chExt cx="0" cy="0"/>
        </a:xfrm>
      </p:grpSpPr>
      <p:sp>
        <p:nvSpPr>
          <p:cNvPr id="8" name="Picture Placeholder 7"/>
          <p:cNvSpPr>
            <a:spLocks noGrp="1"/>
          </p:cNvSpPr>
          <p:nvPr>
            <p:ph type="pic" sz="quarter" idx="16"/>
          </p:nvPr>
        </p:nvSpPr>
        <p:spPr>
          <a:xfrm>
            <a:off x="3095279" y="2489912"/>
            <a:ext cx="1375202" cy="2421738"/>
          </a:xfrm>
          <a:prstGeom prst="rect">
            <a:avLst/>
          </a:prstGeom>
          <a:solidFill>
            <a:schemeClr val="bg1">
              <a:lumMod val="75000"/>
            </a:schemeClr>
          </a:solidFill>
          <a:ln>
            <a:noFill/>
          </a:ln>
          <a:effectLst/>
        </p:spPr>
        <p:txBody>
          <a:bodyPr wrap="square" lIns="0" tIns="0" rIns="0" bIns="0" anchor="t">
            <a:noAutofit/>
          </a:bodyPr>
          <a:lstStyle>
            <a:lvl1pPr>
              <a:defRPr lang="en-US" sz="1600">
                <a:solidFill>
                  <a:schemeClr val="bg1">
                    <a:lumMod val="65000"/>
                  </a:schemeClr>
                </a:solidFill>
                <a:effectLst/>
              </a:defRPr>
            </a:lvl1pPr>
          </a:lstStyle>
          <a:p>
            <a:pPr lvl="0"/>
            <a:endParaRPr lang="en-US" noProof="0" dirty="0"/>
          </a:p>
        </p:txBody>
      </p:sp>
      <p:sp>
        <p:nvSpPr>
          <p:cNvPr id="11" name="Picture Placeholder 10"/>
          <p:cNvSpPr>
            <a:spLocks noGrp="1"/>
          </p:cNvSpPr>
          <p:nvPr>
            <p:ph type="pic" sz="quarter" idx="15"/>
          </p:nvPr>
        </p:nvSpPr>
        <p:spPr>
          <a:xfrm>
            <a:off x="577276" y="2489912"/>
            <a:ext cx="1375202" cy="2421738"/>
          </a:xfrm>
          <a:prstGeom prst="rect">
            <a:avLst/>
          </a:prstGeom>
          <a:solidFill>
            <a:schemeClr val="bg1">
              <a:lumMod val="75000"/>
            </a:schemeClr>
          </a:solidFill>
          <a:ln>
            <a:noFill/>
          </a:ln>
          <a:effectLst/>
        </p:spPr>
        <p:txBody>
          <a:bodyPr wrap="square" lIns="0" tIns="0" rIns="0" bIns="0" anchor="t">
            <a:noAutofit/>
          </a:bodyPr>
          <a:lstStyle>
            <a:lvl1pPr>
              <a:defRPr lang="en-US" sz="1600">
                <a:solidFill>
                  <a:schemeClr val="bg1">
                    <a:lumMod val="65000"/>
                  </a:schemeClr>
                </a:solidFill>
                <a:effectLst/>
              </a:defRPr>
            </a:lvl1pPr>
          </a:lstStyle>
          <a:p>
            <a:pPr lvl="0"/>
            <a:endParaRPr lang="en-US" noProof="0" dirty="0"/>
          </a:p>
        </p:txBody>
      </p:sp>
      <p:sp>
        <p:nvSpPr>
          <p:cNvPr id="2" name="Title 1"/>
          <p:cNvSpPr>
            <a:spLocks noGrp="1"/>
          </p:cNvSpPr>
          <p:nvPr>
            <p:ph type="title"/>
          </p:nvPr>
        </p:nvSpPr>
        <p:spPr>
          <a:xfrm>
            <a:off x="838200" y="278558"/>
            <a:ext cx="10515600" cy="586541"/>
          </a:xfrm>
        </p:spPr>
        <p:txBody>
          <a:bodyPr/>
          <a:lstStyle>
            <a:lvl1pPr algn="ctr">
              <a:defRPr lang="en-US" sz="3600" kern="0" spc="-151">
                <a:solidFill>
                  <a:schemeClr val="tx2">
                    <a:lumMod val="75000"/>
                  </a:schemeClr>
                </a:solidFill>
              </a:defRPr>
            </a:lvl1pPr>
          </a:lstStyle>
          <a:p>
            <a:pPr lvl="0"/>
            <a:r>
              <a:rPr lang="en-US" dirty="0"/>
              <a:t>Click to edit Master title style</a:t>
            </a:r>
          </a:p>
        </p:txBody>
      </p:sp>
      <p:sp>
        <p:nvSpPr>
          <p:cNvPr id="15" name="Picture Placeholder 14"/>
          <p:cNvSpPr>
            <a:spLocks noGrp="1"/>
          </p:cNvSpPr>
          <p:nvPr>
            <p:ph type="pic" sz="quarter" idx="14"/>
          </p:nvPr>
        </p:nvSpPr>
        <p:spPr>
          <a:xfrm>
            <a:off x="1707377" y="2299466"/>
            <a:ext cx="1629509" cy="2863587"/>
          </a:xfrm>
          <a:prstGeom prst="rect">
            <a:avLst/>
          </a:prstGeom>
          <a:solidFill>
            <a:schemeClr val="bg1">
              <a:lumMod val="85000"/>
            </a:schemeClr>
          </a:solidFill>
          <a:ln>
            <a:noFill/>
          </a:ln>
          <a:effectLst/>
        </p:spPr>
        <p:txBody>
          <a:bodyPr wrap="square" lIns="0" tIns="0" rIns="0" bIns="0" anchor="t">
            <a:noAutofit/>
          </a:bodyPr>
          <a:lstStyle>
            <a:lvl1pPr>
              <a:defRPr lang="en-US" sz="1600">
                <a:solidFill>
                  <a:schemeClr val="bg1">
                    <a:lumMod val="65000"/>
                  </a:schemeClr>
                </a:solidFill>
                <a:effectLst/>
              </a:defRPr>
            </a:lvl1pPr>
          </a:lstStyle>
          <a:p>
            <a:pPr lvl="0"/>
            <a:endParaRPr lang="en-US" noProof="0"/>
          </a:p>
        </p:txBody>
      </p:sp>
      <p:sp>
        <p:nvSpPr>
          <p:cNvPr id="6" name="Slide Number Placeholder 5">
            <a:extLst>
              <a:ext uri="{FF2B5EF4-FFF2-40B4-BE49-F238E27FC236}">
                <a16:creationId xmlns:a16="http://schemas.microsoft.com/office/drawing/2014/main" id="{6362097F-BB31-4406-A9C3-AB7590EAD3F9}"/>
              </a:ext>
            </a:extLst>
          </p:cNvPr>
          <p:cNvSpPr>
            <a:spLocks noGrp="1"/>
          </p:cNvSpPr>
          <p:nvPr>
            <p:ph type="sldNum" sz="quarter" idx="17"/>
          </p:nvPr>
        </p:nvSpPr>
        <p:spPr>
          <a:xfrm>
            <a:off x="6419850" y="4824248"/>
            <a:ext cx="430213"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D5C0DF6-5D66-42E4-8C21-66BC0F110FFB}" type="slidenum">
              <a:rPr kumimoji="0" lang="en-US" alt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75715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2_Title Only">
    <p:spTree>
      <p:nvGrpSpPr>
        <p:cNvPr id="1" name=""/>
        <p:cNvGrpSpPr/>
        <p:nvPr/>
      </p:nvGrpSpPr>
      <p:grpSpPr>
        <a:xfrm>
          <a:off x="0" y="0"/>
          <a:ext cx="0" cy="0"/>
          <a:chOff x="0" y="0"/>
          <a:chExt cx="0" cy="0"/>
        </a:xfrm>
      </p:grpSpPr>
      <p:sp>
        <p:nvSpPr>
          <p:cNvPr id="15" name="Picture Placeholder 14"/>
          <p:cNvSpPr>
            <a:spLocks noGrp="1"/>
          </p:cNvSpPr>
          <p:nvPr>
            <p:ph type="pic" sz="quarter" idx="14"/>
          </p:nvPr>
        </p:nvSpPr>
        <p:spPr>
          <a:xfrm>
            <a:off x="0" y="0"/>
            <a:ext cx="12192000" cy="3835400"/>
          </a:xfrm>
          <a:prstGeom prst="rect">
            <a:avLst/>
          </a:prstGeom>
          <a:solidFill>
            <a:schemeClr val="bg1">
              <a:lumMod val="85000"/>
            </a:schemeClr>
          </a:solidFill>
          <a:ln>
            <a:noFill/>
          </a:ln>
          <a:effectLst/>
        </p:spPr>
        <p:txBody>
          <a:bodyPr wrap="square" lIns="0" tIns="0" rIns="0" bIns="0" anchor="t">
            <a:noAutofit/>
          </a:bodyPr>
          <a:lstStyle>
            <a:lvl1pPr>
              <a:defRPr lang="en-US" sz="1600">
                <a:solidFill>
                  <a:schemeClr val="bg1">
                    <a:lumMod val="65000"/>
                  </a:schemeClr>
                </a:solidFill>
                <a:effectLst/>
              </a:defRPr>
            </a:lvl1pPr>
          </a:lstStyle>
          <a:p>
            <a:pPr lvl="0"/>
            <a:endParaRPr lang="en-US" noProof="0"/>
          </a:p>
        </p:txBody>
      </p:sp>
      <p:sp>
        <p:nvSpPr>
          <p:cNvPr id="13" name="Picture Placeholder 12"/>
          <p:cNvSpPr>
            <a:spLocks noGrp="1"/>
          </p:cNvSpPr>
          <p:nvPr>
            <p:ph type="pic" sz="quarter" idx="15"/>
          </p:nvPr>
        </p:nvSpPr>
        <p:spPr>
          <a:xfrm>
            <a:off x="1413622" y="1903186"/>
            <a:ext cx="3725376" cy="2732303"/>
          </a:xfrm>
          <a:prstGeom prst="rect">
            <a:avLst/>
          </a:prstGeom>
          <a:solidFill>
            <a:schemeClr val="bg1">
              <a:lumMod val="75000"/>
            </a:schemeClr>
          </a:solidFill>
          <a:ln>
            <a:noFill/>
          </a:ln>
          <a:effectLst/>
        </p:spPr>
        <p:txBody>
          <a:bodyPr wrap="square" lIns="0" tIns="0" rIns="0" bIns="0" anchor="t">
            <a:noAutofit/>
          </a:bodyPr>
          <a:lstStyle>
            <a:lvl1pPr>
              <a:defRPr lang="en-US" sz="1600">
                <a:solidFill>
                  <a:schemeClr val="bg1">
                    <a:lumMod val="65000"/>
                  </a:schemeClr>
                </a:solidFill>
                <a:effectLst/>
              </a:defRPr>
            </a:lvl1pPr>
          </a:lstStyle>
          <a:p>
            <a:pPr lvl="0"/>
            <a:endParaRPr lang="en-US" noProof="0"/>
          </a:p>
        </p:txBody>
      </p:sp>
      <p:sp>
        <p:nvSpPr>
          <p:cNvPr id="2" name="Title 1"/>
          <p:cNvSpPr>
            <a:spLocks noGrp="1"/>
          </p:cNvSpPr>
          <p:nvPr>
            <p:ph type="title"/>
          </p:nvPr>
        </p:nvSpPr>
        <p:spPr>
          <a:xfrm>
            <a:off x="838200" y="278558"/>
            <a:ext cx="10515600" cy="586541"/>
          </a:xfrm>
        </p:spPr>
        <p:txBody>
          <a:bodyPr/>
          <a:lstStyle>
            <a:lvl1pPr algn="ctr">
              <a:defRPr lang="en-US" sz="3600" kern="0" spc="-151">
                <a:solidFill>
                  <a:schemeClr val="tx2">
                    <a:lumMod val="75000"/>
                  </a:schemeClr>
                </a:solidFill>
              </a:defRPr>
            </a:lvl1pPr>
          </a:lstStyle>
          <a:p>
            <a:pPr lvl="0"/>
            <a:r>
              <a:rPr lang="en-US" dirty="0"/>
              <a:t>Click to edit Master title style</a:t>
            </a:r>
          </a:p>
        </p:txBody>
      </p:sp>
      <p:sp>
        <p:nvSpPr>
          <p:cNvPr id="5" name="Slide Number Placeholder 5">
            <a:extLst>
              <a:ext uri="{FF2B5EF4-FFF2-40B4-BE49-F238E27FC236}">
                <a16:creationId xmlns:a16="http://schemas.microsoft.com/office/drawing/2014/main" id="{B0BF3457-2F65-425C-803D-F1EE56BA669F}"/>
              </a:ext>
            </a:extLst>
          </p:cNvPr>
          <p:cNvSpPr>
            <a:spLocks noGrp="1"/>
          </p:cNvSpPr>
          <p:nvPr>
            <p:ph type="sldNum" sz="quarter" idx="16"/>
          </p:nvPr>
        </p:nvSpPr>
        <p:spPr>
          <a:xfrm>
            <a:off x="6419850" y="4824248"/>
            <a:ext cx="430213"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D12B28C-0E56-444D-A55E-1429AB72F793}" type="slidenum">
              <a:rPr kumimoji="0" lang="en-US" alt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33319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3_Title Only">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D419F3CA-8A96-4FF6-8EE4-D57789BF1AB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59175" y="1858963"/>
            <a:ext cx="507365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Picture Placeholder 12"/>
          <p:cNvSpPr>
            <a:spLocks noGrp="1"/>
          </p:cNvSpPr>
          <p:nvPr>
            <p:ph type="pic" sz="quarter" idx="15"/>
          </p:nvPr>
        </p:nvSpPr>
        <p:spPr>
          <a:xfrm>
            <a:off x="4073235" y="2226440"/>
            <a:ext cx="4020853" cy="2396389"/>
          </a:xfrm>
          <a:prstGeom prst="rect">
            <a:avLst/>
          </a:prstGeom>
          <a:solidFill>
            <a:schemeClr val="bg1">
              <a:lumMod val="75000"/>
            </a:schemeClr>
          </a:solidFill>
          <a:ln>
            <a:noFill/>
          </a:ln>
          <a:effectLst/>
        </p:spPr>
        <p:txBody>
          <a:bodyPr wrap="square" lIns="0" tIns="0" rIns="0" bIns="0" anchor="t">
            <a:noAutofit/>
          </a:bodyPr>
          <a:lstStyle>
            <a:lvl1pPr>
              <a:defRPr lang="en-US" sz="1600">
                <a:solidFill>
                  <a:schemeClr val="bg1">
                    <a:lumMod val="65000"/>
                  </a:schemeClr>
                </a:solidFill>
                <a:effectLst/>
              </a:defRPr>
            </a:lvl1pPr>
          </a:lstStyle>
          <a:p>
            <a:pPr lvl="0"/>
            <a:endParaRPr lang="en-US" noProof="0" dirty="0"/>
          </a:p>
        </p:txBody>
      </p:sp>
      <p:sp>
        <p:nvSpPr>
          <p:cNvPr id="2" name="Title 1"/>
          <p:cNvSpPr>
            <a:spLocks noGrp="1"/>
          </p:cNvSpPr>
          <p:nvPr>
            <p:ph type="title"/>
          </p:nvPr>
        </p:nvSpPr>
        <p:spPr>
          <a:xfrm>
            <a:off x="838200" y="278558"/>
            <a:ext cx="10515600" cy="586541"/>
          </a:xfrm>
        </p:spPr>
        <p:txBody>
          <a:bodyPr/>
          <a:lstStyle>
            <a:lvl1pPr algn="ctr">
              <a:defRPr lang="en-US" sz="3600" kern="0" spc="-151">
                <a:solidFill>
                  <a:schemeClr val="tx2">
                    <a:lumMod val="75000"/>
                  </a:schemeClr>
                </a:solidFill>
              </a:defRPr>
            </a:lvl1pPr>
          </a:lstStyle>
          <a:p>
            <a:pPr lvl="0"/>
            <a:r>
              <a:rPr lang="en-US" dirty="0"/>
              <a:t>Click to edit Master title style</a:t>
            </a:r>
          </a:p>
        </p:txBody>
      </p:sp>
      <p:sp>
        <p:nvSpPr>
          <p:cNvPr id="5" name="Slide Number Placeholder 4">
            <a:extLst>
              <a:ext uri="{FF2B5EF4-FFF2-40B4-BE49-F238E27FC236}">
                <a16:creationId xmlns:a16="http://schemas.microsoft.com/office/drawing/2014/main" id="{E3DD7350-75C9-491E-973F-20541E8FDD1C}"/>
              </a:ext>
            </a:extLst>
          </p:cNvPr>
          <p:cNvSpPr>
            <a:spLocks noGrp="1"/>
          </p:cNvSpPr>
          <p:nvPr>
            <p:ph type="sldNum" sz="quarter" idx="16"/>
          </p:nvPr>
        </p:nvSpPr>
        <p:spPr>
          <a:xfrm>
            <a:off x="6419850" y="4824248"/>
            <a:ext cx="430213"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41A23F4-C7C1-4573-A4E5-56E51BE442E2}" type="slidenum">
              <a:rPr kumimoji="0" lang="en-US" alt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5044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2A2A71-CEE4-4663-8B35-8EBA5B5DC594}" type="datetimeFigureOut">
              <a:rPr lang="en-US" smtClean="0"/>
              <a:pPr/>
              <a:t>9/30/2024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F10276-A2AF-44AC-9C1B-3B4BE221A1A5}" type="slidenum">
              <a:rPr lang="en-US" smtClean="0"/>
              <a:pPr/>
              <a:t>‹#›</a:t>
            </a:fld>
            <a:endParaRPr lang="en-US"/>
          </a:p>
        </p:txBody>
      </p:sp>
    </p:spTree>
    <p:extLst>
      <p:ext uri="{BB962C8B-B14F-4D97-AF65-F5344CB8AC3E}">
        <p14:creationId xmlns:p14="http://schemas.microsoft.com/office/powerpoint/2010/main" val="25045167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4_Title Only">
    <p:spTree>
      <p:nvGrpSpPr>
        <p:cNvPr id="1" name=""/>
        <p:cNvGrpSpPr/>
        <p:nvPr/>
      </p:nvGrpSpPr>
      <p:grpSpPr>
        <a:xfrm>
          <a:off x="0" y="0"/>
          <a:ext cx="0" cy="0"/>
          <a:chOff x="0" y="0"/>
          <a:chExt cx="0" cy="0"/>
        </a:xfrm>
      </p:grpSpPr>
      <p:sp>
        <p:nvSpPr>
          <p:cNvPr id="13" name="Picture Placeholder 12"/>
          <p:cNvSpPr>
            <a:spLocks noGrp="1"/>
          </p:cNvSpPr>
          <p:nvPr>
            <p:ph type="pic" sz="quarter" idx="15"/>
          </p:nvPr>
        </p:nvSpPr>
        <p:spPr>
          <a:xfrm>
            <a:off x="886572" y="2074011"/>
            <a:ext cx="4263278" cy="2396389"/>
          </a:xfrm>
          <a:prstGeom prst="rect">
            <a:avLst/>
          </a:prstGeom>
          <a:solidFill>
            <a:schemeClr val="bg1">
              <a:lumMod val="75000"/>
            </a:schemeClr>
          </a:solidFill>
          <a:ln>
            <a:noFill/>
          </a:ln>
          <a:effectLst/>
        </p:spPr>
        <p:txBody>
          <a:bodyPr wrap="square" lIns="0" tIns="0" rIns="0" bIns="0" anchor="t">
            <a:noAutofit/>
          </a:bodyPr>
          <a:lstStyle>
            <a:lvl1pPr>
              <a:defRPr lang="en-US" sz="1600">
                <a:solidFill>
                  <a:schemeClr val="bg1">
                    <a:lumMod val="65000"/>
                  </a:schemeClr>
                </a:solidFill>
                <a:effectLst/>
              </a:defRPr>
            </a:lvl1pPr>
          </a:lstStyle>
          <a:p>
            <a:pPr lvl="0"/>
            <a:endParaRPr lang="en-US" noProof="0" dirty="0"/>
          </a:p>
        </p:txBody>
      </p:sp>
      <p:sp>
        <p:nvSpPr>
          <p:cNvPr id="2" name="Title 1"/>
          <p:cNvSpPr>
            <a:spLocks noGrp="1"/>
          </p:cNvSpPr>
          <p:nvPr>
            <p:ph type="title"/>
          </p:nvPr>
        </p:nvSpPr>
        <p:spPr>
          <a:xfrm>
            <a:off x="838200" y="278558"/>
            <a:ext cx="10515600" cy="586541"/>
          </a:xfrm>
        </p:spPr>
        <p:txBody>
          <a:bodyPr/>
          <a:lstStyle>
            <a:lvl1pPr algn="ctr">
              <a:defRPr lang="en-US" sz="3600" kern="0" spc="-151">
                <a:solidFill>
                  <a:schemeClr val="tx2">
                    <a:lumMod val="75000"/>
                  </a:schemeClr>
                </a:solidFill>
              </a:defRPr>
            </a:lvl1pPr>
          </a:lstStyle>
          <a:p>
            <a:pPr lvl="0"/>
            <a:r>
              <a:rPr lang="en-US" dirty="0"/>
              <a:t>Click to edit Master title style</a:t>
            </a:r>
          </a:p>
        </p:txBody>
      </p:sp>
      <p:sp>
        <p:nvSpPr>
          <p:cNvPr id="4" name="Slide Number Placeholder 5">
            <a:extLst>
              <a:ext uri="{FF2B5EF4-FFF2-40B4-BE49-F238E27FC236}">
                <a16:creationId xmlns:a16="http://schemas.microsoft.com/office/drawing/2014/main" id="{41DEC0E1-B7F4-4540-AE2E-21198FABFFF0}"/>
              </a:ext>
            </a:extLst>
          </p:cNvPr>
          <p:cNvSpPr>
            <a:spLocks noGrp="1"/>
          </p:cNvSpPr>
          <p:nvPr>
            <p:ph type="sldNum" sz="quarter" idx="16"/>
          </p:nvPr>
        </p:nvSpPr>
        <p:spPr>
          <a:xfrm>
            <a:off x="6419850" y="4824248"/>
            <a:ext cx="430213"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3E16238-5CCE-4DE5-AE49-A7A9954325AC}" type="slidenum">
              <a:rPr kumimoji="0" lang="en-US" alt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37783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6_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84F469-A06C-4624-820C-B29F38A8621A}"/>
              </a:ext>
            </a:extLst>
          </p:cNvPr>
          <p:cNvSpPr/>
          <p:nvPr userDrawn="1"/>
        </p:nvSpPr>
        <p:spPr>
          <a:xfrm>
            <a:off x="8085138" y="3703638"/>
            <a:ext cx="1825625" cy="15589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A70267F7-F66A-445C-9F3F-14B7E1CDC185}"/>
              </a:ext>
            </a:extLst>
          </p:cNvPr>
          <p:cNvSpPr/>
          <p:nvPr userDrawn="1"/>
        </p:nvSpPr>
        <p:spPr>
          <a:xfrm>
            <a:off x="9910763" y="2144713"/>
            <a:ext cx="1824037" cy="15589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3D746FCC-2F71-47A1-B553-870D8B9A067B}"/>
              </a:ext>
            </a:extLst>
          </p:cNvPr>
          <p:cNvSpPr/>
          <p:nvPr userDrawn="1"/>
        </p:nvSpPr>
        <p:spPr>
          <a:xfrm>
            <a:off x="4251325" y="3703638"/>
            <a:ext cx="1824038" cy="15589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46286F47-4D83-4F5E-BD1D-BF74DB71D05F}"/>
              </a:ext>
            </a:extLst>
          </p:cNvPr>
          <p:cNvSpPr/>
          <p:nvPr userDrawn="1"/>
        </p:nvSpPr>
        <p:spPr>
          <a:xfrm>
            <a:off x="6075363" y="2144713"/>
            <a:ext cx="1824037" cy="15589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CA11428E-15D8-4F5F-B8C2-B93D6C1E30E6}"/>
              </a:ext>
            </a:extLst>
          </p:cNvPr>
          <p:cNvSpPr/>
          <p:nvPr userDrawn="1"/>
        </p:nvSpPr>
        <p:spPr>
          <a:xfrm>
            <a:off x="415925" y="3703638"/>
            <a:ext cx="1824038" cy="15589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A2D25186-ADBB-4EDD-9606-5886CC73CCE8}"/>
              </a:ext>
            </a:extLst>
          </p:cNvPr>
          <p:cNvSpPr/>
          <p:nvPr userDrawn="1"/>
        </p:nvSpPr>
        <p:spPr>
          <a:xfrm>
            <a:off x="2239963" y="2144713"/>
            <a:ext cx="1825625" cy="15589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Picture Placeholder 52"/>
          <p:cNvSpPr>
            <a:spLocks noGrp="1"/>
          </p:cNvSpPr>
          <p:nvPr>
            <p:ph type="pic" sz="quarter" idx="19"/>
          </p:nvPr>
        </p:nvSpPr>
        <p:spPr>
          <a:xfrm>
            <a:off x="8085871" y="2144799"/>
            <a:ext cx="1824463" cy="1559088"/>
          </a:xfrm>
          <a:prstGeom prst="rect">
            <a:avLst/>
          </a:prstGeom>
          <a:solidFill>
            <a:schemeClr val="bg1">
              <a:lumMod val="75000"/>
            </a:schemeClr>
          </a:solidFill>
          <a:ln>
            <a:noFill/>
          </a:ln>
          <a:effectLst/>
        </p:spPr>
        <p:txBody>
          <a:bodyPr wrap="square" lIns="0" tIns="0" rIns="0" bIns="0" anchor="t">
            <a:noAutofit/>
          </a:bodyPr>
          <a:lstStyle>
            <a:lvl1pPr>
              <a:defRPr lang="en-US" sz="1600">
                <a:solidFill>
                  <a:schemeClr val="bg1">
                    <a:lumMod val="65000"/>
                  </a:schemeClr>
                </a:solidFill>
                <a:effectLst/>
              </a:defRPr>
            </a:lvl1pPr>
          </a:lstStyle>
          <a:p>
            <a:pPr lvl="0"/>
            <a:endParaRPr lang="en-US" noProof="0" dirty="0"/>
          </a:p>
        </p:txBody>
      </p:sp>
      <p:sp>
        <p:nvSpPr>
          <p:cNvPr id="54" name="Picture Placeholder 53"/>
          <p:cNvSpPr>
            <a:spLocks noGrp="1"/>
          </p:cNvSpPr>
          <p:nvPr>
            <p:ph type="pic" sz="quarter" idx="20"/>
          </p:nvPr>
        </p:nvSpPr>
        <p:spPr>
          <a:xfrm>
            <a:off x="9910336" y="3703886"/>
            <a:ext cx="1824463" cy="1559088"/>
          </a:xfrm>
          <a:prstGeom prst="rect">
            <a:avLst/>
          </a:prstGeom>
          <a:solidFill>
            <a:schemeClr val="bg1">
              <a:lumMod val="75000"/>
            </a:schemeClr>
          </a:solidFill>
          <a:ln>
            <a:noFill/>
          </a:ln>
          <a:effectLst/>
        </p:spPr>
        <p:txBody>
          <a:bodyPr wrap="square" lIns="0" tIns="0" rIns="0" bIns="0" anchor="t">
            <a:noAutofit/>
          </a:bodyPr>
          <a:lstStyle>
            <a:lvl1pPr>
              <a:defRPr lang="en-US" sz="1600">
                <a:solidFill>
                  <a:schemeClr val="bg1">
                    <a:lumMod val="65000"/>
                  </a:schemeClr>
                </a:solidFill>
                <a:effectLst/>
              </a:defRPr>
            </a:lvl1pPr>
          </a:lstStyle>
          <a:p>
            <a:pPr lvl="0"/>
            <a:endParaRPr lang="en-US" noProof="0" dirty="0"/>
          </a:p>
        </p:txBody>
      </p:sp>
      <p:sp>
        <p:nvSpPr>
          <p:cNvPr id="43" name="Picture Placeholder 42"/>
          <p:cNvSpPr>
            <a:spLocks noGrp="1"/>
          </p:cNvSpPr>
          <p:nvPr>
            <p:ph type="pic" sz="quarter" idx="17"/>
          </p:nvPr>
        </p:nvSpPr>
        <p:spPr>
          <a:xfrm>
            <a:off x="4250867" y="2144799"/>
            <a:ext cx="1824463" cy="1559088"/>
          </a:xfrm>
          <a:prstGeom prst="rect">
            <a:avLst/>
          </a:prstGeom>
          <a:solidFill>
            <a:schemeClr val="bg1">
              <a:lumMod val="75000"/>
            </a:schemeClr>
          </a:solidFill>
          <a:ln>
            <a:noFill/>
          </a:ln>
          <a:effectLst/>
        </p:spPr>
        <p:txBody>
          <a:bodyPr wrap="square" lIns="0" tIns="0" rIns="0" bIns="0" anchor="t">
            <a:noAutofit/>
          </a:bodyPr>
          <a:lstStyle>
            <a:lvl1pPr>
              <a:defRPr lang="en-US" sz="1600">
                <a:solidFill>
                  <a:schemeClr val="bg1">
                    <a:lumMod val="65000"/>
                  </a:schemeClr>
                </a:solidFill>
                <a:effectLst/>
              </a:defRPr>
            </a:lvl1pPr>
          </a:lstStyle>
          <a:p>
            <a:pPr lvl="0"/>
            <a:endParaRPr lang="en-US" noProof="0" dirty="0"/>
          </a:p>
        </p:txBody>
      </p:sp>
      <p:sp>
        <p:nvSpPr>
          <p:cNvPr id="44" name="Picture Placeholder 43"/>
          <p:cNvSpPr>
            <a:spLocks noGrp="1"/>
          </p:cNvSpPr>
          <p:nvPr>
            <p:ph type="pic" sz="quarter" idx="18"/>
          </p:nvPr>
        </p:nvSpPr>
        <p:spPr>
          <a:xfrm>
            <a:off x="6075332" y="3703886"/>
            <a:ext cx="1824463" cy="1559088"/>
          </a:xfrm>
          <a:prstGeom prst="rect">
            <a:avLst/>
          </a:prstGeom>
          <a:solidFill>
            <a:schemeClr val="bg1">
              <a:lumMod val="75000"/>
            </a:schemeClr>
          </a:solidFill>
          <a:ln>
            <a:noFill/>
          </a:ln>
          <a:effectLst/>
        </p:spPr>
        <p:txBody>
          <a:bodyPr wrap="square" lIns="0" tIns="0" rIns="0" bIns="0" anchor="t">
            <a:noAutofit/>
          </a:bodyPr>
          <a:lstStyle>
            <a:lvl1pPr>
              <a:defRPr lang="en-US" sz="1600">
                <a:solidFill>
                  <a:schemeClr val="bg1">
                    <a:lumMod val="65000"/>
                  </a:schemeClr>
                </a:solidFill>
                <a:effectLst/>
              </a:defRPr>
            </a:lvl1pPr>
          </a:lstStyle>
          <a:p>
            <a:pPr lvl="0"/>
            <a:endParaRPr lang="en-US" noProof="0" dirty="0"/>
          </a:p>
        </p:txBody>
      </p:sp>
      <p:sp>
        <p:nvSpPr>
          <p:cNvPr id="13" name="Picture Placeholder 12"/>
          <p:cNvSpPr>
            <a:spLocks noGrp="1"/>
          </p:cNvSpPr>
          <p:nvPr>
            <p:ph type="pic" sz="quarter" idx="15"/>
          </p:nvPr>
        </p:nvSpPr>
        <p:spPr>
          <a:xfrm>
            <a:off x="415867" y="2144799"/>
            <a:ext cx="1824463" cy="1559088"/>
          </a:xfrm>
          <a:prstGeom prst="rect">
            <a:avLst/>
          </a:prstGeom>
          <a:solidFill>
            <a:schemeClr val="bg1">
              <a:lumMod val="75000"/>
            </a:schemeClr>
          </a:solidFill>
          <a:ln>
            <a:noFill/>
          </a:ln>
          <a:effectLst/>
        </p:spPr>
        <p:txBody>
          <a:bodyPr wrap="square" lIns="0" tIns="0" rIns="0" bIns="0" anchor="t">
            <a:noAutofit/>
          </a:bodyPr>
          <a:lstStyle>
            <a:lvl1pPr>
              <a:defRPr lang="en-US" sz="1600">
                <a:solidFill>
                  <a:schemeClr val="bg1">
                    <a:lumMod val="65000"/>
                  </a:schemeClr>
                </a:solidFill>
                <a:effectLst/>
              </a:defRPr>
            </a:lvl1pPr>
          </a:lstStyle>
          <a:p>
            <a:pPr lvl="0"/>
            <a:endParaRPr lang="en-US" noProof="0" dirty="0"/>
          </a:p>
        </p:txBody>
      </p:sp>
      <p:sp>
        <p:nvSpPr>
          <p:cNvPr id="42" name="Picture Placeholder 41"/>
          <p:cNvSpPr>
            <a:spLocks noGrp="1"/>
          </p:cNvSpPr>
          <p:nvPr>
            <p:ph type="pic" sz="quarter" idx="16"/>
          </p:nvPr>
        </p:nvSpPr>
        <p:spPr>
          <a:xfrm>
            <a:off x="2240332" y="3703886"/>
            <a:ext cx="1824463" cy="1559088"/>
          </a:xfrm>
          <a:prstGeom prst="rect">
            <a:avLst/>
          </a:prstGeom>
          <a:solidFill>
            <a:schemeClr val="bg1">
              <a:lumMod val="75000"/>
            </a:schemeClr>
          </a:solidFill>
          <a:ln>
            <a:noFill/>
          </a:ln>
          <a:effectLst/>
        </p:spPr>
        <p:txBody>
          <a:bodyPr wrap="square" lIns="0" tIns="0" rIns="0" bIns="0" anchor="t">
            <a:noAutofit/>
          </a:bodyPr>
          <a:lstStyle>
            <a:lvl1pPr>
              <a:defRPr lang="en-US" sz="1600">
                <a:solidFill>
                  <a:schemeClr val="bg1">
                    <a:lumMod val="65000"/>
                  </a:schemeClr>
                </a:solidFill>
                <a:effectLst/>
              </a:defRPr>
            </a:lvl1pPr>
          </a:lstStyle>
          <a:p>
            <a:pPr lvl="0"/>
            <a:endParaRPr lang="en-US" noProof="0" dirty="0"/>
          </a:p>
        </p:txBody>
      </p:sp>
      <p:sp>
        <p:nvSpPr>
          <p:cNvPr id="2" name="Title 1"/>
          <p:cNvSpPr>
            <a:spLocks noGrp="1"/>
          </p:cNvSpPr>
          <p:nvPr>
            <p:ph type="title"/>
          </p:nvPr>
        </p:nvSpPr>
        <p:spPr>
          <a:xfrm>
            <a:off x="838200" y="278558"/>
            <a:ext cx="10515600" cy="586541"/>
          </a:xfrm>
        </p:spPr>
        <p:txBody>
          <a:bodyPr/>
          <a:lstStyle>
            <a:lvl1pPr algn="ctr">
              <a:defRPr lang="en-US" sz="3600" kern="0" spc="-151">
                <a:solidFill>
                  <a:schemeClr val="tx2">
                    <a:lumMod val="75000"/>
                  </a:schemeClr>
                </a:solidFill>
              </a:defRPr>
            </a:lvl1pPr>
          </a:lstStyle>
          <a:p>
            <a:pPr lvl="0"/>
            <a:r>
              <a:rPr lang="en-US" dirty="0"/>
              <a:t>Click to edit Master title style</a:t>
            </a:r>
          </a:p>
        </p:txBody>
      </p:sp>
      <p:sp>
        <p:nvSpPr>
          <p:cNvPr id="16" name="Slide Number Placeholder 4">
            <a:extLst>
              <a:ext uri="{FF2B5EF4-FFF2-40B4-BE49-F238E27FC236}">
                <a16:creationId xmlns:a16="http://schemas.microsoft.com/office/drawing/2014/main" id="{DEBA3BB3-1BEA-4D20-A8D0-D80D2BE06EA9}"/>
              </a:ext>
            </a:extLst>
          </p:cNvPr>
          <p:cNvSpPr>
            <a:spLocks noGrp="1"/>
          </p:cNvSpPr>
          <p:nvPr>
            <p:ph type="sldNum" sz="quarter" idx="21"/>
          </p:nvPr>
        </p:nvSpPr>
        <p:spPr>
          <a:xfrm>
            <a:off x="6419850" y="4824248"/>
            <a:ext cx="430213"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09AC60A-2493-4CC0-884E-657C6071532D}" type="slidenum">
              <a:rPr kumimoji="0" lang="en-US" alt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52852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7_Title Only">
    <p:spTree>
      <p:nvGrpSpPr>
        <p:cNvPr id="1" name=""/>
        <p:cNvGrpSpPr/>
        <p:nvPr/>
      </p:nvGrpSpPr>
      <p:grpSpPr>
        <a:xfrm>
          <a:off x="0" y="0"/>
          <a:ext cx="0" cy="0"/>
          <a:chOff x="0" y="0"/>
          <a:chExt cx="0" cy="0"/>
        </a:xfrm>
      </p:grpSpPr>
      <p:sp>
        <p:nvSpPr>
          <p:cNvPr id="13" name="Picture Placeholder 12"/>
          <p:cNvSpPr>
            <a:spLocks noGrp="1"/>
          </p:cNvSpPr>
          <p:nvPr>
            <p:ph type="pic" sz="quarter" idx="15"/>
          </p:nvPr>
        </p:nvSpPr>
        <p:spPr>
          <a:xfrm>
            <a:off x="-3997" y="2938273"/>
            <a:ext cx="3049999" cy="2463286"/>
          </a:xfrm>
          <a:prstGeom prst="rect">
            <a:avLst/>
          </a:prstGeom>
          <a:solidFill>
            <a:schemeClr val="bg1">
              <a:lumMod val="75000"/>
            </a:schemeClr>
          </a:solidFill>
          <a:ln>
            <a:noFill/>
          </a:ln>
          <a:effectLst/>
        </p:spPr>
        <p:txBody>
          <a:bodyPr wrap="square" lIns="0" tIns="0" rIns="0" bIns="0" anchor="t">
            <a:noAutofit/>
          </a:bodyPr>
          <a:lstStyle>
            <a:lvl1pPr>
              <a:defRPr lang="en-US" sz="1600">
                <a:solidFill>
                  <a:schemeClr val="bg1">
                    <a:lumMod val="65000"/>
                  </a:schemeClr>
                </a:solidFill>
                <a:effectLst/>
              </a:defRPr>
            </a:lvl1pPr>
          </a:lstStyle>
          <a:p>
            <a:pPr lvl="0"/>
            <a:endParaRPr lang="en-US" noProof="0" dirty="0"/>
          </a:p>
        </p:txBody>
      </p:sp>
      <p:sp>
        <p:nvSpPr>
          <p:cNvPr id="21" name="Picture Placeholder 20"/>
          <p:cNvSpPr>
            <a:spLocks noGrp="1"/>
          </p:cNvSpPr>
          <p:nvPr>
            <p:ph type="pic" sz="quarter" idx="16"/>
          </p:nvPr>
        </p:nvSpPr>
        <p:spPr>
          <a:xfrm>
            <a:off x="3044669" y="2938273"/>
            <a:ext cx="3049999" cy="2463286"/>
          </a:xfrm>
          <a:prstGeom prst="rect">
            <a:avLst/>
          </a:prstGeom>
          <a:solidFill>
            <a:schemeClr val="bg1">
              <a:lumMod val="75000"/>
            </a:schemeClr>
          </a:solidFill>
          <a:ln>
            <a:noFill/>
          </a:ln>
          <a:effectLst/>
        </p:spPr>
        <p:txBody>
          <a:bodyPr wrap="square" lIns="0" tIns="0" rIns="0" bIns="0" anchor="t">
            <a:noAutofit/>
          </a:bodyPr>
          <a:lstStyle>
            <a:lvl1pPr>
              <a:defRPr lang="en-US" sz="1600">
                <a:solidFill>
                  <a:schemeClr val="bg1">
                    <a:lumMod val="65000"/>
                  </a:schemeClr>
                </a:solidFill>
                <a:effectLst/>
              </a:defRPr>
            </a:lvl1pPr>
          </a:lstStyle>
          <a:p>
            <a:pPr lvl="0"/>
            <a:endParaRPr lang="en-US" noProof="0" dirty="0"/>
          </a:p>
        </p:txBody>
      </p:sp>
      <p:sp>
        <p:nvSpPr>
          <p:cNvPr id="22" name="Picture Placeholder 21"/>
          <p:cNvSpPr>
            <a:spLocks noGrp="1"/>
          </p:cNvSpPr>
          <p:nvPr>
            <p:ph type="pic" sz="quarter" idx="17"/>
          </p:nvPr>
        </p:nvSpPr>
        <p:spPr>
          <a:xfrm>
            <a:off x="6093335" y="2938273"/>
            <a:ext cx="3049999" cy="2463286"/>
          </a:xfrm>
          <a:prstGeom prst="rect">
            <a:avLst/>
          </a:prstGeom>
          <a:solidFill>
            <a:schemeClr val="bg1">
              <a:lumMod val="75000"/>
            </a:schemeClr>
          </a:solidFill>
          <a:ln>
            <a:noFill/>
          </a:ln>
          <a:effectLst/>
        </p:spPr>
        <p:txBody>
          <a:bodyPr wrap="square" lIns="0" tIns="0" rIns="0" bIns="0" anchor="t">
            <a:noAutofit/>
          </a:bodyPr>
          <a:lstStyle>
            <a:lvl1pPr>
              <a:defRPr lang="en-US" sz="1600">
                <a:solidFill>
                  <a:schemeClr val="bg1">
                    <a:lumMod val="65000"/>
                  </a:schemeClr>
                </a:solidFill>
                <a:effectLst/>
              </a:defRPr>
            </a:lvl1pPr>
          </a:lstStyle>
          <a:p>
            <a:pPr lvl="0"/>
            <a:endParaRPr lang="en-US" noProof="0" dirty="0"/>
          </a:p>
        </p:txBody>
      </p:sp>
      <p:sp>
        <p:nvSpPr>
          <p:cNvPr id="23" name="Picture Placeholder 22"/>
          <p:cNvSpPr>
            <a:spLocks noGrp="1"/>
          </p:cNvSpPr>
          <p:nvPr>
            <p:ph type="pic" sz="quarter" idx="18"/>
          </p:nvPr>
        </p:nvSpPr>
        <p:spPr>
          <a:xfrm>
            <a:off x="9142001" y="2938273"/>
            <a:ext cx="3049999" cy="2463286"/>
          </a:xfrm>
          <a:prstGeom prst="rect">
            <a:avLst/>
          </a:prstGeom>
          <a:solidFill>
            <a:schemeClr val="bg1">
              <a:lumMod val="75000"/>
            </a:schemeClr>
          </a:solidFill>
          <a:ln>
            <a:noFill/>
          </a:ln>
          <a:effectLst/>
        </p:spPr>
        <p:txBody>
          <a:bodyPr wrap="square" lIns="0" tIns="0" rIns="0" bIns="0" anchor="t">
            <a:noAutofit/>
          </a:bodyPr>
          <a:lstStyle>
            <a:lvl1pPr>
              <a:defRPr lang="en-US" sz="1600">
                <a:solidFill>
                  <a:schemeClr val="bg1">
                    <a:lumMod val="65000"/>
                  </a:schemeClr>
                </a:solidFill>
                <a:effectLst/>
              </a:defRPr>
            </a:lvl1pPr>
          </a:lstStyle>
          <a:p>
            <a:pPr lvl="0"/>
            <a:endParaRPr lang="en-US" noProof="0" dirty="0"/>
          </a:p>
        </p:txBody>
      </p:sp>
      <p:sp>
        <p:nvSpPr>
          <p:cNvPr id="2" name="Title 1"/>
          <p:cNvSpPr>
            <a:spLocks noGrp="1"/>
          </p:cNvSpPr>
          <p:nvPr>
            <p:ph type="title"/>
          </p:nvPr>
        </p:nvSpPr>
        <p:spPr>
          <a:xfrm>
            <a:off x="838200" y="278558"/>
            <a:ext cx="10515600" cy="586541"/>
          </a:xfrm>
        </p:spPr>
        <p:txBody>
          <a:bodyPr/>
          <a:lstStyle>
            <a:lvl1pPr algn="ctr">
              <a:defRPr lang="en-US" sz="3600" kern="0" spc="-151">
                <a:solidFill>
                  <a:schemeClr val="tx2">
                    <a:lumMod val="75000"/>
                  </a:schemeClr>
                </a:solidFill>
              </a:defRPr>
            </a:lvl1pPr>
          </a:lstStyle>
          <a:p>
            <a:pPr lvl="0"/>
            <a:r>
              <a:rPr lang="en-US" dirty="0"/>
              <a:t>Click to edit Master title style</a:t>
            </a:r>
          </a:p>
        </p:txBody>
      </p:sp>
      <p:sp>
        <p:nvSpPr>
          <p:cNvPr id="7" name="Slide Number Placeholder 5">
            <a:extLst>
              <a:ext uri="{FF2B5EF4-FFF2-40B4-BE49-F238E27FC236}">
                <a16:creationId xmlns:a16="http://schemas.microsoft.com/office/drawing/2014/main" id="{C84AB264-3218-4660-853F-35704D1874E9}"/>
              </a:ext>
            </a:extLst>
          </p:cNvPr>
          <p:cNvSpPr>
            <a:spLocks noGrp="1"/>
          </p:cNvSpPr>
          <p:nvPr>
            <p:ph type="sldNum" sz="quarter" idx="19"/>
          </p:nvPr>
        </p:nvSpPr>
        <p:spPr>
          <a:xfrm>
            <a:off x="6419850" y="4824248"/>
            <a:ext cx="430213"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C49BE9-A7A4-4F4B-8D31-3C60FB6F12C7}" type="slidenum">
              <a:rPr kumimoji="0" lang="en-US" alt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44394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8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2777689-0FCF-4E4C-AA3D-8830C240D4CE}"/>
              </a:ext>
            </a:extLst>
          </p:cNvPr>
          <p:cNvSpPr/>
          <p:nvPr userDrawn="1"/>
        </p:nvSpPr>
        <p:spPr>
          <a:xfrm>
            <a:off x="0" y="0"/>
            <a:ext cx="12192000" cy="36861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Picture Placeholder 22"/>
          <p:cNvSpPr>
            <a:spLocks noGrp="1"/>
          </p:cNvSpPr>
          <p:nvPr>
            <p:ph type="pic" sz="quarter" idx="18"/>
          </p:nvPr>
        </p:nvSpPr>
        <p:spPr>
          <a:xfrm>
            <a:off x="692034" y="1820294"/>
            <a:ext cx="2743401" cy="2613162"/>
          </a:xfrm>
          <a:prstGeom prst="rect">
            <a:avLst/>
          </a:prstGeom>
          <a:solidFill>
            <a:schemeClr val="bg1">
              <a:lumMod val="85000"/>
            </a:schemeClr>
          </a:solidFill>
          <a:ln w="285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800" dirty="0">
                <a:solidFill>
                  <a:schemeClr val="lt1"/>
                </a:solidFill>
              </a:defRPr>
            </a:lvl1pPr>
          </a:lstStyle>
          <a:p>
            <a:pPr lvl="0"/>
            <a:endParaRPr lang="en-US" noProof="0" dirty="0"/>
          </a:p>
        </p:txBody>
      </p:sp>
      <p:sp>
        <p:nvSpPr>
          <p:cNvPr id="12" name="Picture Placeholder 11"/>
          <p:cNvSpPr>
            <a:spLocks noGrp="1"/>
          </p:cNvSpPr>
          <p:nvPr>
            <p:ph type="pic" sz="quarter" idx="19"/>
          </p:nvPr>
        </p:nvSpPr>
        <p:spPr>
          <a:xfrm>
            <a:off x="4724299" y="1820294"/>
            <a:ext cx="2743401" cy="2613162"/>
          </a:xfrm>
          <a:prstGeom prst="rect">
            <a:avLst/>
          </a:prstGeom>
          <a:solidFill>
            <a:schemeClr val="bg1">
              <a:lumMod val="85000"/>
            </a:schemeClr>
          </a:solidFill>
          <a:ln w="285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800" dirty="0">
                <a:solidFill>
                  <a:schemeClr val="lt1"/>
                </a:solidFill>
              </a:defRPr>
            </a:lvl1pPr>
          </a:lstStyle>
          <a:p>
            <a:pPr lvl="0"/>
            <a:endParaRPr lang="en-US" noProof="0" dirty="0"/>
          </a:p>
        </p:txBody>
      </p:sp>
      <p:sp>
        <p:nvSpPr>
          <p:cNvPr id="14" name="Picture Placeholder 13"/>
          <p:cNvSpPr>
            <a:spLocks noGrp="1"/>
          </p:cNvSpPr>
          <p:nvPr>
            <p:ph type="pic" sz="quarter" idx="20"/>
          </p:nvPr>
        </p:nvSpPr>
        <p:spPr>
          <a:xfrm>
            <a:off x="8756564" y="1820294"/>
            <a:ext cx="2743401" cy="2613162"/>
          </a:xfrm>
          <a:prstGeom prst="rect">
            <a:avLst/>
          </a:prstGeom>
          <a:solidFill>
            <a:schemeClr val="bg1">
              <a:lumMod val="85000"/>
            </a:schemeClr>
          </a:solidFill>
          <a:ln w="285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800" dirty="0">
                <a:solidFill>
                  <a:schemeClr val="lt1"/>
                </a:solidFill>
              </a:defRPr>
            </a:lvl1pPr>
          </a:lstStyle>
          <a:p>
            <a:pPr lvl="0"/>
            <a:endParaRPr lang="en-US" noProof="0" dirty="0"/>
          </a:p>
        </p:txBody>
      </p:sp>
      <p:sp>
        <p:nvSpPr>
          <p:cNvPr id="2" name="Title 1"/>
          <p:cNvSpPr>
            <a:spLocks noGrp="1"/>
          </p:cNvSpPr>
          <p:nvPr>
            <p:ph type="title"/>
          </p:nvPr>
        </p:nvSpPr>
        <p:spPr>
          <a:xfrm>
            <a:off x="838200" y="278558"/>
            <a:ext cx="10515600" cy="586541"/>
          </a:xfrm>
        </p:spPr>
        <p:txBody>
          <a:bodyPr/>
          <a:lstStyle>
            <a:lvl1pPr algn="ctr">
              <a:defRPr lang="en-US" sz="3600" kern="0" spc="-151">
                <a:solidFill>
                  <a:schemeClr val="tx2">
                    <a:lumMod val="75000"/>
                  </a:schemeClr>
                </a:solidFill>
              </a:defRPr>
            </a:lvl1pPr>
          </a:lstStyle>
          <a:p>
            <a:pPr lvl="0"/>
            <a:r>
              <a:rPr lang="en-US" dirty="0"/>
              <a:t>Click to edit Master title style</a:t>
            </a:r>
          </a:p>
        </p:txBody>
      </p:sp>
      <p:sp>
        <p:nvSpPr>
          <p:cNvPr id="7" name="Slide Number Placeholder 4">
            <a:extLst>
              <a:ext uri="{FF2B5EF4-FFF2-40B4-BE49-F238E27FC236}">
                <a16:creationId xmlns:a16="http://schemas.microsoft.com/office/drawing/2014/main" id="{32AA7B4E-FA87-45DD-9046-85590D8EC2A6}"/>
              </a:ext>
            </a:extLst>
          </p:cNvPr>
          <p:cNvSpPr>
            <a:spLocks noGrp="1"/>
          </p:cNvSpPr>
          <p:nvPr>
            <p:ph type="sldNum" sz="quarter" idx="21"/>
          </p:nvPr>
        </p:nvSpPr>
        <p:spPr>
          <a:xfrm>
            <a:off x="6419850" y="4824248"/>
            <a:ext cx="430213"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52EFD54-CF54-4565-AAE2-0136DBDF0869}" type="slidenum">
              <a:rPr kumimoji="0" lang="en-US" alt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75850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9_Title Only">
    <p:spTree>
      <p:nvGrpSpPr>
        <p:cNvPr id="1" name=""/>
        <p:cNvGrpSpPr/>
        <p:nvPr/>
      </p:nvGrpSpPr>
      <p:grpSpPr>
        <a:xfrm>
          <a:off x="0" y="0"/>
          <a:ext cx="0" cy="0"/>
          <a:chOff x="0" y="0"/>
          <a:chExt cx="0" cy="0"/>
        </a:xfrm>
      </p:grpSpPr>
      <p:sp>
        <p:nvSpPr>
          <p:cNvPr id="13" name="Picture Placeholder 12"/>
          <p:cNvSpPr>
            <a:spLocks noGrp="1"/>
          </p:cNvSpPr>
          <p:nvPr>
            <p:ph type="pic" sz="quarter" idx="15"/>
          </p:nvPr>
        </p:nvSpPr>
        <p:spPr>
          <a:xfrm>
            <a:off x="0" y="0"/>
            <a:ext cx="12192000" cy="3835400"/>
          </a:xfrm>
          <a:prstGeom prst="rect">
            <a:avLst/>
          </a:prstGeom>
          <a:solidFill>
            <a:schemeClr val="bg1">
              <a:lumMod val="75000"/>
            </a:schemeClr>
          </a:solidFill>
          <a:ln>
            <a:noFill/>
          </a:ln>
          <a:effectLst/>
        </p:spPr>
        <p:txBody>
          <a:bodyPr wrap="square" lIns="0" tIns="0" rIns="0" bIns="0" anchor="t">
            <a:noAutofit/>
          </a:bodyPr>
          <a:lstStyle>
            <a:lvl1pPr>
              <a:defRPr lang="en-US" sz="1600">
                <a:solidFill>
                  <a:schemeClr val="bg1">
                    <a:lumMod val="65000"/>
                  </a:schemeClr>
                </a:solidFill>
                <a:effectLst/>
              </a:defRPr>
            </a:lvl1pPr>
          </a:lstStyle>
          <a:p>
            <a:pPr lvl="0"/>
            <a:endParaRPr lang="en-US" noProof="0" dirty="0"/>
          </a:p>
        </p:txBody>
      </p:sp>
      <p:sp>
        <p:nvSpPr>
          <p:cNvPr id="15" name="Picture Placeholder 14"/>
          <p:cNvSpPr>
            <a:spLocks noGrp="1"/>
          </p:cNvSpPr>
          <p:nvPr>
            <p:ph type="pic" sz="quarter" idx="19"/>
          </p:nvPr>
        </p:nvSpPr>
        <p:spPr>
          <a:xfrm>
            <a:off x="6294809" y="2303889"/>
            <a:ext cx="2535412" cy="2504384"/>
          </a:xfrm>
          <a:prstGeom prst="rect">
            <a:avLst/>
          </a:prstGeom>
          <a:solidFill>
            <a:schemeClr val="bg1">
              <a:lumMod val="85000"/>
            </a:schemeClr>
          </a:solidFill>
          <a:ln w="285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800" dirty="0">
                <a:solidFill>
                  <a:schemeClr val="lt1"/>
                </a:solidFill>
              </a:defRPr>
            </a:lvl1pPr>
          </a:lstStyle>
          <a:p>
            <a:pPr lvl="0"/>
            <a:endParaRPr lang="en-US" noProof="0" dirty="0"/>
          </a:p>
        </p:txBody>
      </p:sp>
      <p:sp>
        <p:nvSpPr>
          <p:cNvPr id="23" name="Picture Placeholder 22"/>
          <p:cNvSpPr>
            <a:spLocks noGrp="1"/>
          </p:cNvSpPr>
          <p:nvPr>
            <p:ph type="pic" sz="quarter" idx="18"/>
          </p:nvPr>
        </p:nvSpPr>
        <p:spPr>
          <a:xfrm>
            <a:off x="769259" y="2303889"/>
            <a:ext cx="2535412" cy="2504384"/>
          </a:xfrm>
          <a:prstGeom prst="rect">
            <a:avLst/>
          </a:prstGeom>
          <a:solidFill>
            <a:schemeClr val="bg1">
              <a:lumMod val="85000"/>
            </a:schemeClr>
          </a:solidFill>
          <a:ln w="285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800" dirty="0">
                <a:solidFill>
                  <a:schemeClr val="lt1"/>
                </a:solidFill>
              </a:defRPr>
            </a:lvl1pPr>
          </a:lstStyle>
          <a:p>
            <a:pPr lvl="0"/>
            <a:endParaRPr lang="en-US" noProof="0" dirty="0"/>
          </a:p>
        </p:txBody>
      </p:sp>
      <p:sp>
        <p:nvSpPr>
          <p:cNvPr id="2" name="Title 1"/>
          <p:cNvSpPr>
            <a:spLocks noGrp="1"/>
          </p:cNvSpPr>
          <p:nvPr>
            <p:ph type="title"/>
          </p:nvPr>
        </p:nvSpPr>
        <p:spPr>
          <a:xfrm>
            <a:off x="838200" y="278558"/>
            <a:ext cx="10515600" cy="586541"/>
          </a:xfrm>
        </p:spPr>
        <p:txBody>
          <a:bodyPr/>
          <a:lstStyle>
            <a:lvl1pPr algn="ctr">
              <a:defRPr lang="en-US" sz="3600" kern="0" spc="-151">
                <a:solidFill>
                  <a:schemeClr val="tx2">
                    <a:lumMod val="75000"/>
                  </a:schemeClr>
                </a:solidFill>
              </a:defRPr>
            </a:lvl1pPr>
          </a:lstStyle>
          <a:p>
            <a:pPr lvl="0"/>
            <a:r>
              <a:rPr lang="en-US" dirty="0"/>
              <a:t>Click to edit Master title style</a:t>
            </a:r>
          </a:p>
        </p:txBody>
      </p:sp>
      <p:sp>
        <p:nvSpPr>
          <p:cNvPr id="6" name="Slide Number Placeholder 5">
            <a:extLst>
              <a:ext uri="{FF2B5EF4-FFF2-40B4-BE49-F238E27FC236}">
                <a16:creationId xmlns:a16="http://schemas.microsoft.com/office/drawing/2014/main" id="{9FFBDAB9-4047-4F8D-9378-A9971E0AE495}"/>
              </a:ext>
            </a:extLst>
          </p:cNvPr>
          <p:cNvSpPr>
            <a:spLocks noGrp="1"/>
          </p:cNvSpPr>
          <p:nvPr>
            <p:ph type="sldNum" sz="quarter" idx="20"/>
          </p:nvPr>
        </p:nvSpPr>
        <p:spPr>
          <a:xfrm>
            <a:off x="6419850" y="4824248"/>
            <a:ext cx="430213"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626AB56-7278-4F1A-82FA-D80304C94DC6}" type="slidenum">
              <a:rPr kumimoji="0" lang="en-US" alt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76737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30_Title Only">
    <p:spTree>
      <p:nvGrpSpPr>
        <p:cNvPr id="1" name=""/>
        <p:cNvGrpSpPr/>
        <p:nvPr/>
      </p:nvGrpSpPr>
      <p:grpSpPr>
        <a:xfrm>
          <a:off x="0" y="0"/>
          <a:ext cx="0" cy="0"/>
          <a:chOff x="0" y="0"/>
          <a:chExt cx="0" cy="0"/>
        </a:xfrm>
      </p:grpSpPr>
      <p:sp>
        <p:nvSpPr>
          <p:cNvPr id="15" name="Picture Placeholder 14"/>
          <p:cNvSpPr>
            <a:spLocks noGrp="1"/>
          </p:cNvSpPr>
          <p:nvPr>
            <p:ph type="pic" sz="quarter" idx="19"/>
          </p:nvPr>
        </p:nvSpPr>
        <p:spPr>
          <a:xfrm>
            <a:off x="6682098" y="2061601"/>
            <a:ext cx="2535412" cy="2504384"/>
          </a:xfrm>
          <a:prstGeom prst="rect">
            <a:avLst/>
          </a:prstGeom>
          <a:solidFill>
            <a:schemeClr val="bg1">
              <a:lumMod val="85000"/>
            </a:schemeClr>
          </a:solidFill>
          <a:ln w="285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800" dirty="0">
                <a:solidFill>
                  <a:schemeClr val="lt1"/>
                </a:solidFill>
              </a:defRPr>
            </a:lvl1pPr>
          </a:lstStyle>
          <a:p>
            <a:pPr lvl="0"/>
            <a:endParaRPr lang="en-US" noProof="0" dirty="0"/>
          </a:p>
        </p:txBody>
      </p:sp>
      <p:sp>
        <p:nvSpPr>
          <p:cNvPr id="13" name="Picture Placeholder 12"/>
          <p:cNvSpPr>
            <a:spLocks noGrp="1"/>
          </p:cNvSpPr>
          <p:nvPr>
            <p:ph type="pic" sz="quarter" idx="15"/>
          </p:nvPr>
        </p:nvSpPr>
        <p:spPr>
          <a:xfrm>
            <a:off x="0" y="0"/>
            <a:ext cx="6126957" cy="6858000"/>
          </a:xfrm>
          <a:prstGeom prst="rect">
            <a:avLst/>
          </a:prstGeom>
          <a:solidFill>
            <a:schemeClr val="bg1">
              <a:lumMod val="75000"/>
            </a:schemeClr>
          </a:solidFill>
          <a:ln>
            <a:noFill/>
          </a:ln>
          <a:effectLst/>
        </p:spPr>
        <p:txBody>
          <a:bodyPr wrap="square" lIns="0" tIns="0" rIns="0" bIns="0" anchor="t">
            <a:noAutofit/>
          </a:bodyPr>
          <a:lstStyle>
            <a:lvl1pPr>
              <a:defRPr lang="en-US" sz="1600">
                <a:solidFill>
                  <a:schemeClr val="bg1">
                    <a:lumMod val="65000"/>
                  </a:schemeClr>
                </a:solidFill>
                <a:effectLst/>
              </a:defRPr>
            </a:lvl1pPr>
          </a:lstStyle>
          <a:p>
            <a:pPr lvl="0"/>
            <a:endParaRPr lang="en-US" noProof="0" dirty="0"/>
          </a:p>
        </p:txBody>
      </p:sp>
    </p:spTree>
    <p:extLst>
      <p:ext uri="{BB962C8B-B14F-4D97-AF65-F5344CB8AC3E}">
        <p14:creationId xmlns:p14="http://schemas.microsoft.com/office/powerpoint/2010/main" val="25382223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7" name="Picture Placeholder 6"/>
          <p:cNvSpPr>
            <a:spLocks noGrp="1"/>
          </p:cNvSpPr>
          <p:nvPr>
            <p:ph type="pic" sz="quarter" idx="15"/>
          </p:nvPr>
        </p:nvSpPr>
        <p:spPr>
          <a:xfrm>
            <a:off x="145143" y="208067"/>
            <a:ext cx="5254170" cy="3455540"/>
          </a:xfrm>
          <a:prstGeom prst="rect">
            <a:avLst/>
          </a:prstGeom>
          <a:solidFill>
            <a:schemeClr val="bg1">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buNone/>
              <a:defRPr lang="en-US" sz="1800" dirty="0">
                <a:solidFill>
                  <a:schemeClr val="lt1"/>
                </a:solidFill>
              </a:defRPr>
            </a:lvl1pPr>
          </a:lstStyle>
          <a:p>
            <a:pPr lvl="0"/>
            <a:endParaRPr lang="en-US" noProof="0" dirty="0"/>
          </a:p>
        </p:txBody>
      </p:sp>
      <p:sp>
        <p:nvSpPr>
          <p:cNvPr id="8" name="Picture Placeholder 7"/>
          <p:cNvSpPr>
            <a:spLocks noGrp="1"/>
          </p:cNvSpPr>
          <p:nvPr>
            <p:ph type="pic" sz="quarter" idx="16"/>
          </p:nvPr>
        </p:nvSpPr>
        <p:spPr>
          <a:xfrm>
            <a:off x="145143" y="3663607"/>
            <a:ext cx="2743401" cy="2613164"/>
          </a:xfrm>
          <a:prstGeom prst="rect">
            <a:avLst/>
          </a:prstGeom>
          <a:solidFill>
            <a:schemeClr val="bg1">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buNone/>
              <a:defRPr lang="en-US" sz="1800" dirty="0">
                <a:solidFill>
                  <a:schemeClr val="lt1"/>
                </a:solidFill>
              </a:defRPr>
            </a:lvl1pPr>
          </a:lstStyle>
          <a:p>
            <a:pPr lvl="0"/>
            <a:endParaRPr lang="en-US" noProof="0" dirty="0"/>
          </a:p>
        </p:txBody>
      </p:sp>
      <p:sp>
        <p:nvSpPr>
          <p:cNvPr id="9" name="Picture Placeholder 8"/>
          <p:cNvSpPr>
            <a:spLocks noGrp="1"/>
          </p:cNvSpPr>
          <p:nvPr>
            <p:ph type="pic" sz="quarter" idx="17"/>
          </p:nvPr>
        </p:nvSpPr>
        <p:spPr>
          <a:xfrm>
            <a:off x="2888544" y="3663607"/>
            <a:ext cx="2510769" cy="2613164"/>
          </a:xfrm>
          <a:prstGeom prst="rect">
            <a:avLst/>
          </a:prstGeom>
          <a:solidFill>
            <a:schemeClr val="bg1">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buNone/>
              <a:defRPr lang="en-US" sz="1800" dirty="0">
                <a:solidFill>
                  <a:schemeClr val="lt1"/>
                </a:solidFill>
              </a:defRPr>
            </a:lvl1pPr>
          </a:lstStyle>
          <a:p>
            <a:pPr lvl="0"/>
            <a:endParaRPr lang="en-US" noProof="0" dirty="0"/>
          </a:p>
        </p:txBody>
      </p:sp>
      <p:sp>
        <p:nvSpPr>
          <p:cNvPr id="5" name="Slide Number Placeholder 5">
            <a:extLst>
              <a:ext uri="{FF2B5EF4-FFF2-40B4-BE49-F238E27FC236}">
                <a16:creationId xmlns:a16="http://schemas.microsoft.com/office/drawing/2014/main" id="{A711705B-B12C-4CAE-A7C4-EB058C95574E}"/>
              </a:ext>
            </a:extLst>
          </p:cNvPr>
          <p:cNvSpPr>
            <a:spLocks noGrp="1"/>
          </p:cNvSpPr>
          <p:nvPr>
            <p:ph type="sldNum" sz="quarter" idx="18"/>
          </p:nvPr>
        </p:nvSpPr>
        <p:spPr>
          <a:xfrm>
            <a:off x="6419850" y="4824248"/>
            <a:ext cx="430213"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F3A874A-26E5-4422-A0E2-2EF8737B3887}" type="slidenum">
              <a:rPr kumimoji="0" lang="en-US" alt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46328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0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202C8C-E72B-4CE2-A2EF-BE435D912C47}"/>
              </a:ext>
            </a:extLst>
          </p:cNvPr>
          <p:cNvSpPr/>
          <p:nvPr userDrawn="1"/>
        </p:nvSpPr>
        <p:spPr>
          <a:xfrm>
            <a:off x="0" y="3238500"/>
            <a:ext cx="5094288" cy="3619500"/>
          </a:xfrm>
          <a:prstGeom prst="rect">
            <a:avLst/>
          </a:prstGeom>
          <a:pattFill prst="pct30">
            <a:fgClr>
              <a:schemeClr val="bg1">
                <a:lumMod val="8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17">
            <a:extLst>
              <a:ext uri="{FF2B5EF4-FFF2-40B4-BE49-F238E27FC236}">
                <a16:creationId xmlns:a16="http://schemas.microsoft.com/office/drawing/2014/main" id="{07F0E75C-1C3A-4C45-95B9-64419078154D}"/>
              </a:ext>
            </a:extLst>
          </p:cNvPr>
          <p:cNvSpPr/>
          <p:nvPr userDrawn="1"/>
        </p:nvSpPr>
        <p:spPr>
          <a:xfrm>
            <a:off x="900113" y="2836863"/>
            <a:ext cx="2851150" cy="1306512"/>
          </a:xfrm>
          <a:custGeom>
            <a:avLst/>
            <a:gdLst>
              <a:gd name="connsiteX0" fmla="*/ 0 w 383764"/>
              <a:gd name="connsiteY0" fmla="*/ 0 h 323421"/>
              <a:gd name="connsiteX1" fmla="*/ 383764 w 383764"/>
              <a:gd name="connsiteY1" fmla="*/ 0 h 323421"/>
              <a:gd name="connsiteX2" fmla="*/ 383764 w 383764"/>
              <a:gd name="connsiteY2" fmla="*/ 323421 h 323421"/>
              <a:gd name="connsiteX3" fmla="*/ 0 w 383764"/>
              <a:gd name="connsiteY3" fmla="*/ 323421 h 323421"/>
              <a:gd name="connsiteX4" fmla="*/ 0 w 383764"/>
              <a:gd name="connsiteY4" fmla="*/ 0 h 323421"/>
              <a:gd name="connsiteX0" fmla="*/ 171450 w 555214"/>
              <a:gd name="connsiteY0" fmla="*/ 0 h 323421"/>
              <a:gd name="connsiteX1" fmla="*/ 555214 w 555214"/>
              <a:gd name="connsiteY1" fmla="*/ 0 h 323421"/>
              <a:gd name="connsiteX2" fmla="*/ 555214 w 555214"/>
              <a:gd name="connsiteY2" fmla="*/ 323421 h 323421"/>
              <a:gd name="connsiteX3" fmla="*/ 0 w 555214"/>
              <a:gd name="connsiteY3" fmla="*/ 323421 h 323421"/>
              <a:gd name="connsiteX4" fmla="*/ 171450 w 555214"/>
              <a:gd name="connsiteY4" fmla="*/ 0 h 323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14" h="323421">
                <a:moveTo>
                  <a:pt x="171450" y="0"/>
                </a:moveTo>
                <a:lnTo>
                  <a:pt x="555214" y="0"/>
                </a:lnTo>
                <a:lnTo>
                  <a:pt x="555214" y="323421"/>
                </a:lnTo>
                <a:lnTo>
                  <a:pt x="0" y="323421"/>
                </a:lnTo>
                <a:lnTo>
                  <a:pt x="17145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Picture Placeholder 4"/>
          <p:cNvSpPr>
            <a:spLocks noGrp="1"/>
          </p:cNvSpPr>
          <p:nvPr>
            <p:ph type="pic" sz="quarter" idx="13"/>
          </p:nvPr>
        </p:nvSpPr>
        <p:spPr>
          <a:xfrm>
            <a:off x="3413502" y="2003837"/>
            <a:ext cx="2839407" cy="2839407"/>
          </a:xfrm>
          <a:prstGeom prst="ellipse">
            <a:avLst/>
          </a:prstGeom>
          <a:solidFill>
            <a:schemeClr val="bg1">
              <a:lumMod val="85000"/>
            </a:schemeClr>
          </a:solidFill>
          <a:ln w="285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800" dirty="0">
                <a:solidFill>
                  <a:schemeClr val="lt1"/>
                </a:solidFill>
              </a:defRPr>
            </a:lvl1pPr>
          </a:lstStyle>
          <a:p>
            <a:pPr lvl="0"/>
            <a:endParaRPr lang="en-US" noProof="0" dirty="0"/>
          </a:p>
        </p:txBody>
      </p:sp>
    </p:spTree>
    <p:extLst>
      <p:ext uri="{BB962C8B-B14F-4D97-AF65-F5344CB8AC3E}">
        <p14:creationId xmlns:p14="http://schemas.microsoft.com/office/powerpoint/2010/main" val="4438479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reserve="1">
  <p:cSld name="1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283D27-2B3B-429A-A643-1C2F4EC22499}"/>
              </a:ext>
            </a:extLst>
          </p:cNvPr>
          <p:cNvSpPr/>
          <p:nvPr userDrawn="1"/>
        </p:nvSpPr>
        <p:spPr>
          <a:xfrm>
            <a:off x="0" y="0"/>
            <a:ext cx="12192000" cy="46402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10C924FA-F446-4784-BD83-0C677D99EC3B}"/>
              </a:ext>
            </a:extLst>
          </p:cNvPr>
          <p:cNvSpPr/>
          <p:nvPr userDrawn="1"/>
        </p:nvSpPr>
        <p:spPr>
          <a:xfrm>
            <a:off x="0" y="3556000"/>
            <a:ext cx="12192000" cy="330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7A795460-02A7-4CC0-84BE-D0E3CA380207}"/>
              </a:ext>
            </a:extLst>
          </p:cNvPr>
          <p:cNvGrpSpPr/>
          <p:nvPr userDrawn="1"/>
        </p:nvGrpSpPr>
        <p:grpSpPr>
          <a:xfrm>
            <a:off x="0" y="1999660"/>
            <a:ext cx="12192000" cy="1908629"/>
            <a:chOff x="0" y="4949370"/>
            <a:chExt cx="12192000" cy="1908629"/>
          </a:xfrm>
          <a:solidFill>
            <a:schemeClr val="tx2"/>
          </a:solidFill>
        </p:grpSpPr>
        <p:grpSp>
          <p:nvGrpSpPr>
            <p:cNvPr id="5" name="Group 4">
              <a:extLst>
                <a:ext uri="{FF2B5EF4-FFF2-40B4-BE49-F238E27FC236}">
                  <a16:creationId xmlns:a16="http://schemas.microsoft.com/office/drawing/2014/main" id="{44807EA7-BE48-4534-85EA-432062352669}"/>
                </a:ext>
              </a:extLst>
            </p:cNvPr>
            <p:cNvGrpSpPr/>
            <p:nvPr/>
          </p:nvGrpSpPr>
          <p:grpSpPr>
            <a:xfrm>
              <a:off x="0" y="4949370"/>
              <a:ext cx="7067565" cy="1908629"/>
              <a:chOff x="1015337" y="4113886"/>
              <a:chExt cx="10161327" cy="2744114"/>
            </a:xfrm>
            <a:grpFill/>
          </p:grpSpPr>
          <p:sp>
            <p:nvSpPr>
              <p:cNvPr id="12" name="Freeform 14">
                <a:extLst>
                  <a:ext uri="{FF2B5EF4-FFF2-40B4-BE49-F238E27FC236}">
                    <a16:creationId xmlns:a16="http://schemas.microsoft.com/office/drawing/2014/main" id="{5B605284-AD00-4FDA-85DE-053CB3097D17}"/>
                  </a:ext>
                </a:extLst>
              </p:cNvPr>
              <p:cNvSpPr>
                <a:spLocks noEditPoints="1"/>
              </p:cNvSpPr>
              <p:nvPr/>
            </p:nvSpPr>
            <p:spPr bwMode="auto">
              <a:xfrm>
                <a:off x="9141220" y="4353817"/>
                <a:ext cx="2035444" cy="2504183"/>
              </a:xfrm>
              <a:custGeom>
                <a:avLst/>
                <a:gdLst>
                  <a:gd name="T0" fmla="*/ 1247 w 1281"/>
                  <a:gd name="T1" fmla="*/ 1059 h 1576"/>
                  <a:gd name="T2" fmla="*/ 1063 w 1281"/>
                  <a:gd name="T3" fmla="*/ 1107 h 1576"/>
                  <a:gd name="T4" fmla="*/ 1010 w 1281"/>
                  <a:gd name="T5" fmla="*/ 634 h 1576"/>
                  <a:gd name="T6" fmla="*/ 879 w 1281"/>
                  <a:gd name="T7" fmla="*/ 801 h 1576"/>
                  <a:gd name="T8" fmla="*/ 831 w 1281"/>
                  <a:gd name="T9" fmla="*/ 306 h 1576"/>
                  <a:gd name="T10" fmla="*/ 882 w 1281"/>
                  <a:gd name="T11" fmla="*/ 296 h 1576"/>
                  <a:gd name="T12" fmla="*/ 882 w 1281"/>
                  <a:gd name="T13" fmla="*/ 264 h 1576"/>
                  <a:gd name="T14" fmla="*/ 884 w 1281"/>
                  <a:gd name="T15" fmla="*/ 245 h 1576"/>
                  <a:gd name="T16" fmla="*/ 879 w 1281"/>
                  <a:gd name="T17" fmla="*/ 89 h 1576"/>
                  <a:gd name="T18" fmla="*/ 877 w 1281"/>
                  <a:gd name="T19" fmla="*/ 143 h 1576"/>
                  <a:gd name="T20" fmla="*/ 795 w 1281"/>
                  <a:gd name="T21" fmla="*/ 111 h 1576"/>
                  <a:gd name="T22" fmla="*/ 790 w 1281"/>
                  <a:gd name="T23" fmla="*/ 145 h 1576"/>
                  <a:gd name="T24" fmla="*/ 710 w 1281"/>
                  <a:gd name="T25" fmla="*/ 114 h 1576"/>
                  <a:gd name="T26" fmla="*/ 703 w 1281"/>
                  <a:gd name="T27" fmla="*/ 89 h 1576"/>
                  <a:gd name="T28" fmla="*/ 623 w 1281"/>
                  <a:gd name="T29" fmla="*/ 153 h 1576"/>
                  <a:gd name="T30" fmla="*/ 615 w 1281"/>
                  <a:gd name="T31" fmla="*/ 153 h 1576"/>
                  <a:gd name="T32" fmla="*/ 615 w 1281"/>
                  <a:gd name="T33" fmla="*/ 89 h 1576"/>
                  <a:gd name="T34" fmla="*/ 536 w 1281"/>
                  <a:gd name="T35" fmla="*/ 153 h 1576"/>
                  <a:gd name="T36" fmla="*/ 528 w 1281"/>
                  <a:gd name="T37" fmla="*/ 153 h 1576"/>
                  <a:gd name="T38" fmla="*/ 526 w 1281"/>
                  <a:gd name="T39" fmla="*/ 0 h 1576"/>
                  <a:gd name="T40" fmla="*/ 521 w 1281"/>
                  <a:gd name="T41" fmla="*/ 145 h 1576"/>
                  <a:gd name="T42" fmla="*/ 499 w 1281"/>
                  <a:gd name="T43" fmla="*/ 189 h 1576"/>
                  <a:gd name="T44" fmla="*/ 468 w 1281"/>
                  <a:gd name="T45" fmla="*/ 191 h 1576"/>
                  <a:gd name="T46" fmla="*/ 448 w 1281"/>
                  <a:gd name="T47" fmla="*/ 191 h 1576"/>
                  <a:gd name="T48" fmla="*/ 429 w 1281"/>
                  <a:gd name="T49" fmla="*/ 194 h 1576"/>
                  <a:gd name="T50" fmla="*/ 412 w 1281"/>
                  <a:gd name="T51" fmla="*/ 196 h 1576"/>
                  <a:gd name="T52" fmla="*/ 395 w 1281"/>
                  <a:gd name="T53" fmla="*/ 199 h 1576"/>
                  <a:gd name="T54" fmla="*/ 366 w 1281"/>
                  <a:gd name="T55" fmla="*/ 206 h 1576"/>
                  <a:gd name="T56" fmla="*/ 354 w 1281"/>
                  <a:gd name="T57" fmla="*/ 208 h 1576"/>
                  <a:gd name="T58" fmla="*/ 347 w 1281"/>
                  <a:gd name="T59" fmla="*/ 213 h 1576"/>
                  <a:gd name="T60" fmla="*/ 342 w 1281"/>
                  <a:gd name="T61" fmla="*/ 216 h 1576"/>
                  <a:gd name="T62" fmla="*/ 342 w 1281"/>
                  <a:gd name="T63" fmla="*/ 216 h 1576"/>
                  <a:gd name="T64" fmla="*/ 337 w 1281"/>
                  <a:gd name="T65" fmla="*/ 221 h 1576"/>
                  <a:gd name="T66" fmla="*/ 339 w 1281"/>
                  <a:gd name="T67" fmla="*/ 228 h 1576"/>
                  <a:gd name="T68" fmla="*/ 337 w 1281"/>
                  <a:gd name="T69" fmla="*/ 223 h 1576"/>
                  <a:gd name="T70" fmla="*/ 337 w 1281"/>
                  <a:gd name="T71" fmla="*/ 228 h 1576"/>
                  <a:gd name="T72" fmla="*/ 339 w 1281"/>
                  <a:gd name="T73" fmla="*/ 230 h 1576"/>
                  <a:gd name="T74" fmla="*/ 342 w 1281"/>
                  <a:gd name="T75" fmla="*/ 233 h 1576"/>
                  <a:gd name="T76" fmla="*/ 344 w 1281"/>
                  <a:gd name="T77" fmla="*/ 238 h 1576"/>
                  <a:gd name="T78" fmla="*/ 352 w 1281"/>
                  <a:gd name="T79" fmla="*/ 240 h 1576"/>
                  <a:gd name="T80" fmla="*/ 359 w 1281"/>
                  <a:gd name="T81" fmla="*/ 242 h 1576"/>
                  <a:gd name="T82" fmla="*/ 368 w 1281"/>
                  <a:gd name="T83" fmla="*/ 245 h 1576"/>
                  <a:gd name="T84" fmla="*/ 378 w 1281"/>
                  <a:gd name="T85" fmla="*/ 247 h 1576"/>
                  <a:gd name="T86" fmla="*/ 390 w 1281"/>
                  <a:gd name="T87" fmla="*/ 250 h 1576"/>
                  <a:gd name="T88" fmla="*/ 400 w 1281"/>
                  <a:gd name="T89" fmla="*/ 252 h 1576"/>
                  <a:gd name="T90" fmla="*/ 402 w 1281"/>
                  <a:gd name="T91" fmla="*/ 310 h 1576"/>
                  <a:gd name="T92" fmla="*/ 402 w 1281"/>
                  <a:gd name="T93" fmla="*/ 371 h 1576"/>
                  <a:gd name="T94" fmla="*/ 402 w 1281"/>
                  <a:gd name="T95" fmla="*/ 400 h 1576"/>
                  <a:gd name="T96" fmla="*/ 400 w 1281"/>
                  <a:gd name="T97" fmla="*/ 1260 h 1576"/>
                  <a:gd name="T98" fmla="*/ 90 w 1281"/>
                  <a:gd name="T99" fmla="*/ 383 h 1576"/>
                  <a:gd name="T100" fmla="*/ 10 w 1281"/>
                  <a:gd name="T101" fmla="*/ 1224 h 1576"/>
                  <a:gd name="T102" fmla="*/ 1281 w 1281"/>
                  <a:gd name="T103" fmla="*/ 1576 h 1576"/>
                  <a:gd name="T104" fmla="*/ 352 w 1281"/>
                  <a:gd name="T105" fmla="*/ 228 h 1576"/>
                  <a:gd name="T106" fmla="*/ 342 w 1281"/>
                  <a:gd name="T107" fmla="*/ 225 h 1576"/>
                  <a:gd name="T108" fmla="*/ 342 w 1281"/>
                  <a:gd name="T109" fmla="*/ 228 h 1576"/>
                  <a:gd name="T110" fmla="*/ 410 w 1281"/>
                  <a:gd name="T111" fmla="*/ 199 h 1576"/>
                  <a:gd name="T112" fmla="*/ 412 w 1281"/>
                  <a:gd name="T113" fmla="*/ 206 h 1576"/>
                  <a:gd name="T114" fmla="*/ 419 w 1281"/>
                  <a:gd name="T115" fmla="*/ 211 h 1576"/>
                  <a:gd name="T116" fmla="*/ 427 w 1281"/>
                  <a:gd name="T117" fmla="*/ 196 h 1576"/>
                  <a:gd name="T118" fmla="*/ 429 w 1281"/>
                  <a:gd name="T119" fmla="*/ 204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81" h="1576">
                    <a:moveTo>
                      <a:pt x="1281" y="1017"/>
                    </a:moveTo>
                    <a:lnTo>
                      <a:pt x="1277" y="1022"/>
                    </a:lnTo>
                    <a:lnTo>
                      <a:pt x="1264" y="1032"/>
                    </a:lnTo>
                    <a:lnTo>
                      <a:pt x="1255" y="1044"/>
                    </a:lnTo>
                    <a:lnTo>
                      <a:pt x="1247" y="1059"/>
                    </a:lnTo>
                    <a:lnTo>
                      <a:pt x="1240" y="1073"/>
                    </a:lnTo>
                    <a:lnTo>
                      <a:pt x="1235" y="1090"/>
                    </a:lnTo>
                    <a:lnTo>
                      <a:pt x="1235" y="1102"/>
                    </a:lnTo>
                    <a:lnTo>
                      <a:pt x="1063" y="1102"/>
                    </a:lnTo>
                    <a:lnTo>
                      <a:pt x="1063" y="1107"/>
                    </a:lnTo>
                    <a:lnTo>
                      <a:pt x="1071" y="1107"/>
                    </a:lnTo>
                    <a:lnTo>
                      <a:pt x="1071" y="1134"/>
                    </a:lnTo>
                    <a:lnTo>
                      <a:pt x="1051" y="1134"/>
                    </a:lnTo>
                    <a:lnTo>
                      <a:pt x="1051" y="634"/>
                    </a:lnTo>
                    <a:lnTo>
                      <a:pt x="1010" y="634"/>
                    </a:lnTo>
                    <a:lnTo>
                      <a:pt x="1010" y="602"/>
                    </a:lnTo>
                    <a:lnTo>
                      <a:pt x="925" y="602"/>
                    </a:lnTo>
                    <a:lnTo>
                      <a:pt x="925" y="634"/>
                    </a:lnTo>
                    <a:lnTo>
                      <a:pt x="879" y="634"/>
                    </a:lnTo>
                    <a:lnTo>
                      <a:pt x="879" y="801"/>
                    </a:lnTo>
                    <a:lnTo>
                      <a:pt x="848" y="801"/>
                    </a:lnTo>
                    <a:lnTo>
                      <a:pt x="848" y="825"/>
                    </a:lnTo>
                    <a:lnTo>
                      <a:pt x="831" y="825"/>
                    </a:lnTo>
                    <a:lnTo>
                      <a:pt x="831" y="495"/>
                    </a:lnTo>
                    <a:lnTo>
                      <a:pt x="831" y="306"/>
                    </a:lnTo>
                    <a:lnTo>
                      <a:pt x="872" y="306"/>
                    </a:lnTo>
                    <a:lnTo>
                      <a:pt x="872" y="306"/>
                    </a:lnTo>
                    <a:lnTo>
                      <a:pt x="872" y="306"/>
                    </a:lnTo>
                    <a:lnTo>
                      <a:pt x="882" y="306"/>
                    </a:lnTo>
                    <a:lnTo>
                      <a:pt x="882" y="296"/>
                    </a:lnTo>
                    <a:lnTo>
                      <a:pt x="884" y="296"/>
                    </a:lnTo>
                    <a:lnTo>
                      <a:pt x="887" y="289"/>
                    </a:lnTo>
                    <a:lnTo>
                      <a:pt x="887" y="281"/>
                    </a:lnTo>
                    <a:lnTo>
                      <a:pt x="882" y="281"/>
                    </a:lnTo>
                    <a:lnTo>
                      <a:pt x="882" y="264"/>
                    </a:lnTo>
                    <a:lnTo>
                      <a:pt x="884" y="264"/>
                    </a:lnTo>
                    <a:lnTo>
                      <a:pt x="884" y="262"/>
                    </a:lnTo>
                    <a:lnTo>
                      <a:pt x="884" y="247"/>
                    </a:lnTo>
                    <a:lnTo>
                      <a:pt x="884" y="247"/>
                    </a:lnTo>
                    <a:lnTo>
                      <a:pt x="884" y="245"/>
                    </a:lnTo>
                    <a:lnTo>
                      <a:pt x="884" y="143"/>
                    </a:lnTo>
                    <a:lnTo>
                      <a:pt x="882" y="143"/>
                    </a:lnTo>
                    <a:lnTo>
                      <a:pt x="882" y="89"/>
                    </a:lnTo>
                    <a:lnTo>
                      <a:pt x="879" y="89"/>
                    </a:lnTo>
                    <a:lnTo>
                      <a:pt x="879" y="89"/>
                    </a:lnTo>
                    <a:lnTo>
                      <a:pt x="879" y="111"/>
                    </a:lnTo>
                    <a:lnTo>
                      <a:pt x="877" y="111"/>
                    </a:lnTo>
                    <a:lnTo>
                      <a:pt x="877" y="111"/>
                    </a:lnTo>
                    <a:lnTo>
                      <a:pt x="877" y="143"/>
                    </a:lnTo>
                    <a:lnTo>
                      <a:pt x="877" y="143"/>
                    </a:lnTo>
                    <a:lnTo>
                      <a:pt x="877" y="145"/>
                    </a:lnTo>
                    <a:lnTo>
                      <a:pt x="877" y="150"/>
                    </a:lnTo>
                    <a:lnTo>
                      <a:pt x="795" y="150"/>
                    </a:lnTo>
                    <a:lnTo>
                      <a:pt x="795" y="114"/>
                    </a:lnTo>
                    <a:lnTo>
                      <a:pt x="795" y="111"/>
                    </a:lnTo>
                    <a:lnTo>
                      <a:pt x="792" y="111"/>
                    </a:lnTo>
                    <a:lnTo>
                      <a:pt x="792" y="89"/>
                    </a:lnTo>
                    <a:lnTo>
                      <a:pt x="792" y="89"/>
                    </a:lnTo>
                    <a:lnTo>
                      <a:pt x="790" y="89"/>
                    </a:lnTo>
                    <a:lnTo>
                      <a:pt x="790" y="145"/>
                    </a:lnTo>
                    <a:lnTo>
                      <a:pt x="787" y="145"/>
                    </a:lnTo>
                    <a:lnTo>
                      <a:pt x="787" y="150"/>
                    </a:lnTo>
                    <a:lnTo>
                      <a:pt x="710" y="150"/>
                    </a:lnTo>
                    <a:lnTo>
                      <a:pt x="710" y="114"/>
                    </a:lnTo>
                    <a:lnTo>
                      <a:pt x="710" y="114"/>
                    </a:lnTo>
                    <a:lnTo>
                      <a:pt x="705" y="114"/>
                    </a:lnTo>
                    <a:lnTo>
                      <a:pt x="705" y="145"/>
                    </a:lnTo>
                    <a:lnTo>
                      <a:pt x="705" y="145"/>
                    </a:lnTo>
                    <a:lnTo>
                      <a:pt x="705" y="89"/>
                    </a:lnTo>
                    <a:lnTo>
                      <a:pt x="703" y="89"/>
                    </a:lnTo>
                    <a:lnTo>
                      <a:pt x="700" y="89"/>
                    </a:lnTo>
                    <a:lnTo>
                      <a:pt x="700" y="145"/>
                    </a:lnTo>
                    <a:lnTo>
                      <a:pt x="698" y="145"/>
                    </a:lnTo>
                    <a:lnTo>
                      <a:pt x="698" y="150"/>
                    </a:lnTo>
                    <a:lnTo>
                      <a:pt x="623" y="153"/>
                    </a:lnTo>
                    <a:lnTo>
                      <a:pt x="623" y="114"/>
                    </a:lnTo>
                    <a:lnTo>
                      <a:pt x="623" y="114"/>
                    </a:lnTo>
                    <a:lnTo>
                      <a:pt x="618" y="114"/>
                    </a:lnTo>
                    <a:lnTo>
                      <a:pt x="618" y="153"/>
                    </a:lnTo>
                    <a:lnTo>
                      <a:pt x="615" y="153"/>
                    </a:lnTo>
                    <a:lnTo>
                      <a:pt x="615" y="148"/>
                    </a:lnTo>
                    <a:lnTo>
                      <a:pt x="615" y="145"/>
                    </a:lnTo>
                    <a:lnTo>
                      <a:pt x="615" y="145"/>
                    </a:lnTo>
                    <a:lnTo>
                      <a:pt x="615" y="92"/>
                    </a:lnTo>
                    <a:lnTo>
                      <a:pt x="615" y="89"/>
                    </a:lnTo>
                    <a:lnTo>
                      <a:pt x="611" y="89"/>
                    </a:lnTo>
                    <a:lnTo>
                      <a:pt x="611" y="145"/>
                    </a:lnTo>
                    <a:lnTo>
                      <a:pt x="608" y="145"/>
                    </a:lnTo>
                    <a:lnTo>
                      <a:pt x="608" y="153"/>
                    </a:lnTo>
                    <a:lnTo>
                      <a:pt x="536" y="153"/>
                    </a:lnTo>
                    <a:lnTo>
                      <a:pt x="536" y="114"/>
                    </a:lnTo>
                    <a:lnTo>
                      <a:pt x="536" y="114"/>
                    </a:lnTo>
                    <a:lnTo>
                      <a:pt x="533" y="114"/>
                    </a:lnTo>
                    <a:lnTo>
                      <a:pt x="533" y="153"/>
                    </a:lnTo>
                    <a:lnTo>
                      <a:pt x="528" y="153"/>
                    </a:lnTo>
                    <a:lnTo>
                      <a:pt x="528" y="148"/>
                    </a:lnTo>
                    <a:lnTo>
                      <a:pt x="526" y="145"/>
                    </a:lnTo>
                    <a:lnTo>
                      <a:pt x="526" y="145"/>
                    </a:lnTo>
                    <a:lnTo>
                      <a:pt x="526" y="2"/>
                    </a:lnTo>
                    <a:lnTo>
                      <a:pt x="526" y="0"/>
                    </a:lnTo>
                    <a:lnTo>
                      <a:pt x="521" y="0"/>
                    </a:lnTo>
                    <a:lnTo>
                      <a:pt x="521" y="92"/>
                    </a:lnTo>
                    <a:lnTo>
                      <a:pt x="521" y="92"/>
                    </a:lnTo>
                    <a:lnTo>
                      <a:pt x="521" y="145"/>
                    </a:lnTo>
                    <a:lnTo>
                      <a:pt x="521" y="145"/>
                    </a:lnTo>
                    <a:lnTo>
                      <a:pt x="521" y="187"/>
                    </a:lnTo>
                    <a:lnTo>
                      <a:pt x="511" y="189"/>
                    </a:lnTo>
                    <a:lnTo>
                      <a:pt x="511" y="189"/>
                    </a:lnTo>
                    <a:lnTo>
                      <a:pt x="509" y="189"/>
                    </a:lnTo>
                    <a:lnTo>
                      <a:pt x="499" y="189"/>
                    </a:lnTo>
                    <a:lnTo>
                      <a:pt x="490" y="189"/>
                    </a:lnTo>
                    <a:lnTo>
                      <a:pt x="490" y="189"/>
                    </a:lnTo>
                    <a:lnTo>
                      <a:pt x="487" y="189"/>
                    </a:lnTo>
                    <a:lnTo>
                      <a:pt x="477" y="189"/>
                    </a:lnTo>
                    <a:lnTo>
                      <a:pt x="468" y="191"/>
                    </a:lnTo>
                    <a:lnTo>
                      <a:pt x="468" y="191"/>
                    </a:lnTo>
                    <a:lnTo>
                      <a:pt x="465" y="191"/>
                    </a:lnTo>
                    <a:lnTo>
                      <a:pt x="465" y="191"/>
                    </a:lnTo>
                    <a:lnTo>
                      <a:pt x="456" y="191"/>
                    </a:lnTo>
                    <a:lnTo>
                      <a:pt x="448" y="191"/>
                    </a:lnTo>
                    <a:lnTo>
                      <a:pt x="448" y="191"/>
                    </a:lnTo>
                    <a:lnTo>
                      <a:pt x="446" y="191"/>
                    </a:lnTo>
                    <a:lnTo>
                      <a:pt x="439" y="194"/>
                    </a:lnTo>
                    <a:lnTo>
                      <a:pt x="429" y="194"/>
                    </a:lnTo>
                    <a:lnTo>
                      <a:pt x="429" y="194"/>
                    </a:lnTo>
                    <a:lnTo>
                      <a:pt x="429" y="194"/>
                    </a:lnTo>
                    <a:lnTo>
                      <a:pt x="419" y="196"/>
                    </a:lnTo>
                    <a:lnTo>
                      <a:pt x="412" y="196"/>
                    </a:lnTo>
                    <a:lnTo>
                      <a:pt x="412" y="196"/>
                    </a:lnTo>
                    <a:lnTo>
                      <a:pt x="412" y="196"/>
                    </a:lnTo>
                    <a:lnTo>
                      <a:pt x="412" y="196"/>
                    </a:lnTo>
                    <a:lnTo>
                      <a:pt x="412" y="196"/>
                    </a:lnTo>
                    <a:lnTo>
                      <a:pt x="405" y="199"/>
                    </a:lnTo>
                    <a:lnTo>
                      <a:pt x="398" y="199"/>
                    </a:lnTo>
                    <a:lnTo>
                      <a:pt x="395" y="199"/>
                    </a:lnTo>
                    <a:lnTo>
                      <a:pt x="390" y="201"/>
                    </a:lnTo>
                    <a:lnTo>
                      <a:pt x="383" y="201"/>
                    </a:lnTo>
                    <a:lnTo>
                      <a:pt x="383" y="201"/>
                    </a:lnTo>
                    <a:lnTo>
                      <a:pt x="376" y="204"/>
                    </a:lnTo>
                    <a:lnTo>
                      <a:pt x="366" y="206"/>
                    </a:lnTo>
                    <a:lnTo>
                      <a:pt x="356" y="208"/>
                    </a:lnTo>
                    <a:lnTo>
                      <a:pt x="354" y="208"/>
                    </a:lnTo>
                    <a:lnTo>
                      <a:pt x="354" y="208"/>
                    </a:lnTo>
                    <a:lnTo>
                      <a:pt x="354" y="208"/>
                    </a:lnTo>
                    <a:lnTo>
                      <a:pt x="354" y="208"/>
                    </a:lnTo>
                    <a:lnTo>
                      <a:pt x="354" y="208"/>
                    </a:lnTo>
                    <a:lnTo>
                      <a:pt x="349" y="211"/>
                    </a:lnTo>
                    <a:lnTo>
                      <a:pt x="349" y="211"/>
                    </a:lnTo>
                    <a:lnTo>
                      <a:pt x="347" y="213"/>
                    </a:lnTo>
                    <a:lnTo>
                      <a:pt x="347" y="213"/>
                    </a:lnTo>
                    <a:lnTo>
                      <a:pt x="347" y="213"/>
                    </a:lnTo>
                    <a:lnTo>
                      <a:pt x="344" y="213"/>
                    </a:lnTo>
                    <a:lnTo>
                      <a:pt x="342" y="216"/>
                    </a:lnTo>
                    <a:lnTo>
                      <a:pt x="342" y="216"/>
                    </a:lnTo>
                    <a:lnTo>
                      <a:pt x="342" y="216"/>
                    </a:lnTo>
                    <a:lnTo>
                      <a:pt x="339" y="218"/>
                    </a:lnTo>
                    <a:lnTo>
                      <a:pt x="339" y="218"/>
                    </a:lnTo>
                    <a:lnTo>
                      <a:pt x="339" y="218"/>
                    </a:lnTo>
                    <a:lnTo>
                      <a:pt x="342" y="216"/>
                    </a:lnTo>
                    <a:lnTo>
                      <a:pt x="342" y="216"/>
                    </a:lnTo>
                    <a:lnTo>
                      <a:pt x="342" y="216"/>
                    </a:lnTo>
                    <a:lnTo>
                      <a:pt x="339" y="218"/>
                    </a:lnTo>
                    <a:lnTo>
                      <a:pt x="339" y="218"/>
                    </a:lnTo>
                    <a:lnTo>
                      <a:pt x="337" y="221"/>
                    </a:lnTo>
                    <a:lnTo>
                      <a:pt x="337" y="221"/>
                    </a:lnTo>
                    <a:lnTo>
                      <a:pt x="337" y="223"/>
                    </a:lnTo>
                    <a:lnTo>
                      <a:pt x="337" y="223"/>
                    </a:lnTo>
                    <a:lnTo>
                      <a:pt x="337" y="225"/>
                    </a:lnTo>
                    <a:lnTo>
                      <a:pt x="337" y="225"/>
                    </a:lnTo>
                    <a:lnTo>
                      <a:pt x="339" y="228"/>
                    </a:lnTo>
                    <a:lnTo>
                      <a:pt x="337" y="225"/>
                    </a:lnTo>
                    <a:lnTo>
                      <a:pt x="337" y="225"/>
                    </a:lnTo>
                    <a:lnTo>
                      <a:pt x="337" y="223"/>
                    </a:lnTo>
                    <a:lnTo>
                      <a:pt x="337" y="223"/>
                    </a:lnTo>
                    <a:lnTo>
                      <a:pt x="337" y="223"/>
                    </a:lnTo>
                    <a:lnTo>
                      <a:pt x="337" y="223"/>
                    </a:lnTo>
                    <a:lnTo>
                      <a:pt x="337" y="223"/>
                    </a:lnTo>
                    <a:lnTo>
                      <a:pt x="337" y="225"/>
                    </a:lnTo>
                    <a:lnTo>
                      <a:pt x="337" y="225"/>
                    </a:lnTo>
                    <a:lnTo>
                      <a:pt x="337" y="228"/>
                    </a:lnTo>
                    <a:lnTo>
                      <a:pt x="337" y="228"/>
                    </a:lnTo>
                    <a:lnTo>
                      <a:pt x="337" y="228"/>
                    </a:lnTo>
                    <a:lnTo>
                      <a:pt x="337" y="228"/>
                    </a:lnTo>
                    <a:lnTo>
                      <a:pt x="337" y="230"/>
                    </a:lnTo>
                    <a:lnTo>
                      <a:pt x="339" y="230"/>
                    </a:lnTo>
                    <a:lnTo>
                      <a:pt x="339" y="233"/>
                    </a:lnTo>
                    <a:lnTo>
                      <a:pt x="339" y="233"/>
                    </a:lnTo>
                    <a:lnTo>
                      <a:pt x="339" y="233"/>
                    </a:lnTo>
                    <a:lnTo>
                      <a:pt x="339" y="233"/>
                    </a:lnTo>
                    <a:lnTo>
                      <a:pt x="342" y="233"/>
                    </a:lnTo>
                    <a:lnTo>
                      <a:pt x="342" y="235"/>
                    </a:lnTo>
                    <a:lnTo>
                      <a:pt x="342" y="235"/>
                    </a:lnTo>
                    <a:lnTo>
                      <a:pt x="344" y="238"/>
                    </a:lnTo>
                    <a:lnTo>
                      <a:pt x="344" y="238"/>
                    </a:lnTo>
                    <a:lnTo>
                      <a:pt x="344" y="238"/>
                    </a:lnTo>
                    <a:lnTo>
                      <a:pt x="347" y="238"/>
                    </a:lnTo>
                    <a:lnTo>
                      <a:pt x="347" y="238"/>
                    </a:lnTo>
                    <a:lnTo>
                      <a:pt x="349" y="238"/>
                    </a:lnTo>
                    <a:lnTo>
                      <a:pt x="352" y="240"/>
                    </a:lnTo>
                    <a:lnTo>
                      <a:pt x="352" y="240"/>
                    </a:lnTo>
                    <a:lnTo>
                      <a:pt x="352" y="240"/>
                    </a:lnTo>
                    <a:lnTo>
                      <a:pt x="352" y="240"/>
                    </a:lnTo>
                    <a:lnTo>
                      <a:pt x="352" y="240"/>
                    </a:lnTo>
                    <a:lnTo>
                      <a:pt x="356" y="242"/>
                    </a:lnTo>
                    <a:lnTo>
                      <a:pt x="359" y="242"/>
                    </a:lnTo>
                    <a:lnTo>
                      <a:pt x="359" y="242"/>
                    </a:lnTo>
                    <a:lnTo>
                      <a:pt x="359" y="242"/>
                    </a:lnTo>
                    <a:lnTo>
                      <a:pt x="359" y="242"/>
                    </a:lnTo>
                    <a:lnTo>
                      <a:pt x="364" y="245"/>
                    </a:lnTo>
                    <a:lnTo>
                      <a:pt x="368" y="245"/>
                    </a:lnTo>
                    <a:lnTo>
                      <a:pt x="368" y="245"/>
                    </a:lnTo>
                    <a:lnTo>
                      <a:pt x="368" y="245"/>
                    </a:lnTo>
                    <a:lnTo>
                      <a:pt x="368" y="245"/>
                    </a:lnTo>
                    <a:lnTo>
                      <a:pt x="373" y="247"/>
                    </a:lnTo>
                    <a:lnTo>
                      <a:pt x="378" y="247"/>
                    </a:lnTo>
                    <a:lnTo>
                      <a:pt x="378" y="247"/>
                    </a:lnTo>
                    <a:lnTo>
                      <a:pt x="381" y="247"/>
                    </a:lnTo>
                    <a:lnTo>
                      <a:pt x="381" y="247"/>
                    </a:lnTo>
                    <a:lnTo>
                      <a:pt x="385" y="250"/>
                    </a:lnTo>
                    <a:lnTo>
                      <a:pt x="390" y="250"/>
                    </a:lnTo>
                    <a:lnTo>
                      <a:pt x="390" y="250"/>
                    </a:lnTo>
                    <a:lnTo>
                      <a:pt x="393" y="250"/>
                    </a:lnTo>
                    <a:lnTo>
                      <a:pt x="393" y="250"/>
                    </a:lnTo>
                    <a:lnTo>
                      <a:pt x="398" y="252"/>
                    </a:lnTo>
                    <a:lnTo>
                      <a:pt x="400" y="252"/>
                    </a:lnTo>
                    <a:lnTo>
                      <a:pt x="460" y="262"/>
                    </a:lnTo>
                    <a:lnTo>
                      <a:pt x="460" y="301"/>
                    </a:lnTo>
                    <a:lnTo>
                      <a:pt x="436" y="303"/>
                    </a:lnTo>
                    <a:lnTo>
                      <a:pt x="417" y="308"/>
                    </a:lnTo>
                    <a:lnTo>
                      <a:pt x="402" y="310"/>
                    </a:lnTo>
                    <a:lnTo>
                      <a:pt x="398" y="315"/>
                    </a:lnTo>
                    <a:lnTo>
                      <a:pt x="398" y="337"/>
                    </a:lnTo>
                    <a:lnTo>
                      <a:pt x="402" y="342"/>
                    </a:lnTo>
                    <a:lnTo>
                      <a:pt x="402" y="342"/>
                    </a:lnTo>
                    <a:lnTo>
                      <a:pt x="402" y="371"/>
                    </a:lnTo>
                    <a:lnTo>
                      <a:pt x="398" y="374"/>
                    </a:lnTo>
                    <a:lnTo>
                      <a:pt x="398" y="376"/>
                    </a:lnTo>
                    <a:lnTo>
                      <a:pt x="402" y="381"/>
                    </a:lnTo>
                    <a:lnTo>
                      <a:pt x="402" y="381"/>
                    </a:lnTo>
                    <a:lnTo>
                      <a:pt x="402" y="400"/>
                    </a:lnTo>
                    <a:lnTo>
                      <a:pt x="398" y="403"/>
                    </a:lnTo>
                    <a:lnTo>
                      <a:pt x="398" y="412"/>
                    </a:lnTo>
                    <a:lnTo>
                      <a:pt x="402" y="417"/>
                    </a:lnTo>
                    <a:lnTo>
                      <a:pt x="402" y="417"/>
                    </a:lnTo>
                    <a:lnTo>
                      <a:pt x="400" y="1260"/>
                    </a:lnTo>
                    <a:lnTo>
                      <a:pt x="378" y="1260"/>
                    </a:lnTo>
                    <a:lnTo>
                      <a:pt x="376" y="415"/>
                    </a:lnTo>
                    <a:lnTo>
                      <a:pt x="315" y="415"/>
                    </a:lnTo>
                    <a:lnTo>
                      <a:pt x="315" y="383"/>
                    </a:lnTo>
                    <a:lnTo>
                      <a:pt x="90" y="383"/>
                    </a:lnTo>
                    <a:lnTo>
                      <a:pt x="75" y="415"/>
                    </a:lnTo>
                    <a:lnTo>
                      <a:pt x="42" y="415"/>
                    </a:lnTo>
                    <a:lnTo>
                      <a:pt x="17" y="473"/>
                    </a:lnTo>
                    <a:lnTo>
                      <a:pt x="17" y="1224"/>
                    </a:lnTo>
                    <a:lnTo>
                      <a:pt x="10" y="1224"/>
                    </a:lnTo>
                    <a:lnTo>
                      <a:pt x="10" y="1221"/>
                    </a:lnTo>
                    <a:lnTo>
                      <a:pt x="5" y="1219"/>
                    </a:lnTo>
                    <a:lnTo>
                      <a:pt x="0" y="1219"/>
                    </a:lnTo>
                    <a:lnTo>
                      <a:pt x="0" y="1576"/>
                    </a:lnTo>
                    <a:lnTo>
                      <a:pt x="1281" y="1576"/>
                    </a:lnTo>
                    <a:lnTo>
                      <a:pt x="1281" y="1017"/>
                    </a:lnTo>
                    <a:close/>
                    <a:moveTo>
                      <a:pt x="342" y="225"/>
                    </a:moveTo>
                    <a:lnTo>
                      <a:pt x="344" y="225"/>
                    </a:lnTo>
                    <a:lnTo>
                      <a:pt x="344" y="225"/>
                    </a:lnTo>
                    <a:lnTo>
                      <a:pt x="352" y="228"/>
                    </a:lnTo>
                    <a:lnTo>
                      <a:pt x="344" y="225"/>
                    </a:lnTo>
                    <a:lnTo>
                      <a:pt x="344" y="225"/>
                    </a:lnTo>
                    <a:lnTo>
                      <a:pt x="342" y="225"/>
                    </a:lnTo>
                    <a:lnTo>
                      <a:pt x="342" y="223"/>
                    </a:lnTo>
                    <a:lnTo>
                      <a:pt x="342" y="225"/>
                    </a:lnTo>
                    <a:close/>
                    <a:moveTo>
                      <a:pt x="342" y="228"/>
                    </a:moveTo>
                    <a:lnTo>
                      <a:pt x="342" y="228"/>
                    </a:lnTo>
                    <a:lnTo>
                      <a:pt x="339" y="228"/>
                    </a:lnTo>
                    <a:lnTo>
                      <a:pt x="342" y="228"/>
                    </a:lnTo>
                    <a:lnTo>
                      <a:pt x="342" y="228"/>
                    </a:lnTo>
                    <a:lnTo>
                      <a:pt x="361" y="233"/>
                    </a:lnTo>
                    <a:lnTo>
                      <a:pt x="342" y="228"/>
                    </a:lnTo>
                    <a:close/>
                    <a:moveTo>
                      <a:pt x="410" y="199"/>
                    </a:moveTo>
                    <a:lnTo>
                      <a:pt x="410" y="201"/>
                    </a:lnTo>
                    <a:lnTo>
                      <a:pt x="410" y="199"/>
                    </a:lnTo>
                    <a:lnTo>
                      <a:pt x="410" y="199"/>
                    </a:lnTo>
                    <a:lnTo>
                      <a:pt x="410" y="199"/>
                    </a:lnTo>
                    <a:close/>
                    <a:moveTo>
                      <a:pt x="414" y="208"/>
                    </a:moveTo>
                    <a:lnTo>
                      <a:pt x="412" y="206"/>
                    </a:lnTo>
                    <a:lnTo>
                      <a:pt x="412" y="206"/>
                    </a:lnTo>
                    <a:lnTo>
                      <a:pt x="412" y="206"/>
                    </a:lnTo>
                    <a:lnTo>
                      <a:pt x="412" y="206"/>
                    </a:lnTo>
                    <a:lnTo>
                      <a:pt x="412" y="206"/>
                    </a:lnTo>
                    <a:lnTo>
                      <a:pt x="414" y="208"/>
                    </a:lnTo>
                    <a:lnTo>
                      <a:pt x="419" y="211"/>
                    </a:lnTo>
                    <a:lnTo>
                      <a:pt x="414" y="208"/>
                    </a:lnTo>
                    <a:close/>
                    <a:moveTo>
                      <a:pt x="427" y="199"/>
                    </a:moveTo>
                    <a:lnTo>
                      <a:pt x="427" y="196"/>
                    </a:lnTo>
                    <a:lnTo>
                      <a:pt x="429" y="196"/>
                    </a:lnTo>
                    <a:lnTo>
                      <a:pt x="427" y="196"/>
                    </a:lnTo>
                    <a:lnTo>
                      <a:pt x="427" y="199"/>
                    </a:lnTo>
                    <a:close/>
                    <a:moveTo>
                      <a:pt x="429" y="206"/>
                    </a:moveTo>
                    <a:lnTo>
                      <a:pt x="429" y="204"/>
                    </a:lnTo>
                    <a:lnTo>
                      <a:pt x="429" y="204"/>
                    </a:lnTo>
                    <a:lnTo>
                      <a:pt x="429" y="204"/>
                    </a:lnTo>
                    <a:lnTo>
                      <a:pt x="429" y="206"/>
                    </a:lnTo>
                    <a:lnTo>
                      <a:pt x="431" y="206"/>
                    </a:lnTo>
                    <a:lnTo>
                      <a:pt x="429" y="206"/>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5">
                <a:extLst>
                  <a:ext uri="{FF2B5EF4-FFF2-40B4-BE49-F238E27FC236}">
                    <a16:creationId xmlns:a16="http://schemas.microsoft.com/office/drawing/2014/main" id="{6BCA778B-0CC9-47BC-ADB0-7E9EC9486625}"/>
                  </a:ext>
                </a:extLst>
              </p:cNvPr>
              <p:cNvSpPr>
                <a:spLocks/>
              </p:cNvSpPr>
              <p:nvPr/>
            </p:nvSpPr>
            <p:spPr bwMode="auto">
              <a:xfrm>
                <a:off x="7110544" y="4962385"/>
                <a:ext cx="2030676" cy="1895615"/>
              </a:xfrm>
              <a:custGeom>
                <a:avLst/>
                <a:gdLst>
                  <a:gd name="T0" fmla="*/ 1278 w 1278"/>
                  <a:gd name="T1" fmla="*/ 836 h 1193"/>
                  <a:gd name="T2" fmla="*/ 1271 w 1278"/>
                  <a:gd name="T3" fmla="*/ 819 h 1193"/>
                  <a:gd name="T4" fmla="*/ 1252 w 1278"/>
                  <a:gd name="T5" fmla="*/ 821 h 1193"/>
                  <a:gd name="T6" fmla="*/ 1242 w 1278"/>
                  <a:gd name="T7" fmla="*/ 807 h 1193"/>
                  <a:gd name="T8" fmla="*/ 1206 w 1278"/>
                  <a:gd name="T9" fmla="*/ 700 h 1193"/>
                  <a:gd name="T10" fmla="*/ 1167 w 1278"/>
                  <a:gd name="T11" fmla="*/ 693 h 1193"/>
                  <a:gd name="T12" fmla="*/ 1126 w 1278"/>
                  <a:gd name="T13" fmla="*/ 651 h 1193"/>
                  <a:gd name="T14" fmla="*/ 1075 w 1278"/>
                  <a:gd name="T15" fmla="*/ 598 h 1193"/>
                  <a:gd name="T16" fmla="*/ 1068 w 1278"/>
                  <a:gd name="T17" fmla="*/ 586 h 1193"/>
                  <a:gd name="T18" fmla="*/ 1053 w 1278"/>
                  <a:gd name="T19" fmla="*/ 566 h 1193"/>
                  <a:gd name="T20" fmla="*/ 1048 w 1278"/>
                  <a:gd name="T21" fmla="*/ 581 h 1193"/>
                  <a:gd name="T22" fmla="*/ 1034 w 1278"/>
                  <a:gd name="T23" fmla="*/ 593 h 1193"/>
                  <a:gd name="T24" fmla="*/ 1034 w 1278"/>
                  <a:gd name="T25" fmla="*/ 625 h 1193"/>
                  <a:gd name="T26" fmla="*/ 956 w 1278"/>
                  <a:gd name="T27" fmla="*/ 685 h 1193"/>
                  <a:gd name="T28" fmla="*/ 925 w 1278"/>
                  <a:gd name="T29" fmla="*/ 695 h 1193"/>
                  <a:gd name="T30" fmla="*/ 884 w 1278"/>
                  <a:gd name="T31" fmla="*/ 824 h 1193"/>
                  <a:gd name="T32" fmla="*/ 864 w 1278"/>
                  <a:gd name="T33" fmla="*/ 807 h 1193"/>
                  <a:gd name="T34" fmla="*/ 850 w 1278"/>
                  <a:gd name="T35" fmla="*/ 838 h 1193"/>
                  <a:gd name="T36" fmla="*/ 833 w 1278"/>
                  <a:gd name="T37" fmla="*/ 819 h 1193"/>
                  <a:gd name="T38" fmla="*/ 814 w 1278"/>
                  <a:gd name="T39" fmla="*/ 841 h 1193"/>
                  <a:gd name="T40" fmla="*/ 751 w 1278"/>
                  <a:gd name="T41" fmla="*/ 32 h 1193"/>
                  <a:gd name="T42" fmla="*/ 445 w 1278"/>
                  <a:gd name="T43" fmla="*/ 855 h 1193"/>
                  <a:gd name="T44" fmla="*/ 431 w 1278"/>
                  <a:gd name="T45" fmla="*/ 739 h 1193"/>
                  <a:gd name="T46" fmla="*/ 404 w 1278"/>
                  <a:gd name="T47" fmla="*/ 756 h 1193"/>
                  <a:gd name="T48" fmla="*/ 378 w 1278"/>
                  <a:gd name="T49" fmla="*/ 561 h 1193"/>
                  <a:gd name="T50" fmla="*/ 375 w 1278"/>
                  <a:gd name="T51" fmla="*/ 547 h 1193"/>
                  <a:gd name="T52" fmla="*/ 368 w 1278"/>
                  <a:gd name="T53" fmla="*/ 569 h 1193"/>
                  <a:gd name="T54" fmla="*/ 351 w 1278"/>
                  <a:gd name="T55" fmla="*/ 479 h 1193"/>
                  <a:gd name="T56" fmla="*/ 341 w 1278"/>
                  <a:gd name="T57" fmla="*/ 348 h 1193"/>
                  <a:gd name="T58" fmla="*/ 324 w 1278"/>
                  <a:gd name="T59" fmla="*/ 372 h 1193"/>
                  <a:gd name="T60" fmla="*/ 312 w 1278"/>
                  <a:gd name="T61" fmla="*/ 479 h 1193"/>
                  <a:gd name="T62" fmla="*/ 295 w 1278"/>
                  <a:gd name="T63" fmla="*/ 561 h 1193"/>
                  <a:gd name="T64" fmla="*/ 290 w 1278"/>
                  <a:gd name="T65" fmla="*/ 547 h 1193"/>
                  <a:gd name="T66" fmla="*/ 288 w 1278"/>
                  <a:gd name="T67" fmla="*/ 569 h 1193"/>
                  <a:gd name="T68" fmla="*/ 269 w 1278"/>
                  <a:gd name="T69" fmla="*/ 693 h 1193"/>
                  <a:gd name="T70" fmla="*/ 269 w 1278"/>
                  <a:gd name="T71" fmla="*/ 695 h 1193"/>
                  <a:gd name="T72" fmla="*/ 261 w 1278"/>
                  <a:gd name="T73" fmla="*/ 758 h 1193"/>
                  <a:gd name="T74" fmla="*/ 244 w 1278"/>
                  <a:gd name="T75" fmla="*/ 712 h 1193"/>
                  <a:gd name="T76" fmla="*/ 232 w 1278"/>
                  <a:gd name="T77" fmla="*/ 574 h 1193"/>
                  <a:gd name="T78" fmla="*/ 208 w 1278"/>
                  <a:gd name="T79" fmla="*/ 710 h 1193"/>
                  <a:gd name="T80" fmla="*/ 194 w 1278"/>
                  <a:gd name="T81" fmla="*/ 748 h 1193"/>
                  <a:gd name="T82" fmla="*/ 174 w 1278"/>
                  <a:gd name="T83" fmla="*/ 688 h 1193"/>
                  <a:gd name="T84" fmla="*/ 172 w 1278"/>
                  <a:gd name="T85" fmla="*/ 685 h 1193"/>
                  <a:gd name="T86" fmla="*/ 169 w 1278"/>
                  <a:gd name="T87" fmla="*/ 615 h 1193"/>
                  <a:gd name="T88" fmla="*/ 167 w 1278"/>
                  <a:gd name="T89" fmla="*/ 610 h 1193"/>
                  <a:gd name="T90" fmla="*/ 157 w 1278"/>
                  <a:gd name="T91" fmla="*/ 557 h 1193"/>
                  <a:gd name="T92" fmla="*/ 148 w 1278"/>
                  <a:gd name="T93" fmla="*/ 547 h 1193"/>
                  <a:gd name="T94" fmla="*/ 123 w 1278"/>
                  <a:gd name="T95" fmla="*/ 479 h 1193"/>
                  <a:gd name="T96" fmla="*/ 123 w 1278"/>
                  <a:gd name="T97" fmla="*/ 464 h 1193"/>
                  <a:gd name="T98" fmla="*/ 121 w 1278"/>
                  <a:gd name="T99" fmla="*/ 304 h 1193"/>
                  <a:gd name="T100" fmla="*/ 97 w 1278"/>
                  <a:gd name="T101" fmla="*/ 464 h 1193"/>
                  <a:gd name="T102" fmla="*/ 94 w 1278"/>
                  <a:gd name="T103" fmla="*/ 476 h 1193"/>
                  <a:gd name="T104" fmla="*/ 70 w 1278"/>
                  <a:gd name="T105" fmla="*/ 554 h 1193"/>
                  <a:gd name="T106" fmla="*/ 60 w 1278"/>
                  <a:gd name="T107" fmla="*/ 549 h 1193"/>
                  <a:gd name="T108" fmla="*/ 48 w 1278"/>
                  <a:gd name="T109" fmla="*/ 610 h 1193"/>
                  <a:gd name="T110" fmla="*/ 41 w 1278"/>
                  <a:gd name="T111" fmla="*/ 746 h 1193"/>
                  <a:gd name="T112" fmla="*/ 17 w 1278"/>
                  <a:gd name="T113" fmla="*/ 739 h 1193"/>
                  <a:gd name="T114" fmla="*/ 7 w 1278"/>
                  <a:gd name="T115" fmla="*/ 848 h 1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78" h="1193">
                    <a:moveTo>
                      <a:pt x="12" y="306"/>
                    </a:moveTo>
                    <a:lnTo>
                      <a:pt x="0" y="304"/>
                    </a:lnTo>
                    <a:lnTo>
                      <a:pt x="0" y="1193"/>
                    </a:lnTo>
                    <a:lnTo>
                      <a:pt x="1278" y="1193"/>
                    </a:lnTo>
                    <a:lnTo>
                      <a:pt x="1278" y="836"/>
                    </a:lnTo>
                    <a:lnTo>
                      <a:pt x="1274" y="836"/>
                    </a:lnTo>
                    <a:lnTo>
                      <a:pt x="1274" y="819"/>
                    </a:lnTo>
                    <a:lnTo>
                      <a:pt x="1271" y="819"/>
                    </a:lnTo>
                    <a:lnTo>
                      <a:pt x="1271" y="819"/>
                    </a:lnTo>
                    <a:lnTo>
                      <a:pt x="1271" y="819"/>
                    </a:lnTo>
                    <a:lnTo>
                      <a:pt x="1269" y="819"/>
                    </a:lnTo>
                    <a:lnTo>
                      <a:pt x="1269" y="836"/>
                    </a:lnTo>
                    <a:lnTo>
                      <a:pt x="1257" y="836"/>
                    </a:lnTo>
                    <a:lnTo>
                      <a:pt x="1257" y="824"/>
                    </a:lnTo>
                    <a:lnTo>
                      <a:pt x="1252" y="821"/>
                    </a:lnTo>
                    <a:lnTo>
                      <a:pt x="1245" y="821"/>
                    </a:lnTo>
                    <a:lnTo>
                      <a:pt x="1245" y="807"/>
                    </a:lnTo>
                    <a:lnTo>
                      <a:pt x="1242" y="807"/>
                    </a:lnTo>
                    <a:lnTo>
                      <a:pt x="1242" y="807"/>
                    </a:lnTo>
                    <a:lnTo>
                      <a:pt x="1242" y="807"/>
                    </a:lnTo>
                    <a:lnTo>
                      <a:pt x="1240" y="807"/>
                    </a:lnTo>
                    <a:lnTo>
                      <a:pt x="1240" y="821"/>
                    </a:lnTo>
                    <a:lnTo>
                      <a:pt x="1220" y="821"/>
                    </a:lnTo>
                    <a:lnTo>
                      <a:pt x="1223" y="702"/>
                    </a:lnTo>
                    <a:lnTo>
                      <a:pt x="1206" y="700"/>
                    </a:lnTo>
                    <a:lnTo>
                      <a:pt x="1182" y="700"/>
                    </a:lnTo>
                    <a:lnTo>
                      <a:pt x="1174" y="695"/>
                    </a:lnTo>
                    <a:lnTo>
                      <a:pt x="1174" y="695"/>
                    </a:lnTo>
                    <a:lnTo>
                      <a:pt x="1172" y="695"/>
                    </a:lnTo>
                    <a:lnTo>
                      <a:pt x="1167" y="693"/>
                    </a:lnTo>
                    <a:lnTo>
                      <a:pt x="1167" y="688"/>
                    </a:lnTo>
                    <a:lnTo>
                      <a:pt x="1155" y="685"/>
                    </a:lnTo>
                    <a:lnTo>
                      <a:pt x="1150" y="685"/>
                    </a:lnTo>
                    <a:lnTo>
                      <a:pt x="1140" y="668"/>
                    </a:lnTo>
                    <a:lnTo>
                      <a:pt x="1126" y="651"/>
                    </a:lnTo>
                    <a:lnTo>
                      <a:pt x="1111" y="639"/>
                    </a:lnTo>
                    <a:lnTo>
                      <a:pt x="1092" y="629"/>
                    </a:lnTo>
                    <a:lnTo>
                      <a:pt x="1073" y="625"/>
                    </a:lnTo>
                    <a:lnTo>
                      <a:pt x="1073" y="598"/>
                    </a:lnTo>
                    <a:lnTo>
                      <a:pt x="1075" y="598"/>
                    </a:lnTo>
                    <a:lnTo>
                      <a:pt x="1075" y="595"/>
                    </a:lnTo>
                    <a:lnTo>
                      <a:pt x="1075" y="593"/>
                    </a:lnTo>
                    <a:lnTo>
                      <a:pt x="1073" y="593"/>
                    </a:lnTo>
                    <a:lnTo>
                      <a:pt x="1070" y="588"/>
                    </a:lnTo>
                    <a:lnTo>
                      <a:pt x="1068" y="586"/>
                    </a:lnTo>
                    <a:lnTo>
                      <a:pt x="1063" y="583"/>
                    </a:lnTo>
                    <a:lnTo>
                      <a:pt x="1061" y="581"/>
                    </a:lnTo>
                    <a:lnTo>
                      <a:pt x="1056" y="581"/>
                    </a:lnTo>
                    <a:lnTo>
                      <a:pt x="1056" y="566"/>
                    </a:lnTo>
                    <a:lnTo>
                      <a:pt x="1053" y="566"/>
                    </a:lnTo>
                    <a:lnTo>
                      <a:pt x="1053" y="564"/>
                    </a:lnTo>
                    <a:lnTo>
                      <a:pt x="1053" y="566"/>
                    </a:lnTo>
                    <a:lnTo>
                      <a:pt x="1048" y="566"/>
                    </a:lnTo>
                    <a:lnTo>
                      <a:pt x="1048" y="581"/>
                    </a:lnTo>
                    <a:lnTo>
                      <a:pt x="1048" y="581"/>
                    </a:lnTo>
                    <a:lnTo>
                      <a:pt x="1046" y="581"/>
                    </a:lnTo>
                    <a:lnTo>
                      <a:pt x="1041" y="583"/>
                    </a:lnTo>
                    <a:lnTo>
                      <a:pt x="1039" y="586"/>
                    </a:lnTo>
                    <a:lnTo>
                      <a:pt x="1036" y="588"/>
                    </a:lnTo>
                    <a:lnTo>
                      <a:pt x="1034" y="593"/>
                    </a:lnTo>
                    <a:lnTo>
                      <a:pt x="1031" y="593"/>
                    </a:lnTo>
                    <a:lnTo>
                      <a:pt x="1031" y="595"/>
                    </a:lnTo>
                    <a:lnTo>
                      <a:pt x="1031" y="598"/>
                    </a:lnTo>
                    <a:lnTo>
                      <a:pt x="1034" y="598"/>
                    </a:lnTo>
                    <a:lnTo>
                      <a:pt x="1034" y="625"/>
                    </a:lnTo>
                    <a:lnTo>
                      <a:pt x="1014" y="629"/>
                    </a:lnTo>
                    <a:lnTo>
                      <a:pt x="995" y="639"/>
                    </a:lnTo>
                    <a:lnTo>
                      <a:pt x="978" y="651"/>
                    </a:lnTo>
                    <a:lnTo>
                      <a:pt x="964" y="668"/>
                    </a:lnTo>
                    <a:lnTo>
                      <a:pt x="956" y="685"/>
                    </a:lnTo>
                    <a:lnTo>
                      <a:pt x="949" y="685"/>
                    </a:lnTo>
                    <a:lnTo>
                      <a:pt x="937" y="688"/>
                    </a:lnTo>
                    <a:lnTo>
                      <a:pt x="937" y="693"/>
                    </a:lnTo>
                    <a:lnTo>
                      <a:pt x="935" y="695"/>
                    </a:lnTo>
                    <a:lnTo>
                      <a:pt x="925" y="695"/>
                    </a:lnTo>
                    <a:lnTo>
                      <a:pt x="925" y="697"/>
                    </a:lnTo>
                    <a:lnTo>
                      <a:pt x="922" y="700"/>
                    </a:lnTo>
                    <a:lnTo>
                      <a:pt x="896" y="700"/>
                    </a:lnTo>
                    <a:lnTo>
                      <a:pt x="881" y="702"/>
                    </a:lnTo>
                    <a:lnTo>
                      <a:pt x="884" y="824"/>
                    </a:lnTo>
                    <a:lnTo>
                      <a:pt x="867" y="824"/>
                    </a:lnTo>
                    <a:lnTo>
                      <a:pt x="867" y="807"/>
                    </a:lnTo>
                    <a:lnTo>
                      <a:pt x="864" y="807"/>
                    </a:lnTo>
                    <a:lnTo>
                      <a:pt x="864" y="807"/>
                    </a:lnTo>
                    <a:lnTo>
                      <a:pt x="864" y="807"/>
                    </a:lnTo>
                    <a:lnTo>
                      <a:pt x="862" y="807"/>
                    </a:lnTo>
                    <a:lnTo>
                      <a:pt x="862" y="824"/>
                    </a:lnTo>
                    <a:lnTo>
                      <a:pt x="855" y="824"/>
                    </a:lnTo>
                    <a:lnTo>
                      <a:pt x="850" y="826"/>
                    </a:lnTo>
                    <a:lnTo>
                      <a:pt x="850" y="838"/>
                    </a:lnTo>
                    <a:lnTo>
                      <a:pt x="850" y="838"/>
                    </a:lnTo>
                    <a:lnTo>
                      <a:pt x="835" y="838"/>
                    </a:lnTo>
                    <a:lnTo>
                      <a:pt x="833" y="819"/>
                    </a:lnTo>
                    <a:lnTo>
                      <a:pt x="833" y="819"/>
                    </a:lnTo>
                    <a:lnTo>
                      <a:pt x="833" y="819"/>
                    </a:lnTo>
                    <a:lnTo>
                      <a:pt x="830" y="819"/>
                    </a:lnTo>
                    <a:lnTo>
                      <a:pt x="828" y="819"/>
                    </a:lnTo>
                    <a:lnTo>
                      <a:pt x="828" y="838"/>
                    </a:lnTo>
                    <a:lnTo>
                      <a:pt x="818" y="838"/>
                    </a:lnTo>
                    <a:lnTo>
                      <a:pt x="814" y="841"/>
                    </a:lnTo>
                    <a:lnTo>
                      <a:pt x="814" y="841"/>
                    </a:lnTo>
                    <a:lnTo>
                      <a:pt x="809" y="841"/>
                    </a:lnTo>
                    <a:lnTo>
                      <a:pt x="811" y="90"/>
                    </a:lnTo>
                    <a:lnTo>
                      <a:pt x="782" y="32"/>
                    </a:lnTo>
                    <a:lnTo>
                      <a:pt x="751" y="32"/>
                    </a:lnTo>
                    <a:lnTo>
                      <a:pt x="734" y="0"/>
                    </a:lnTo>
                    <a:lnTo>
                      <a:pt x="508" y="0"/>
                    </a:lnTo>
                    <a:lnTo>
                      <a:pt x="508" y="32"/>
                    </a:lnTo>
                    <a:lnTo>
                      <a:pt x="448" y="32"/>
                    </a:lnTo>
                    <a:lnTo>
                      <a:pt x="445" y="855"/>
                    </a:lnTo>
                    <a:lnTo>
                      <a:pt x="438" y="848"/>
                    </a:lnTo>
                    <a:lnTo>
                      <a:pt x="438" y="836"/>
                    </a:lnTo>
                    <a:lnTo>
                      <a:pt x="436" y="746"/>
                    </a:lnTo>
                    <a:lnTo>
                      <a:pt x="436" y="739"/>
                    </a:lnTo>
                    <a:lnTo>
                      <a:pt x="431" y="739"/>
                    </a:lnTo>
                    <a:lnTo>
                      <a:pt x="429" y="739"/>
                    </a:lnTo>
                    <a:lnTo>
                      <a:pt x="429" y="746"/>
                    </a:lnTo>
                    <a:lnTo>
                      <a:pt x="429" y="758"/>
                    </a:lnTo>
                    <a:lnTo>
                      <a:pt x="404" y="758"/>
                    </a:lnTo>
                    <a:lnTo>
                      <a:pt x="404" y="756"/>
                    </a:lnTo>
                    <a:lnTo>
                      <a:pt x="399" y="746"/>
                    </a:lnTo>
                    <a:lnTo>
                      <a:pt x="399" y="693"/>
                    </a:lnTo>
                    <a:lnTo>
                      <a:pt x="392" y="676"/>
                    </a:lnTo>
                    <a:lnTo>
                      <a:pt x="392" y="622"/>
                    </a:lnTo>
                    <a:lnTo>
                      <a:pt x="378" y="561"/>
                    </a:lnTo>
                    <a:lnTo>
                      <a:pt x="380" y="561"/>
                    </a:lnTo>
                    <a:lnTo>
                      <a:pt x="380" y="547"/>
                    </a:lnTo>
                    <a:lnTo>
                      <a:pt x="375" y="547"/>
                    </a:lnTo>
                    <a:lnTo>
                      <a:pt x="375" y="547"/>
                    </a:lnTo>
                    <a:lnTo>
                      <a:pt x="375" y="547"/>
                    </a:lnTo>
                    <a:lnTo>
                      <a:pt x="368" y="547"/>
                    </a:lnTo>
                    <a:lnTo>
                      <a:pt x="368" y="554"/>
                    </a:lnTo>
                    <a:lnTo>
                      <a:pt x="366" y="554"/>
                    </a:lnTo>
                    <a:lnTo>
                      <a:pt x="366" y="569"/>
                    </a:lnTo>
                    <a:lnTo>
                      <a:pt x="368" y="569"/>
                    </a:lnTo>
                    <a:lnTo>
                      <a:pt x="358" y="610"/>
                    </a:lnTo>
                    <a:lnTo>
                      <a:pt x="346" y="481"/>
                    </a:lnTo>
                    <a:lnTo>
                      <a:pt x="351" y="481"/>
                    </a:lnTo>
                    <a:lnTo>
                      <a:pt x="351" y="479"/>
                    </a:lnTo>
                    <a:lnTo>
                      <a:pt x="351" y="479"/>
                    </a:lnTo>
                    <a:lnTo>
                      <a:pt x="351" y="469"/>
                    </a:lnTo>
                    <a:lnTo>
                      <a:pt x="344" y="469"/>
                    </a:lnTo>
                    <a:lnTo>
                      <a:pt x="337" y="372"/>
                    </a:lnTo>
                    <a:lnTo>
                      <a:pt x="341" y="372"/>
                    </a:lnTo>
                    <a:lnTo>
                      <a:pt x="341" y="348"/>
                    </a:lnTo>
                    <a:lnTo>
                      <a:pt x="341" y="309"/>
                    </a:lnTo>
                    <a:lnTo>
                      <a:pt x="320" y="309"/>
                    </a:lnTo>
                    <a:lnTo>
                      <a:pt x="320" y="348"/>
                    </a:lnTo>
                    <a:lnTo>
                      <a:pt x="320" y="372"/>
                    </a:lnTo>
                    <a:lnTo>
                      <a:pt x="324" y="372"/>
                    </a:lnTo>
                    <a:lnTo>
                      <a:pt x="324" y="374"/>
                    </a:lnTo>
                    <a:lnTo>
                      <a:pt x="317" y="469"/>
                    </a:lnTo>
                    <a:lnTo>
                      <a:pt x="312" y="469"/>
                    </a:lnTo>
                    <a:lnTo>
                      <a:pt x="312" y="472"/>
                    </a:lnTo>
                    <a:lnTo>
                      <a:pt x="312" y="479"/>
                    </a:lnTo>
                    <a:lnTo>
                      <a:pt x="312" y="481"/>
                    </a:lnTo>
                    <a:lnTo>
                      <a:pt x="317" y="481"/>
                    </a:lnTo>
                    <a:lnTo>
                      <a:pt x="305" y="610"/>
                    </a:lnTo>
                    <a:lnTo>
                      <a:pt x="295" y="566"/>
                    </a:lnTo>
                    <a:lnTo>
                      <a:pt x="295" y="561"/>
                    </a:lnTo>
                    <a:lnTo>
                      <a:pt x="298" y="561"/>
                    </a:lnTo>
                    <a:lnTo>
                      <a:pt x="298" y="547"/>
                    </a:lnTo>
                    <a:lnTo>
                      <a:pt x="290" y="547"/>
                    </a:lnTo>
                    <a:lnTo>
                      <a:pt x="290" y="547"/>
                    </a:lnTo>
                    <a:lnTo>
                      <a:pt x="290" y="547"/>
                    </a:lnTo>
                    <a:lnTo>
                      <a:pt x="286" y="547"/>
                    </a:lnTo>
                    <a:lnTo>
                      <a:pt x="286" y="554"/>
                    </a:lnTo>
                    <a:lnTo>
                      <a:pt x="286" y="554"/>
                    </a:lnTo>
                    <a:lnTo>
                      <a:pt x="286" y="569"/>
                    </a:lnTo>
                    <a:lnTo>
                      <a:pt x="288" y="569"/>
                    </a:lnTo>
                    <a:lnTo>
                      <a:pt x="276" y="622"/>
                    </a:lnTo>
                    <a:lnTo>
                      <a:pt x="276" y="622"/>
                    </a:lnTo>
                    <a:lnTo>
                      <a:pt x="274" y="627"/>
                    </a:lnTo>
                    <a:lnTo>
                      <a:pt x="274" y="676"/>
                    </a:lnTo>
                    <a:lnTo>
                      <a:pt x="269" y="693"/>
                    </a:lnTo>
                    <a:lnTo>
                      <a:pt x="269" y="693"/>
                    </a:lnTo>
                    <a:lnTo>
                      <a:pt x="269" y="693"/>
                    </a:lnTo>
                    <a:lnTo>
                      <a:pt x="269" y="695"/>
                    </a:lnTo>
                    <a:lnTo>
                      <a:pt x="269" y="695"/>
                    </a:lnTo>
                    <a:lnTo>
                      <a:pt x="269" y="695"/>
                    </a:lnTo>
                    <a:lnTo>
                      <a:pt x="269" y="695"/>
                    </a:lnTo>
                    <a:lnTo>
                      <a:pt x="269" y="746"/>
                    </a:lnTo>
                    <a:lnTo>
                      <a:pt x="261" y="756"/>
                    </a:lnTo>
                    <a:lnTo>
                      <a:pt x="261" y="756"/>
                    </a:lnTo>
                    <a:lnTo>
                      <a:pt x="261" y="758"/>
                    </a:lnTo>
                    <a:lnTo>
                      <a:pt x="261" y="758"/>
                    </a:lnTo>
                    <a:lnTo>
                      <a:pt x="252" y="758"/>
                    </a:lnTo>
                    <a:lnTo>
                      <a:pt x="252" y="748"/>
                    </a:lnTo>
                    <a:lnTo>
                      <a:pt x="244" y="748"/>
                    </a:lnTo>
                    <a:lnTo>
                      <a:pt x="244" y="712"/>
                    </a:lnTo>
                    <a:lnTo>
                      <a:pt x="244" y="710"/>
                    </a:lnTo>
                    <a:lnTo>
                      <a:pt x="240" y="710"/>
                    </a:lnTo>
                    <a:lnTo>
                      <a:pt x="225" y="574"/>
                    </a:lnTo>
                    <a:lnTo>
                      <a:pt x="225" y="574"/>
                    </a:lnTo>
                    <a:lnTo>
                      <a:pt x="232" y="574"/>
                    </a:lnTo>
                    <a:lnTo>
                      <a:pt x="232" y="537"/>
                    </a:lnTo>
                    <a:lnTo>
                      <a:pt x="215" y="537"/>
                    </a:lnTo>
                    <a:lnTo>
                      <a:pt x="215" y="574"/>
                    </a:lnTo>
                    <a:lnTo>
                      <a:pt x="220" y="574"/>
                    </a:lnTo>
                    <a:lnTo>
                      <a:pt x="208" y="710"/>
                    </a:lnTo>
                    <a:lnTo>
                      <a:pt x="208" y="710"/>
                    </a:lnTo>
                    <a:lnTo>
                      <a:pt x="208" y="710"/>
                    </a:lnTo>
                    <a:lnTo>
                      <a:pt x="201" y="710"/>
                    </a:lnTo>
                    <a:lnTo>
                      <a:pt x="201" y="748"/>
                    </a:lnTo>
                    <a:lnTo>
                      <a:pt x="194" y="748"/>
                    </a:lnTo>
                    <a:lnTo>
                      <a:pt x="194" y="758"/>
                    </a:lnTo>
                    <a:lnTo>
                      <a:pt x="179" y="758"/>
                    </a:lnTo>
                    <a:lnTo>
                      <a:pt x="179" y="758"/>
                    </a:lnTo>
                    <a:lnTo>
                      <a:pt x="174" y="746"/>
                    </a:lnTo>
                    <a:lnTo>
                      <a:pt x="174" y="688"/>
                    </a:lnTo>
                    <a:lnTo>
                      <a:pt x="174" y="688"/>
                    </a:lnTo>
                    <a:lnTo>
                      <a:pt x="174" y="688"/>
                    </a:lnTo>
                    <a:lnTo>
                      <a:pt x="172" y="688"/>
                    </a:lnTo>
                    <a:lnTo>
                      <a:pt x="172" y="685"/>
                    </a:lnTo>
                    <a:lnTo>
                      <a:pt x="172" y="685"/>
                    </a:lnTo>
                    <a:lnTo>
                      <a:pt x="172" y="685"/>
                    </a:lnTo>
                    <a:lnTo>
                      <a:pt x="169" y="683"/>
                    </a:lnTo>
                    <a:lnTo>
                      <a:pt x="169" y="617"/>
                    </a:lnTo>
                    <a:lnTo>
                      <a:pt x="169" y="617"/>
                    </a:lnTo>
                    <a:lnTo>
                      <a:pt x="169" y="615"/>
                    </a:lnTo>
                    <a:lnTo>
                      <a:pt x="167" y="615"/>
                    </a:lnTo>
                    <a:lnTo>
                      <a:pt x="167" y="615"/>
                    </a:lnTo>
                    <a:lnTo>
                      <a:pt x="167" y="610"/>
                    </a:lnTo>
                    <a:lnTo>
                      <a:pt x="167" y="610"/>
                    </a:lnTo>
                    <a:lnTo>
                      <a:pt x="167" y="610"/>
                    </a:lnTo>
                    <a:lnTo>
                      <a:pt x="165" y="610"/>
                    </a:lnTo>
                    <a:lnTo>
                      <a:pt x="165" y="610"/>
                    </a:lnTo>
                    <a:lnTo>
                      <a:pt x="155" y="569"/>
                    </a:lnTo>
                    <a:lnTo>
                      <a:pt x="157" y="569"/>
                    </a:lnTo>
                    <a:lnTo>
                      <a:pt x="157" y="557"/>
                    </a:lnTo>
                    <a:lnTo>
                      <a:pt x="155" y="557"/>
                    </a:lnTo>
                    <a:lnTo>
                      <a:pt x="155" y="547"/>
                    </a:lnTo>
                    <a:lnTo>
                      <a:pt x="148" y="547"/>
                    </a:lnTo>
                    <a:lnTo>
                      <a:pt x="148" y="547"/>
                    </a:lnTo>
                    <a:lnTo>
                      <a:pt x="148" y="547"/>
                    </a:lnTo>
                    <a:lnTo>
                      <a:pt x="143" y="547"/>
                    </a:lnTo>
                    <a:lnTo>
                      <a:pt x="143" y="561"/>
                    </a:lnTo>
                    <a:lnTo>
                      <a:pt x="145" y="561"/>
                    </a:lnTo>
                    <a:lnTo>
                      <a:pt x="136" y="603"/>
                    </a:lnTo>
                    <a:lnTo>
                      <a:pt x="123" y="479"/>
                    </a:lnTo>
                    <a:lnTo>
                      <a:pt x="131" y="476"/>
                    </a:lnTo>
                    <a:lnTo>
                      <a:pt x="131" y="476"/>
                    </a:lnTo>
                    <a:lnTo>
                      <a:pt x="131" y="467"/>
                    </a:lnTo>
                    <a:lnTo>
                      <a:pt x="128" y="464"/>
                    </a:lnTo>
                    <a:lnTo>
                      <a:pt x="123" y="464"/>
                    </a:lnTo>
                    <a:lnTo>
                      <a:pt x="116" y="370"/>
                    </a:lnTo>
                    <a:lnTo>
                      <a:pt x="116" y="370"/>
                    </a:lnTo>
                    <a:lnTo>
                      <a:pt x="121" y="370"/>
                    </a:lnTo>
                    <a:lnTo>
                      <a:pt x="121" y="343"/>
                    </a:lnTo>
                    <a:lnTo>
                      <a:pt x="121" y="304"/>
                    </a:lnTo>
                    <a:lnTo>
                      <a:pt x="99" y="304"/>
                    </a:lnTo>
                    <a:lnTo>
                      <a:pt x="99" y="343"/>
                    </a:lnTo>
                    <a:lnTo>
                      <a:pt x="99" y="370"/>
                    </a:lnTo>
                    <a:lnTo>
                      <a:pt x="104" y="370"/>
                    </a:lnTo>
                    <a:lnTo>
                      <a:pt x="97" y="464"/>
                    </a:lnTo>
                    <a:lnTo>
                      <a:pt x="90" y="464"/>
                    </a:lnTo>
                    <a:lnTo>
                      <a:pt x="90" y="474"/>
                    </a:lnTo>
                    <a:lnTo>
                      <a:pt x="90" y="474"/>
                    </a:lnTo>
                    <a:lnTo>
                      <a:pt x="90" y="476"/>
                    </a:lnTo>
                    <a:lnTo>
                      <a:pt x="94" y="476"/>
                    </a:lnTo>
                    <a:lnTo>
                      <a:pt x="82" y="603"/>
                    </a:lnTo>
                    <a:lnTo>
                      <a:pt x="75" y="569"/>
                    </a:lnTo>
                    <a:lnTo>
                      <a:pt x="75" y="569"/>
                    </a:lnTo>
                    <a:lnTo>
                      <a:pt x="75" y="554"/>
                    </a:lnTo>
                    <a:lnTo>
                      <a:pt x="70" y="554"/>
                    </a:lnTo>
                    <a:lnTo>
                      <a:pt x="70" y="549"/>
                    </a:lnTo>
                    <a:lnTo>
                      <a:pt x="65" y="549"/>
                    </a:lnTo>
                    <a:lnTo>
                      <a:pt x="65" y="547"/>
                    </a:lnTo>
                    <a:lnTo>
                      <a:pt x="65" y="549"/>
                    </a:lnTo>
                    <a:lnTo>
                      <a:pt x="60" y="549"/>
                    </a:lnTo>
                    <a:lnTo>
                      <a:pt x="60" y="561"/>
                    </a:lnTo>
                    <a:lnTo>
                      <a:pt x="63" y="561"/>
                    </a:lnTo>
                    <a:lnTo>
                      <a:pt x="51" y="610"/>
                    </a:lnTo>
                    <a:lnTo>
                      <a:pt x="51" y="610"/>
                    </a:lnTo>
                    <a:lnTo>
                      <a:pt x="48" y="610"/>
                    </a:lnTo>
                    <a:lnTo>
                      <a:pt x="46" y="610"/>
                    </a:lnTo>
                    <a:lnTo>
                      <a:pt x="46" y="683"/>
                    </a:lnTo>
                    <a:lnTo>
                      <a:pt x="41" y="685"/>
                    </a:lnTo>
                    <a:lnTo>
                      <a:pt x="41" y="700"/>
                    </a:lnTo>
                    <a:lnTo>
                      <a:pt x="41" y="746"/>
                    </a:lnTo>
                    <a:lnTo>
                      <a:pt x="34" y="756"/>
                    </a:lnTo>
                    <a:lnTo>
                      <a:pt x="34" y="758"/>
                    </a:lnTo>
                    <a:lnTo>
                      <a:pt x="19" y="758"/>
                    </a:lnTo>
                    <a:lnTo>
                      <a:pt x="17" y="746"/>
                    </a:lnTo>
                    <a:lnTo>
                      <a:pt x="17" y="739"/>
                    </a:lnTo>
                    <a:lnTo>
                      <a:pt x="17" y="739"/>
                    </a:lnTo>
                    <a:lnTo>
                      <a:pt x="12" y="739"/>
                    </a:lnTo>
                    <a:lnTo>
                      <a:pt x="12" y="746"/>
                    </a:lnTo>
                    <a:lnTo>
                      <a:pt x="7" y="836"/>
                    </a:lnTo>
                    <a:lnTo>
                      <a:pt x="7" y="848"/>
                    </a:lnTo>
                    <a:lnTo>
                      <a:pt x="5" y="851"/>
                    </a:lnTo>
                    <a:lnTo>
                      <a:pt x="10" y="365"/>
                    </a:lnTo>
                    <a:lnTo>
                      <a:pt x="12" y="306"/>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6">
                <a:extLst>
                  <a:ext uri="{FF2B5EF4-FFF2-40B4-BE49-F238E27FC236}">
                    <a16:creationId xmlns:a16="http://schemas.microsoft.com/office/drawing/2014/main" id="{5D8D57E7-89B6-45AB-8D98-DFBEC3C66AA5}"/>
                  </a:ext>
                </a:extLst>
              </p:cNvPr>
              <p:cNvSpPr>
                <a:spLocks/>
              </p:cNvSpPr>
              <p:nvPr/>
            </p:nvSpPr>
            <p:spPr bwMode="auto">
              <a:xfrm>
                <a:off x="5083045" y="4596926"/>
                <a:ext cx="2027498" cy="2261074"/>
              </a:xfrm>
              <a:custGeom>
                <a:avLst/>
                <a:gdLst>
                  <a:gd name="T0" fmla="*/ 1242 w 1276"/>
                  <a:gd name="T1" fmla="*/ 529 h 1423"/>
                  <a:gd name="T2" fmla="*/ 1225 w 1276"/>
                  <a:gd name="T3" fmla="*/ 527 h 1423"/>
                  <a:gd name="T4" fmla="*/ 1196 w 1276"/>
                  <a:gd name="T5" fmla="*/ 505 h 1423"/>
                  <a:gd name="T6" fmla="*/ 1172 w 1276"/>
                  <a:gd name="T7" fmla="*/ 483 h 1423"/>
                  <a:gd name="T8" fmla="*/ 1148 w 1276"/>
                  <a:gd name="T9" fmla="*/ 461 h 1423"/>
                  <a:gd name="T10" fmla="*/ 1126 w 1276"/>
                  <a:gd name="T11" fmla="*/ 439 h 1423"/>
                  <a:gd name="T12" fmla="*/ 1043 w 1276"/>
                  <a:gd name="T13" fmla="*/ 434 h 1423"/>
                  <a:gd name="T14" fmla="*/ 1005 w 1276"/>
                  <a:gd name="T15" fmla="*/ 447 h 1423"/>
                  <a:gd name="T16" fmla="*/ 985 w 1276"/>
                  <a:gd name="T17" fmla="*/ 461 h 1423"/>
                  <a:gd name="T18" fmla="*/ 981 w 1276"/>
                  <a:gd name="T19" fmla="*/ 481 h 1423"/>
                  <a:gd name="T20" fmla="*/ 959 w 1276"/>
                  <a:gd name="T21" fmla="*/ 495 h 1423"/>
                  <a:gd name="T22" fmla="*/ 939 w 1276"/>
                  <a:gd name="T23" fmla="*/ 505 h 1423"/>
                  <a:gd name="T24" fmla="*/ 937 w 1276"/>
                  <a:gd name="T25" fmla="*/ 524 h 1423"/>
                  <a:gd name="T26" fmla="*/ 913 w 1276"/>
                  <a:gd name="T27" fmla="*/ 529 h 1423"/>
                  <a:gd name="T28" fmla="*/ 840 w 1276"/>
                  <a:gd name="T29" fmla="*/ 534 h 1423"/>
                  <a:gd name="T30" fmla="*/ 840 w 1276"/>
                  <a:gd name="T31" fmla="*/ 595 h 1423"/>
                  <a:gd name="T32" fmla="*/ 765 w 1276"/>
                  <a:gd name="T33" fmla="*/ 876 h 1423"/>
                  <a:gd name="T34" fmla="*/ 763 w 1276"/>
                  <a:gd name="T35" fmla="*/ 544 h 1423"/>
                  <a:gd name="T36" fmla="*/ 690 w 1276"/>
                  <a:gd name="T37" fmla="*/ 539 h 1423"/>
                  <a:gd name="T38" fmla="*/ 668 w 1276"/>
                  <a:gd name="T39" fmla="*/ 534 h 1423"/>
                  <a:gd name="T40" fmla="*/ 661 w 1276"/>
                  <a:gd name="T41" fmla="*/ 515 h 1423"/>
                  <a:gd name="T42" fmla="*/ 646 w 1276"/>
                  <a:gd name="T43" fmla="*/ 502 h 1423"/>
                  <a:gd name="T44" fmla="*/ 625 w 1276"/>
                  <a:gd name="T45" fmla="*/ 490 h 1423"/>
                  <a:gd name="T46" fmla="*/ 617 w 1276"/>
                  <a:gd name="T47" fmla="*/ 471 h 1423"/>
                  <a:gd name="T48" fmla="*/ 600 w 1276"/>
                  <a:gd name="T49" fmla="*/ 456 h 1423"/>
                  <a:gd name="T50" fmla="*/ 559 w 1276"/>
                  <a:gd name="T51" fmla="*/ 444 h 1423"/>
                  <a:gd name="T52" fmla="*/ 482 w 1276"/>
                  <a:gd name="T53" fmla="*/ 449 h 1423"/>
                  <a:gd name="T54" fmla="*/ 460 w 1276"/>
                  <a:gd name="T55" fmla="*/ 471 h 1423"/>
                  <a:gd name="T56" fmla="*/ 436 w 1276"/>
                  <a:gd name="T57" fmla="*/ 493 h 1423"/>
                  <a:gd name="T58" fmla="*/ 411 w 1276"/>
                  <a:gd name="T59" fmla="*/ 512 h 1423"/>
                  <a:gd name="T60" fmla="*/ 385 w 1276"/>
                  <a:gd name="T61" fmla="*/ 534 h 1423"/>
                  <a:gd name="T62" fmla="*/ 382 w 1276"/>
                  <a:gd name="T63" fmla="*/ 536 h 1423"/>
                  <a:gd name="T64" fmla="*/ 322 w 1276"/>
                  <a:gd name="T65" fmla="*/ 328 h 1423"/>
                  <a:gd name="T66" fmla="*/ 264 w 1276"/>
                  <a:gd name="T67" fmla="*/ 274 h 1423"/>
                  <a:gd name="T68" fmla="*/ 201 w 1276"/>
                  <a:gd name="T69" fmla="*/ 233 h 1423"/>
                  <a:gd name="T70" fmla="*/ 179 w 1276"/>
                  <a:gd name="T71" fmla="*/ 328 h 1423"/>
                  <a:gd name="T72" fmla="*/ 181 w 1276"/>
                  <a:gd name="T73" fmla="*/ 255 h 1423"/>
                  <a:gd name="T74" fmla="*/ 179 w 1276"/>
                  <a:gd name="T75" fmla="*/ 252 h 1423"/>
                  <a:gd name="T76" fmla="*/ 181 w 1276"/>
                  <a:gd name="T77" fmla="*/ 213 h 1423"/>
                  <a:gd name="T78" fmla="*/ 179 w 1276"/>
                  <a:gd name="T79" fmla="*/ 213 h 1423"/>
                  <a:gd name="T80" fmla="*/ 181 w 1276"/>
                  <a:gd name="T81" fmla="*/ 174 h 1423"/>
                  <a:gd name="T82" fmla="*/ 179 w 1276"/>
                  <a:gd name="T83" fmla="*/ 172 h 1423"/>
                  <a:gd name="T84" fmla="*/ 116 w 1276"/>
                  <a:gd name="T85" fmla="*/ 109 h 1423"/>
                  <a:gd name="T86" fmla="*/ 29 w 1276"/>
                  <a:gd name="T87" fmla="*/ 104 h 1423"/>
                  <a:gd name="T88" fmla="*/ 29 w 1276"/>
                  <a:gd name="T89" fmla="*/ 31 h 1423"/>
                  <a:gd name="T90" fmla="*/ 29 w 1276"/>
                  <a:gd name="T91" fmla="*/ 9 h 1423"/>
                  <a:gd name="T92" fmla="*/ 29 w 1276"/>
                  <a:gd name="T93" fmla="*/ 0 h 1423"/>
                  <a:gd name="T94" fmla="*/ 0 w 1276"/>
                  <a:gd name="T95" fmla="*/ 1423 h 1423"/>
                  <a:gd name="T96" fmla="*/ 1276 w 1276"/>
                  <a:gd name="T97" fmla="*/ 534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76" h="1423">
                    <a:moveTo>
                      <a:pt x="1276" y="534"/>
                    </a:moveTo>
                    <a:lnTo>
                      <a:pt x="1242" y="529"/>
                    </a:lnTo>
                    <a:lnTo>
                      <a:pt x="1223" y="532"/>
                    </a:lnTo>
                    <a:lnTo>
                      <a:pt x="1225" y="527"/>
                    </a:lnTo>
                    <a:lnTo>
                      <a:pt x="1196" y="524"/>
                    </a:lnTo>
                    <a:lnTo>
                      <a:pt x="1196" y="505"/>
                    </a:lnTo>
                    <a:lnTo>
                      <a:pt x="1172" y="502"/>
                    </a:lnTo>
                    <a:lnTo>
                      <a:pt x="1172" y="483"/>
                    </a:lnTo>
                    <a:lnTo>
                      <a:pt x="1148" y="481"/>
                    </a:lnTo>
                    <a:lnTo>
                      <a:pt x="1148" y="461"/>
                    </a:lnTo>
                    <a:lnTo>
                      <a:pt x="1123" y="459"/>
                    </a:lnTo>
                    <a:lnTo>
                      <a:pt x="1126" y="439"/>
                    </a:lnTo>
                    <a:lnTo>
                      <a:pt x="1094" y="434"/>
                    </a:lnTo>
                    <a:lnTo>
                      <a:pt x="1043" y="434"/>
                    </a:lnTo>
                    <a:lnTo>
                      <a:pt x="1007" y="439"/>
                    </a:lnTo>
                    <a:lnTo>
                      <a:pt x="1005" y="447"/>
                    </a:lnTo>
                    <a:lnTo>
                      <a:pt x="1005" y="459"/>
                    </a:lnTo>
                    <a:lnTo>
                      <a:pt x="985" y="461"/>
                    </a:lnTo>
                    <a:lnTo>
                      <a:pt x="983" y="471"/>
                    </a:lnTo>
                    <a:lnTo>
                      <a:pt x="981" y="481"/>
                    </a:lnTo>
                    <a:lnTo>
                      <a:pt x="964" y="483"/>
                    </a:lnTo>
                    <a:lnTo>
                      <a:pt x="959" y="495"/>
                    </a:lnTo>
                    <a:lnTo>
                      <a:pt x="959" y="502"/>
                    </a:lnTo>
                    <a:lnTo>
                      <a:pt x="939" y="505"/>
                    </a:lnTo>
                    <a:lnTo>
                      <a:pt x="937" y="517"/>
                    </a:lnTo>
                    <a:lnTo>
                      <a:pt x="937" y="524"/>
                    </a:lnTo>
                    <a:lnTo>
                      <a:pt x="915" y="527"/>
                    </a:lnTo>
                    <a:lnTo>
                      <a:pt x="913" y="529"/>
                    </a:lnTo>
                    <a:lnTo>
                      <a:pt x="893" y="527"/>
                    </a:lnTo>
                    <a:lnTo>
                      <a:pt x="840" y="534"/>
                    </a:lnTo>
                    <a:lnTo>
                      <a:pt x="840" y="595"/>
                    </a:lnTo>
                    <a:lnTo>
                      <a:pt x="840" y="595"/>
                    </a:lnTo>
                    <a:lnTo>
                      <a:pt x="840" y="876"/>
                    </a:lnTo>
                    <a:lnTo>
                      <a:pt x="765" y="876"/>
                    </a:lnTo>
                    <a:lnTo>
                      <a:pt x="763" y="600"/>
                    </a:lnTo>
                    <a:lnTo>
                      <a:pt x="763" y="544"/>
                    </a:lnTo>
                    <a:lnTo>
                      <a:pt x="707" y="536"/>
                    </a:lnTo>
                    <a:lnTo>
                      <a:pt x="690" y="539"/>
                    </a:lnTo>
                    <a:lnTo>
                      <a:pt x="688" y="536"/>
                    </a:lnTo>
                    <a:lnTo>
                      <a:pt x="668" y="534"/>
                    </a:lnTo>
                    <a:lnTo>
                      <a:pt x="668" y="527"/>
                    </a:lnTo>
                    <a:lnTo>
                      <a:pt x="661" y="515"/>
                    </a:lnTo>
                    <a:lnTo>
                      <a:pt x="646" y="512"/>
                    </a:lnTo>
                    <a:lnTo>
                      <a:pt x="646" y="502"/>
                    </a:lnTo>
                    <a:lnTo>
                      <a:pt x="639" y="493"/>
                    </a:lnTo>
                    <a:lnTo>
                      <a:pt x="625" y="490"/>
                    </a:lnTo>
                    <a:lnTo>
                      <a:pt x="625" y="481"/>
                    </a:lnTo>
                    <a:lnTo>
                      <a:pt x="617" y="471"/>
                    </a:lnTo>
                    <a:lnTo>
                      <a:pt x="603" y="468"/>
                    </a:lnTo>
                    <a:lnTo>
                      <a:pt x="600" y="456"/>
                    </a:lnTo>
                    <a:lnTo>
                      <a:pt x="598" y="449"/>
                    </a:lnTo>
                    <a:lnTo>
                      <a:pt x="559" y="444"/>
                    </a:lnTo>
                    <a:lnTo>
                      <a:pt x="511" y="444"/>
                    </a:lnTo>
                    <a:lnTo>
                      <a:pt x="482" y="449"/>
                    </a:lnTo>
                    <a:lnTo>
                      <a:pt x="482" y="466"/>
                    </a:lnTo>
                    <a:lnTo>
                      <a:pt x="460" y="471"/>
                    </a:lnTo>
                    <a:lnTo>
                      <a:pt x="460" y="488"/>
                    </a:lnTo>
                    <a:lnTo>
                      <a:pt x="436" y="493"/>
                    </a:lnTo>
                    <a:lnTo>
                      <a:pt x="436" y="510"/>
                    </a:lnTo>
                    <a:lnTo>
                      <a:pt x="411" y="512"/>
                    </a:lnTo>
                    <a:lnTo>
                      <a:pt x="411" y="532"/>
                    </a:lnTo>
                    <a:lnTo>
                      <a:pt x="385" y="534"/>
                    </a:lnTo>
                    <a:lnTo>
                      <a:pt x="385" y="536"/>
                    </a:lnTo>
                    <a:lnTo>
                      <a:pt x="382" y="536"/>
                    </a:lnTo>
                    <a:lnTo>
                      <a:pt x="382" y="328"/>
                    </a:lnTo>
                    <a:lnTo>
                      <a:pt x="322" y="328"/>
                    </a:lnTo>
                    <a:lnTo>
                      <a:pt x="322" y="274"/>
                    </a:lnTo>
                    <a:lnTo>
                      <a:pt x="264" y="274"/>
                    </a:lnTo>
                    <a:lnTo>
                      <a:pt x="264" y="233"/>
                    </a:lnTo>
                    <a:lnTo>
                      <a:pt x="201" y="233"/>
                    </a:lnTo>
                    <a:lnTo>
                      <a:pt x="201" y="328"/>
                    </a:lnTo>
                    <a:lnTo>
                      <a:pt x="179" y="328"/>
                    </a:lnTo>
                    <a:lnTo>
                      <a:pt x="179" y="257"/>
                    </a:lnTo>
                    <a:lnTo>
                      <a:pt x="181" y="255"/>
                    </a:lnTo>
                    <a:lnTo>
                      <a:pt x="181" y="252"/>
                    </a:lnTo>
                    <a:lnTo>
                      <a:pt x="179" y="252"/>
                    </a:lnTo>
                    <a:lnTo>
                      <a:pt x="179" y="218"/>
                    </a:lnTo>
                    <a:lnTo>
                      <a:pt x="181" y="213"/>
                    </a:lnTo>
                    <a:lnTo>
                      <a:pt x="181" y="213"/>
                    </a:lnTo>
                    <a:lnTo>
                      <a:pt x="179" y="213"/>
                    </a:lnTo>
                    <a:lnTo>
                      <a:pt x="179" y="177"/>
                    </a:lnTo>
                    <a:lnTo>
                      <a:pt x="181" y="174"/>
                    </a:lnTo>
                    <a:lnTo>
                      <a:pt x="181" y="172"/>
                    </a:lnTo>
                    <a:lnTo>
                      <a:pt x="179" y="172"/>
                    </a:lnTo>
                    <a:lnTo>
                      <a:pt x="179" y="114"/>
                    </a:lnTo>
                    <a:lnTo>
                      <a:pt x="116" y="109"/>
                    </a:lnTo>
                    <a:lnTo>
                      <a:pt x="43" y="104"/>
                    </a:lnTo>
                    <a:lnTo>
                      <a:pt x="29" y="104"/>
                    </a:lnTo>
                    <a:lnTo>
                      <a:pt x="29" y="51"/>
                    </a:lnTo>
                    <a:lnTo>
                      <a:pt x="29" y="31"/>
                    </a:lnTo>
                    <a:lnTo>
                      <a:pt x="29" y="26"/>
                    </a:lnTo>
                    <a:lnTo>
                      <a:pt x="29" y="9"/>
                    </a:lnTo>
                    <a:lnTo>
                      <a:pt x="29" y="4"/>
                    </a:lnTo>
                    <a:lnTo>
                      <a:pt x="29" y="0"/>
                    </a:lnTo>
                    <a:lnTo>
                      <a:pt x="0" y="0"/>
                    </a:lnTo>
                    <a:lnTo>
                      <a:pt x="0" y="1423"/>
                    </a:lnTo>
                    <a:lnTo>
                      <a:pt x="1276" y="1423"/>
                    </a:lnTo>
                    <a:lnTo>
                      <a:pt x="1276" y="534"/>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7">
                <a:extLst>
                  <a:ext uri="{FF2B5EF4-FFF2-40B4-BE49-F238E27FC236}">
                    <a16:creationId xmlns:a16="http://schemas.microsoft.com/office/drawing/2014/main" id="{E48839EE-739B-4EFD-B0F2-96829817D1C3}"/>
                  </a:ext>
                </a:extLst>
              </p:cNvPr>
              <p:cNvSpPr>
                <a:spLocks/>
              </p:cNvSpPr>
              <p:nvPr/>
            </p:nvSpPr>
            <p:spPr bwMode="auto">
              <a:xfrm>
                <a:off x="3047603" y="4113886"/>
                <a:ext cx="2035444" cy="2744114"/>
              </a:xfrm>
              <a:custGeom>
                <a:avLst/>
                <a:gdLst>
                  <a:gd name="T0" fmla="*/ 1281 w 1281"/>
                  <a:gd name="T1" fmla="*/ 1727 h 1727"/>
                  <a:gd name="T2" fmla="*/ 1194 w 1281"/>
                  <a:gd name="T3" fmla="*/ 304 h 1727"/>
                  <a:gd name="T4" fmla="*/ 1194 w 1281"/>
                  <a:gd name="T5" fmla="*/ 284 h 1727"/>
                  <a:gd name="T6" fmla="*/ 1194 w 1281"/>
                  <a:gd name="T7" fmla="*/ 265 h 1727"/>
                  <a:gd name="T8" fmla="*/ 1080 w 1281"/>
                  <a:gd name="T9" fmla="*/ 126 h 1727"/>
                  <a:gd name="T10" fmla="*/ 1073 w 1281"/>
                  <a:gd name="T11" fmla="*/ 80 h 1727"/>
                  <a:gd name="T12" fmla="*/ 1063 w 1281"/>
                  <a:gd name="T13" fmla="*/ 92 h 1727"/>
                  <a:gd name="T14" fmla="*/ 1063 w 1281"/>
                  <a:gd name="T15" fmla="*/ 12 h 1727"/>
                  <a:gd name="T16" fmla="*/ 1061 w 1281"/>
                  <a:gd name="T17" fmla="*/ 0 h 1727"/>
                  <a:gd name="T18" fmla="*/ 1053 w 1281"/>
                  <a:gd name="T19" fmla="*/ 92 h 1727"/>
                  <a:gd name="T20" fmla="*/ 1053 w 1281"/>
                  <a:gd name="T21" fmla="*/ 12 h 1727"/>
                  <a:gd name="T22" fmla="*/ 1048 w 1281"/>
                  <a:gd name="T23" fmla="*/ 0 h 1727"/>
                  <a:gd name="T24" fmla="*/ 1041 w 1281"/>
                  <a:gd name="T25" fmla="*/ 92 h 1727"/>
                  <a:gd name="T26" fmla="*/ 1041 w 1281"/>
                  <a:gd name="T27" fmla="*/ 12 h 1727"/>
                  <a:gd name="T28" fmla="*/ 1039 w 1281"/>
                  <a:gd name="T29" fmla="*/ 0 h 1727"/>
                  <a:gd name="T30" fmla="*/ 1031 w 1281"/>
                  <a:gd name="T31" fmla="*/ 92 h 1727"/>
                  <a:gd name="T32" fmla="*/ 1031 w 1281"/>
                  <a:gd name="T33" fmla="*/ 12 h 1727"/>
                  <a:gd name="T34" fmla="*/ 1027 w 1281"/>
                  <a:gd name="T35" fmla="*/ 0 h 1727"/>
                  <a:gd name="T36" fmla="*/ 1019 w 1281"/>
                  <a:gd name="T37" fmla="*/ 92 h 1727"/>
                  <a:gd name="T38" fmla="*/ 1019 w 1281"/>
                  <a:gd name="T39" fmla="*/ 12 h 1727"/>
                  <a:gd name="T40" fmla="*/ 1017 w 1281"/>
                  <a:gd name="T41" fmla="*/ 0 h 1727"/>
                  <a:gd name="T42" fmla="*/ 1010 w 1281"/>
                  <a:gd name="T43" fmla="*/ 92 h 1727"/>
                  <a:gd name="T44" fmla="*/ 1000 w 1281"/>
                  <a:gd name="T45" fmla="*/ 80 h 1727"/>
                  <a:gd name="T46" fmla="*/ 1000 w 1281"/>
                  <a:gd name="T47" fmla="*/ 257 h 1727"/>
                  <a:gd name="T48" fmla="*/ 1000 w 1281"/>
                  <a:gd name="T49" fmla="*/ 282 h 1727"/>
                  <a:gd name="T50" fmla="*/ 971 w 1281"/>
                  <a:gd name="T51" fmla="*/ 304 h 1727"/>
                  <a:gd name="T52" fmla="*/ 971 w 1281"/>
                  <a:gd name="T53" fmla="*/ 313 h 1727"/>
                  <a:gd name="T54" fmla="*/ 971 w 1281"/>
                  <a:gd name="T55" fmla="*/ 335 h 1727"/>
                  <a:gd name="T56" fmla="*/ 971 w 1281"/>
                  <a:gd name="T57" fmla="*/ 403 h 1727"/>
                  <a:gd name="T58" fmla="*/ 968 w 1281"/>
                  <a:gd name="T59" fmla="*/ 413 h 1727"/>
                  <a:gd name="T60" fmla="*/ 932 w 1281"/>
                  <a:gd name="T61" fmla="*/ 738 h 1727"/>
                  <a:gd name="T62" fmla="*/ 814 w 1281"/>
                  <a:gd name="T63" fmla="*/ 515 h 1727"/>
                  <a:gd name="T64" fmla="*/ 746 w 1281"/>
                  <a:gd name="T65" fmla="*/ 386 h 1727"/>
                  <a:gd name="T66" fmla="*/ 719 w 1281"/>
                  <a:gd name="T67" fmla="*/ 515 h 1727"/>
                  <a:gd name="T68" fmla="*/ 608 w 1281"/>
                  <a:gd name="T69" fmla="*/ 386 h 1727"/>
                  <a:gd name="T70" fmla="*/ 557 w 1281"/>
                  <a:gd name="T71" fmla="*/ 515 h 1727"/>
                  <a:gd name="T72" fmla="*/ 513 w 1281"/>
                  <a:gd name="T73" fmla="*/ 1195 h 1727"/>
                  <a:gd name="T74" fmla="*/ 458 w 1281"/>
                  <a:gd name="T75" fmla="*/ 1200 h 1727"/>
                  <a:gd name="T76" fmla="*/ 431 w 1281"/>
                  <a:gd name="T77" fmla="*/ 1202 h 1727"/>
                  <a:gd name="T78" fmla="*/ 412 w 1281"/>
                  <a:gd name="T79" fmla="*/ 1180 h 1727"/>
                  <a:gd name="T80" fmla="*/ 370 w 1281"/>
                  <a:gd name="T81" fmla="*/ 1207 h 1727"/>
                  <a:gd name="T82" fmla="*/ 370 w 1281"/>
                  <a:gd name="T83" fmla="*/ 1210 h 1727"/>
                  <a:gd name="T84" fmla="*/ 370 w 1281"/>
                  <a:gd name="T85" fmla="*/ 1200 h 1727"/>
                  <a:gd name="T86" fmla="*/ 322 w 1281"/>
                  <a:gd name="T87" fmla="*/ 1188 h 1727"/>
                  <a:gd name="T88" fmla="*/ 312 w 1281"/>
                  <a:gd name="T89" fmla="*/ 1202 h 1727"/>
                  <a:gd name="T90" fmla="*/ 269 w 1281"/>
                  <a:gd name="T91" fmla="*/ 1197 h 1727"/>
                  <a:gd name="T92" fmla="*/ 140 w 1281"/>
                  <a:gd name="T93" fmla="*/ 1193 h 1727"/>
                  <a:gd name="T94" fmla="*/ 0 w 1281"/>
                  <a:gd name="T95" fmla="*/ 121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81" h="1727">
                    <a:moveTo>
                      <a:pt x="0" y="1727"/>
                    </a:moveTo>
                    <a:lnTo>
                      <a:pt x="1281" y="1727"/>
                    </a:lnTo>
                    <a:lnTo>
                      <a:pt x="1281" y="304"/>
                    </a:lnTo>
                    <a:lnTo>
                      <a:pt x="1194" y="304"/>
                    </a:lnTo>
                    <a:lnTo>
                      <a:pt x="1194" y="291"/>
                    </a:lnTo>
                    <a:lnTo>
                      <a:pt x="1194" y="284"/>
                    </a:lnTo>
                    <a:lnTo>
                      <a:pt x="1194" y="267"/>
                    </a:lnTo>
                    <a:lnTo>
                      <a:pt x="1194" y="265"/>
                    </a:lnTo>
                    <a:lnTo>
                      <a:pt x="1080" y="265"/>
                    </a:lnTo>
                    <a:lnTo>
                      <a:pt x="1080" y="126"/>
                    </a:lnTo>
                    <a:lnTo>
                      <a:pt x="1080" y="80"/>
                    </a:lnTo>
                    <a:lnTo>
                      <a:pt x="1073" y="80"/>
                    </a:lnTo>
                    <a:lnTo>
                      <a:pt x="1073" y="92"/>
                    </a:lnTo>
                    <a:lnTo>
                      <a:pt x="1063" y="92"/>
                    </a:lnTo>
                    <a:lnTo>
                      <a:pt x="1063" y="12"/>
                    </a:lnTo>
                    <a:lnTo>
                      <a:pt x="1063" y="12"/>
                    </a:lnTo>
                    <a:lnTo>
                      <a:pt x="1063" y="0"/>
                    </a:lnTo>
                    <a:lnTo>
                      <a:pt x="1061" y="0"/>
                    </a:lnTo>
                    <a:lnTo>
                      <a:pt x="1061" y="92"/>
                    </a:lnTo>
                    <a:lnTo>
                      <a:pt x="1053" y="92"/>
                    </a:lnTo>
                    <a:lnTo>
                      <a:pt x="1053" y="12"/>
                    </a:lnTo>
                    <a:lnTo>
                      <a:pt x="1053" y="12"/>
                    </a:lnTo>
                    <a:lnTo>
                      <a:pt x="1053" y="0"/>
                    </a:lnTo>
                    <a:lnTo>
                      <a:pt x="1048" y="0"/>
                    </a:lnTo>
                    <a:lnTo>
                      <a:pt x="1048" y="92"/>
                    </a:lnTo>
                    <a:lnTo>
                      <a:pt x="1041" y="92"/>
                    </a:lnTo>
                    <a:lnTo>
                      <a:pt x="1041" y="12"/>
                    </a:lnTo>
                    <a:lnTo>
                      <a:pt x="1041" y="12"/>
                    </a:lnTo>
                    <a:lnTo>
                      <a:pt x="1041" y="0"/>
                    </a:lnTo>
                    <a:lnTo>
                      <a:pt x="1039" y="0"/>
                    </a:lnTo>
                    <a:lnTo>
                      <a:pt x="1039" y="92"/>
                    </a:lnTo>
                    <a:lnTo>
                      <a:pt x="1031" y="92"/>
                    </a:lnTo>
                    <a:lnTo>
                      <a:pt x="1031" y="12"/>
                    </a:lnTo>
                    <a:lnTo>
                      <a:pt x="1031" y="12"/>
                    </a:lnTo>
                    <a:lnTo>
                      <a:pt x="1029" y="0"/>
                    </a:lnTo>
                    <a:lnTo>
                      <a:pt x="1027" y="0"/>
                    </a:lnTo>
                    <a:lnTo>
                      <a:pt x="1027" y="92"/>
                    </a:lnTo>
                    <a:lnTo>
                      <a:pt x="1019" y="92"/>
                    </a:lnTo>
                    <a:lnTo>
                      <a:pt x="1019" y="12"/>
                    </a:lnTo>
                    <a:lnTo>
                      <a:pt x="1019" y="12"/>
                    </a:lnTo>
                    <a:lnTo>
                      <a:pt x="1019" y="0"/>
                    </a:lnTo>
                    <a:lnTo>
                      <a:pt x="1017" y="0"/>
                    </a:lnTo>
                    <a:lnTo>
                      <a:pt x="1017" y="92"/>
                    </a:lnTo>
                    <a:lnTo>
                      <a:pt x="1010" y="92"/>
                    </a:lnTo>
                    <a:lnTo>
                      <a:pt x="1007" y="80"/>
                    </a:lnTo>
                    <a:lnTo>
                      <a:pt x="1000" y="80"/>
                    </a:lnTo>
                    <a:lnTo>
                      <a:pt x="1000" y="253"/>
                    </a:lnTo>
                    <a:lnTo>
                      <a:pt x="1000" y="257"/>
                    </a:lnTo>
                    <a:lnTo>
                      <a:pt x="1000" y="274"/>
                    </a:lnTo>
                    <a:lnTo>
                      <a:pt x="1000" y="282"/>
                    </a:lnTo>
                    <a:lnTo>
                      <a:pt x="1000" y="304"/>
                    </a:lnTo>
                    <a:lnTo>
                      <a:pt x="971" y="304"/>
                    </a:lnTo>
                    <a:lnTo>
                      <a:pt x="971" y="308"/>
                    </a:lnTo>
                    <a:lnTo>
                      <a:pt x="971" y="313"/>
                    </a:lnTo>
                    <a:lnTo>
                      <a:pt x="971" y="333"/>
                    </a:lnTo>
                    <a:lnTo>
                      <a:pt x="971" y="335"/>
                    </a:lnTo>
                    <a:lnTo>
                      <a:pt x="971" y="355"/>
                    </a:lnTo>
                    <a:lnTo>
                      <a:pt x="971" y="403"/>
                    </a:lnTo>
                    <a:lnTo>
                      <a:pt x="968" y="403"/>
                    </a:lnTo>
                    <a:lnTo>
                      <a:pt x="968" y="413"/>
                    </a:lnTo>
                    <a:lnTo>
                      <a:pt x="932" y="413"/>
                    </a:lnTo>
                    <a:lnTo>
                      <a:pt x="932" y="738"/>
                    </a:lnTo>
                    <a:lnTo>
                      <a:pt x="814" y="738"/>
                    </a:lnTo>
                    <a:lnTo>
                      <a:pt x="814" y="515"/>
                    </a:lnTo>
                    <a:lnTo>
                      <a:pt x="746" y="515"/>
                    </a:lnTo>
                    <a:lnTo>
                      <a:pt x="746" y="386"/>
                    </a:lnTo>
                    <a:lnTo>
                      <a:pt x="719" y="386"/>
                    </a:lnTo>
                    <a:lnTo>
                      <a:pt x="719" y="515"/>
                    </a:lnTo>
                    <a:lnTo>
                      <a:pt x="608" y="515"/>
                    </a:lnTo>
                    <a:lnTo>
                      <a:pt x="608" y="386"/>
                    </a:lnTo>
                    <a:lnTo>
                      <a:pt x="557" y="386"/>
                    </a:lnTo>
                    <a:lnTo>
                      <a:pt x="557" y="515"/>
                    </a:lnTo>
                    <a:lnTo>
                      <a:pt x="513" y="515"/>
                    </a:lnTo>
                    <a:lnTo>
                      <a:pt x="513" y="1195"/>
                    </a:lnTo>
                    <a:lnTo>
                      <a:pt x="475" y="1197"/>
                    </a:lnTo>
                    <a:lnTo>
                      <a:pt x="458" y="1200"/>
                    </a:lnTo>
                    <a:lnTo>
                      <a:pt x="433" y="1202"/>
                    </a:lnTo>
                    <a:lnTo>
                      <a:pt x="431" y="1202"/>
                    </a:lnTo>
                    <a:lnTo>
                      <a:pt x="421" y="1188"/>
                    </a:lnTo>
                    <a:lnTo>
                      <a:pt x="412" y="1180"/>
                    </a:lnTo>
                    <a:lnTo>
                      <a:pt x="373" y="1200"/>
                    </a:lnTo>
                    <a:lnTo>
                      <a:pt x="370" y="1207"/>
                    </a:lnTo>
                    <a:lnTo>
                      <a:pt x="370" y="1210"/>
                    </a:lnTo>
                    <a:lnTo>
                      <a:pt x="370" y="1210"/>
                    </a:lnTo>
                    <a:lnTo>
                      <a:pt x="370" y="1207"/>
                    </a:lnTo>
                    <a:lnTo>
                      <a:pt x="370" y="1200"/>
                    </a:lnTo>
                    <a:lnTo>
                      <a:pt x="332" y="1180"/>
                    </a:lnTo>
                    <a:lnTo>
                      <a:pt x="322" y="1188"/>
                    </a:lnTo>
                    <a:lnTo>
                      <a:pt x="312" y="1202"/>
                    </a:lnTo>
                    <a:lnTo>
                      <a:pt x="312" y="1202"/>
                    </a:lnTo>
                    <a:lnTo>
                      <a:pt x="288" y="1200"/>
                    </a:lnTo>
                    <a:lnTo>
                      <a:pt x="269" y="1197"/>
                    </a:lnTo>
                    <a:lnTo>
                      <a:pt x="160" y="1193"/>
                    </a:lnTo>
                    <a:lnTo>
                      <a:pt x="140" y="1193"/>
                    </a:lnTo>
                    <a:lnTo>
                      <a:pt x="22" y="1205"/>
                    </a:lnTo>
                    <a:lnTo>
                      <a:pt x="0" y="1210"/>
                    </a:lnTo>
                    <a:lnTo>
                      <a:pt x="0" y="1727"/>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8">
                <a:extLst>
                  <a:ext uri="{FF2B5EF4-FFF2-40B4-BE49-F238E27FC236}">
                    <a16:creationId xmlns:a16="http://schemas.microsoft.com/office/drawing/2014/main" id="{B17F08F7-DF5E-4259-8CAD-BD2BFC2DFFFC}"/>
                  </a:ext>
                </a:extLst>
              </p:cNvPr>
              <p:cNvSpPr>
                <a:spLocks noEditPoints="1"/>
              </p:cNvSpPr>
              <p:nvPr/>
            </p:nvSpPr>
            <p:spPr bwMode="auto">
              <a:xfrm>
                <a:off x="1015337" y="4202867"/>
                <a:ext cx="2032266" cy="2655133"/>
              </a:xfrm>
              <a:custGeom>
                <a:avLst/>
                <a:gdLst>
                  <a:gd name="T0" fmla="*/ 933 w 1279"/>
                  <a:gd name="T1" fmla="*/ 988 h 1671"/>
                  <a:gd name="T2" fmla="*/ 712 w 1279"/>
                  <a:gd name="T3" fmla="*/ 933 h 1671"/>
                  <a:gd name="T4" fmla="*/ 577 w 1279"/>
                  <a:gd name="T5" fmla="*/ 1207 h 1671"/>
                  <a:gd name="T6" fmla="*/ 303 w 1279"/>
                  <a:gd name="T7" fmla="*/ 1336 h 1671"/>
                  <a:gd name="T8" fmla="*/ 230 w 1279"/>
                  <a:gd name="T9" fmla="*/ 517 h 1671"/>
                  <a:gd name="T10" fmla="*/ 194 w 1279"/>
                  <a:gd name="T11" fmla="*/ 505 h 1671"/>
                  <a:gd name="T12" fmla="*/ 240 w 1279"/>
                  <a:gd name="T13" fmla="*/ 498 h 1671"/>
                  <a:gd name="T14" fmla="*/ 211 w 1279"/>
                  <a:gd name="T15" fmla="*/ 486 h 1671"/>
                  <a:gd name="T16" fmla="*/ 194 w 1279"/>
                  <a:gd name="T17" fmla="*/ 481 h 1671"/>
                  <a:gd name="T18" fmla="*/ 192 w 1279"/>
                  <a:gd name="T19" fmla="*/ 432 h 1671"/>
                  <a:gd name="T20" fmla="*/ 182 w 1279"/>
                  <a:gd name="T21" fmla="*/ 427 h 1671"/>
                  <a:gd name="T22" fmla="*/ 204 w 1279"/>
                  <a:gd name="T23" fmla="*/ 425 h 1671"/>
                  <a:gd name="T24" fmla="*/ 218 w 1279"/>
                  <a:gd name="T25" fmla="*/ 425 h 1671"/>
                  <a:gd name="T26" fmla="*/ 233 w 1279"/>
                  <a:gd name="T27" fmla="*/ 418 h 1671"/>
                  <a:gd name="T28" fmla="*/ 235 w 1279"/>
                  <a:gd name="T29" fmla="*/ 410 h 1671"/>
                  <a:gd name="T30" fmla="*/ 189 w 1279"/>
                  <a:gd name="T31" fmla="*/ 398 h 1671"/>
                  <a:gd name="T32" fmla="*/ 172 w 1279"/>
                  <a:gd name="T33" fmla="*/ 379 h 1671"/>
                  <a:gd name="T34" fmla="*/ 168 w 1279"/>
                  <a:gd name="T35" fmla="*/ 245 h 1671"/>
                  <a:gd name="T36" fmla="*/ 163 w 1279"/>
                  <a:gd name="T37" fmla="*/ 146 h 1671"/>
                  <a:gd name="T38" fmla="*/ 158 w 1279"/>
                  <a:gd name="T39" fmla="*/ 63 h 1671"/>
                  <a:gd name="T40" fmla="*/ 155 w 1279"/>
                  <a:gd name="T41" fmla="*/ 0 h 1671"/>
                  <a:gd name="T42" fmla="*/ 153 w 1279"/>
                  <a:gd name="T43" fmla="*/ 0 h 1671"/>
                  <a:gd name="T44" fmla="*/ 151 w 1279"/>
                  <a:gd name="T45" fmla="*/ 65 h 1671"/>
                  <a:gd name="T46" fmla="*/ 148 w 1279"/>
                  <a:gd name="T47" fmla="*/ 146 h 1671"/>
                  <a:gd name="T48" fmla="*/ 146 w 1279"/>
                  <a:gd name="T49" fmla="*/ 374 h 1671"/>
                  <a:gd name="T50" fmla="*/ 138 w 1279"/>
                  <a:gd name="T51" fmla="*/ 386 h 1671"/>
                  <a:gd name="T52" fmla="*/ 117 w 1279"/>
                  <a:gd name="T53" fmla="*/ 401 h 1671"/>
                  <a:gd name="T54" fmla="*/ 80 w 1279"/>
                  <a:gd name="T55" fmla="*/ 418 h 1671"/>
                  <a:gd name="T56" fmla="*/ 95 w 1279"/>
                  <a:gd name="T57" fmla="*/ 425 h 1671"/>
                  <a:gd name="T58" fmla="*/ 112 w 1279"/>
                  <a:gd name="T59" fmla="*/ 427 h 1671"/>
                  <a:gd name="T60" fmla="*/ 129 w 1279"/>
                  <a:gd name="T61" fmla="*/ 427 h 1671"/>
                  <a:gd name="T62" fmla="*/ 119 w 1279"/>
                  <a:gd name="T63" fmla="*/ 439 h 1671"/>
                  <a:gd name="T64" fmla="*/ 121 w 1279"/>
                  <a:gd name="T65" fmla="*/ 481 h 1671"/>
                  <a:gd name="T66" fmla="*/ 100 w 1279"/>
                  <a:gd name="T67" fmla="*/ 486 h 1671"/>
                  <a:gd name="T68" fmla="*/ 75 w 1279"/>
                  <a:gd name="T69" fmla="*/ 498 h 1671"/>
                  <a:gd name="T70" fmla="*/ 121 w 1279"/>
                  <a:gd name="T71" fmla="*/ 507 h 1671"/>
                  <a:gd name="T72" fmla="*/ 85 w 1279"/>
                  <a:gd name="T73" fmla="*/ 520 h 1671"/>
                  <a:gd name="T74" fmla="*/ 27 w 1279"/>
                  <a:gd name="T75" fmla="*/ 1333 h 1671"/>
                  <a:gd name="T76" fmla="*/ 126 w 1279"/>
                  <a:gd name="T77" fmla="*/ 498 h 1671"/>
                  <a:gd name="T78" fmla="*/ 121 w 1279"/>
                  <a:gd name="T79" fmla="*/ 498 h 1671"/>
                  <a:gd name="T80" fmla="*/ 121 w 1279"/>
                  <a:gd name="T81" fmla="*/ 568 h 1671"/>
                  <a:gd name="T82" fmla="*/ 119 w 1279"/>
                  <a:gd name="T83" fmla="*/ 656 h 1671"/>
                  <a:gd name="T84" fmla="*/ 138 w 1279"/>
                  <a:gd name="T85" fmla="*/ 799 h 1671"/>
                  <a:gd name="T86" fmla="*/ 124 w 1279"/>
                  <a:gd name="T87" fmla="*/ 814 h 1671"/>
                  <a:gd name="T88" fmla="*/ 119 w 1279"/>
                  <a:gd name="T89" fmla="*/ 937 h 1671"/>
                  <a:gd name="T90" fmla="*/ 141 w 1279"/>
                  <a:gd name="T91" fmla="*/ 1071 h 1671"/>
                  <a:gd name="T92" fmla="*/ 121 w 1279"/>
                  <a:gd name="T93" fmla="*/ 1188 h 1671"/>
                  <a:gd name="T94" fmla="*/ 129 w 1279"/>
                  <a:gd name="T95" fmla="*/ 1185 h 1671"/>
                  <a:gd name="T96" fmla="*/ 182 w 1279"/>
                  <a:gd name="T97" fmla="*/ 656 h 1671"/>
                  <a:gd name="T98" fmla="*/ 189 w 1279"/>
                  <a:gd name="T99" fmla="*/ 799 h 1671"/>
                  <a:gd name="T100" fmla="*/ 199 w 1279"/>
                  <a:gd name="T101" fmla="*/ 937 h 1671"/>
                  <a:gd name="T102" fmla="*/ 199 w 1279"/>
                  <a:gd name="T103" fmla="*/ 957 h 1671"/>
                  <a:gd name="T104" fmla="*/ 184 w 1279"/>
                  <a:gd name="T105" fmla="*/ 1185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79" h="1671">
                    <a:moveTo>
                      <a:pt x="1279" y="1154"/>
                    </a:moveTo>
                    <a:lnTo>
                      <a:pt x="1182" y="1178"/>
                    </a:lnTo>
                    <a:lnTo>
                      <a:pt x="1100" y="1212"/>
                    </a:lnTo>
                    <a:lnTo>
                      <a:pt x="1063" y="1212"/>
                    </a:lnTo>
                    <a:lnTo>
                      <a:pt x="1063" y="988"/>
                    </a:lnTo>
                    <a:lnTo>
                      <a:pt x="933" y="988"/>
                    </a:lnTo>
                    <a:lnTo>
                      <a:pt x="933" y="933"/>
                    </a:lnTo>
                    <a:lnTo>
                      <a:pt x="894" y="933"/>
                    </a:lnTo>
                    <a:lnTo>
                      <a:pt x="894" y="877"/>
                    </a:lnTo>
                    <a:lnTo>
                      <a:pt x="783" y="877"/>
                    </a:lnTo>
                    <a:lnTo>
                      <a:pt x="783" y="933"/>
                    </a:lnTo>
                    <a:lnTo>
                      <a:pt x="712" y="933"/>
                    </a:lnTo>
                    <a:lnTo>
                      <a:pt x="712" y="988"/>
                    </a:lnTo>
                    <a:lnTo>
                      <a:pt x="671" y="988"/>
                    </a:lnTo>
                    <a:lnTo>
                      <a:pt x="671" y="1183"/>
                    </a:lnTo>
                    <a:lnTo>
                      <a:pt x="659" y="1180"/>
                    </a:lnTo>
                    <a:lnTo>
                      <a:pt x="618" y="1188"/>
                    </a:lnTo>
                    <a:lnTo>
                      <a:pt x="577" y="1207"/>
                    </a:lnTo>
                    <a:lnTo>
                      <a:pt x="543" y="1236"/>
                    </a:lnTo>
                    <a:lnTo>
                      <a:pt x="519" y="1275"/>
                    </a:lnTo>
                    <a:lnTo>
                      <a:pt x="506" y="1309"/>
                    </a:lnTo>
                    <a:lnTo>
                      <a:pt x="315" y="1309"/>
                    </a:lnTo>
                    <a:lnTo>
                      <a:pt x="303" y="1314"/>
                    </a:lnTo>
                    <a:lnTo>
                      <a:pt x="303" y="1336"/>
                    </a:lnTo>
                    <a:lnTo>
                      <a:pt x="247" y="1333"/>
                    </a:lnTo>
                    <a:lnTo>
                      <a:pt x="243" y="520"/>
                    </a:lnTo>
                    <a:lnTo>
                      <a:pt x="243" y="520"/>
                    </a:lnTo>
                    <a:lnTo>
                      <a:pt x="240" y="520"/>
                    </a:lnTo>
                    <a:lnTo>
                      <a:pt x="235" y="517"/>
                    </a:lnTo>
                    <a:lnTo>
                      <a:pt x="230" y="517"/>
                    </a:lnTo>
                    <a:lnTo>
                      <a:pt x="230" y="517"/>
                    </a:lnTo>
                    <a:lnTo>
                      <a:pt x="230" y="510"/>
                    </a:lnTo>
                    <a:lnTo>
                      <a:pt x="228" y="507"/>
                    </a:lnTo>
                    <a:lnTo>
                      <a:pt x="221" y="507"/>
                    </a:lnTo>
                    <a:lnTo>
                      <a:pt x="209" y="507"/>
                    </a:lnTo>
                    <a:lnTo>
                      <a:pt x="194" y="505"/>
                    </a:lnTo>
                    <a:lnTo>
                      <a:pt x="184" y="505"/>
                    </a:lnTo>
                    <a:lnTo>
                      <a:pt x="184" y="500"/>
                    </a:lnTo>
                    <a:lnTo>
                      <a:pt x="192" y="500"/>
                    </a:lnTo>
                    <a:lnTo>
                      <a:pt x="211" y="500"/>
                    </a:lnTo>
                    <a:lnTo>
                      <a:pt x="228" y="498"/>
                    </a:lnTo>
                    <a:lnTo>
                      <a:pt x="240" y="498"/>
                    </a:lnTo>
                    <a:lnTo>
                      <a:pt x="247" y="495"/>
                    </a:lnTo>
                    <a:lnTo>
                      <a:pt x="247" y="493"/>
                    </a:lnTo>
                    <a:lnTo>
                      <a:pt x="247" y="490"/>
                    </a:lnTo>
                    <a:lnTo>
                      <a:pt x="240" y="488"/>
                    </a:lnTo>
                    <a:lnTo>
                      <a:pt x="228" y="486"/>
                    </a:lnTo>
                    <a:lnTo>
                      <a:pt x="211" y="486"/>
                    </a:lnTo>
                    <a:lnTo>
                      <a:pt x="189" y="486"/>
                    </a:lnTo>
                    <a:lnTo>
                      <a:pt x="184" y="486"/>
                    </a:lnTo>
                    <a:lnTo>
                      <a:pt x="184" y="483"/>
                    </a:lnTo>
                    <a:lnTo>
                      <a:pt x="187" y="483"/>
                    </a:lnTo>
                    <a:lnTo>
                      <a:pt x="192" y="481"/>
                    </a:lnTo>
                    <a:lnTo>
                      <a:pt x="194" y="481"/>
                    </a:lnTo>
                    <a:lnTo>
                      <a:pt x="194" y="478"/>
                    </a:lnTo>
                    <a:lnTo>
                      <a:pt x="194" y="469"/>
                    </a:lnTo>
                    <a:lnTo>
                      <a:pt x="192" y="459"/>
                    </a:lnTo>
                    <a:lnTo>
                      <a:pt x="192" y="449"/>
                    </a:lnTo>
                    <a:lnTo>
                      <a:pt x="192" y="439"/>
                    </a:lnTo>
                    <a:lnTo>
                      <a:pt x="192" y="432"/>
                    </a:lnTo>
                    <a:lnTo>
                      <a:pt x="192" y="430"/>
                    </a:lnTo>
                    <a:lnTo>
                      <a:pt x="192" y="430"/>
                    </a:lnTo>
                    <a:lnTo>
                      <a:pt x="189" y="427"/>
                    </a:lnTo>
                    <a:lnTo>
                      <a:pt x="184" y="427"/>
                    </a:lnTo>
                    <a:lnTo>
                      <a:pt x="182" y="427"/>
                    </a:lnTo>
                    <a:lnTo>
                      <a:pt x="182" y="427"/>
                    </a:lnTo>
                    <a:lnTo>
                      <a:pt x="184" y="427"/>
                    </a:lnTo>
                    <a:lnTo>
                      <a:pt x="189" y="427"/>
                    </a:lnTo>
                    <a:lnTo>
                      <a:pt x="189" y="427"/>
                    </a:lnTo>
                    <a:lnTo>
                      <a:pt x="199" y="427"/>
                    </a:lnTo>
                    <a:lnTo>
                      <a:pt x="204" y="425"/>
                    </a:lnTo>
                    <a:lnTo>
                      <a:pt x="204" y="425"/>
                    </a:lnTo>
                    <a:lnTo>
                      <a:pt x="204" y="425"/>
                    </a:lnTo>
                    <a:lnTo>
                      <a:pt x="209" y="425"/>
                    </a:lnTo>
                    <a:lnTo>
                      <a:pt x="214" y="425"/>
                    </a:lnTo>
                    <a:lnTo>
                      <a:pt x="214" y="425"/>
                    </a:lnTo>
                    <a:lnTo>
                      <a:pt x="214" y="425"/>
                    </a:lnTo>
                    <a:lnTo>
                      <a:pt x="218" y="425"/>
                    </a:lnTo>
                    <a:lnTo>
                      <a:pt x="221" y="422"/>
                    </a:lnTo>
                    <a:lnTo>
                      <a:pt x="221" y="422"/>
                    </a:lnTo>
                    <a:lnTo>
                      <a:pt x="221" y="422"/>
                    </a:lnTo>
                    <a:lnTo>
                      <a:pt x="221" y="422"/>
                    </a:lnTo>
                    <a:lnTo>
                      <a:pt x="230" y="418"/>
                    </a:lnTo>
                    <a:lnTo>
                      <a:pt x="233" y="418"/>
                    </a:lnTo>
                    <a:lnTo>
                      <a:pt x="233" y="418"/>
                    </a:lnTo>
                    <a:lnTo>
                      <a:pt x="235" y="415"/>
                    </a:lnTo>
                    <a:lnTo>
                      <a:pt x="235" y="413"/>
                    </a:lnTo>
                    <a:lnTo>
                      <a:pt x="235" y="413"/>
                    </a:lnTo>
                    <a:lnTo>
                      <a:pt x="235" y="410"/>
                    </a:lnTo>
                    <a:lnTo>
                      <a:pt x="235" y="410"/>
                    </a:lnTo>
                    <a:lnTo>
                      <a:pt x="221" y="403"/>
                    </a:lnTo>
                    <a:lnTo>
                      <a:pt x="218" y="403"/>
                    </a:lnTo>
                    <a:lnTo>
                      <a:pt x="209" y="401"/>
                    </a:lnTo>
                    <a:lnTo>
                      <a:pt x="197" y="401"/>
                    </a:lnTo>
                    <a:lnTo>
                      <a:pt x="194" y="401"/>
                    </a:lnTo>
                    <a:lnTo>
                      <a:pt x="189" y="398"/>
                    </a:lnTo>
                    <a:lnTo>
                      <a:pt x="187" y="396"/>
                    </a:lnTo>
                    <a:lnTo>
                      <a:pt x="182" y="393"/>
                    </a:lnTo>
                    <a:lnTo>
                      <a:pt x="180" y="391"/>
                    </a:lnTo>
                    <a:lnTo>
                      <a:pt x="177" y="386"/>
                    </a:lnTo>
                    <a:lnTo>
                      <a:pt x="175" y="381"/>
                    </a:lnTo>
                    <a:lnTo>
                      <a:pt x="172" y="379"/>
                    </a:lnTo>
                    <a:lnTo>
                      <a:pt x="170" y="374"/>
                    </a:lnTo>
                    <a:lnTo>
                      <a:pt x="170" y="374"/>
                    </a:lnTo>
                    <a:lnTo>
                      <a:pt x="168" y="374"/>
                    </a:lnTo>
                    <a:lnTo>
                      <a:pt x="168" y="374"/>
                    </a:lnTo>
                    <a:lnTo>
                      <a:pt x="168" y="245"/>
                    </a:lnTo>
                    <a:lnTo>
                      <a:pt x="168" y="245"/>
                    </a:lnTo>
                    <a:lnTo>
                      <a:pt x="165" y="243"/>
                    </a:lnTo>
                    <a:lnTo>
                      <a:pt x="165" y="243"/>
                    </a:lnTo>
                    <a:lnTo>
                      <a:pt x="163" y="243"/>
                    </a:lnTo>
                    <a:lnTo>
                      <a:pt x="163" y="146"/>
                    </a:lnTo>
                    <a:lnTo>
                      <a:pt x="163" y="146"/>
                    </a:lnTo>
                    <a:lnTo>
                      <a:pt x="163" y="146"/>
                    </a:lnTo>
                    <a:lnTo>
                      <a:pt x="160" y="146"/>
                    </a:lnTo>
                    <a:lnTo>
                      <a:pt x="160" y="146"/>
                    </a:lnTo>
                    <a:lnTo>
                      <a:pt x="160" y="65"/>
                    </a:lnTo>
                    <a:lnTo>
                      <a:pt x="160" y="63"/>
                    </a:lnTo>
                    <a:lnTo>
                      <a:pt x="158" y="63"/>
                    </a:lnTo>
                    <a:lnTo>
                      <a:pt x="158" y="63"/>
                    </a:lnTo>
                    <a:lnTo>
                      <a:pt x="158" y="63"/>
                    </a:lnTo>
                    <a:lnTo>
                      <a:pt x="158" y="0"/>
                    </a:lnTo>
                    <a:lnTo>
                      <a:pt x="158" y="0"/>
                    </a:lnTo>
                    <a:lnTo>
                      <a:pt x="155" y="0"/>
                    </a:lnTo>
                    <a:lnTo>
                      <a:pt x="155" y="0"/>
                    </a:lnTo>
                    <a:lnTo>
                      <a:pt x="155" y="0"/>
                    </a:lnTo>
                    <a:lnTo>
                      <a:pt x="155" y="0"/>
                    </a:lnTo>
                    <a:lnTo>
                      <a:pt x="155" y="0"/>
                    </a:lnTo>
                    <a:lnTo>
                      <a:pt x="155" y="0"/>
                    </a:lnTo>
                    <a:lnTo>
                      <a:pt x="153" y="0"/>
                    </a:lnTo>
                    <a:lnTo>
                      <a:pt x="153" y="0"/>
                    </a:lnTo>
                    <a:lnTo>
                      <a:pt x="153" y="0"/>
                    </a:lnTo>
                    <a:lnTo>
                      <a:pt x="153" y="2"/>
                    </a:lnTo>
                    <a:lnTo>
                      <a:pt x="153" y="2"/>
                    </a:lnTo>
                    <a:lnTo>
                      <a:pt x="153" y="63"/>
                    </a:lnTo>
                    <a:lnTo>
                      <a:pt x="153" y="63"/>
                    </a:lnTo>
                    <a:lnTo>
                      <a:pt x="153" y="63"/>
                    </a:lnTo>
                    <a:lnTo>
                      <a:pt x="151" y="65"/>
                    </a:lnTo>
                    <a:lnTo>
                      <a:pt x="151" y="65"/>
                    </a:lnTo>
                    <a:lnTo>
                      <a:pt x="151" y="65"/>
                    </a:lnTo>
                    <a:lnTo>
                      <a:pt x="151" y="146"/>
                    </a:lnTo>
                    <a:lnTo>
                      <a:pt x="151" y="146"/>
                    </a:lnTo>
                    <a:lnTo>
                      <a:pt x="151" y="146"/>
                    </a:lnTo>
                    <a:lnTo>
                      <a:pt x="148" y="146"/>
                    </a:lnTo>
                    <a:lnTo>
                      <a:pt x="148" y="146"/>
                    </a:lnTo>
                    <a:lnTo>
                      <a:pt x="148" y="243"/>
                    </a:lnTo>
                    <a:lnTo>
                      <a:pt x="148" y="243"/>
                    </a:lnTo>
                    <a:lnTo>
                      <a:pt x="146" y="245"/>
                    </a:lnTo>
                    <a:lnTo>
                      <a:pt x="146" y="245"/>
                    </a:lnTo>
                    <a:lnTo>
                      <a:pt x="146" y="374"/>
                    </a:lnTo>
                    <a:lnTo>
                      <a:pt x="146" y="374"/>
                    </a:lnTo>
                    <a:lnTo>
                      <a:pt x="143" y="374"/>
                    </a:lnTo>
                    <a:lnTo>
                      <a:pt x="143" y="374"/>
                    </a:lnTo>
                    <a:lnTo>
                      <a:pt x="141" y="379"/>
                    </a:lnTo>
                    <a:lnTo>
                      <a:pt x="141" y="384"/>
                    </a:lnTo>
                    <a:lnTo>
                      <a:pt x="138" y="386"/>
                    </a:lnTo>
                    <a:lnTo>
                      <a:pt x="136" y="391"/>
                    </a:lnTo>
                    <a:lnTo>
                      <a:pt x="131" y="393"/>
                    </a:lnTo>
                    <a:lnTo>
                      <a:pt x="129" y="396"/>
                    </a:lnTo>
                    <a:lnTo>
                      <a:pt x="124" y="398"/>
                    </a:lnTo>
                    <a:lnTo>
                      <a:pt x="121" y="401"/>
                    </a:lnTo>
                    <a:lnTo>
                      <a:pt x="117" y="401"/>
                    </a:lnTo>
                    <a:lnTo>
                      <a:pt x="105" y="403"/>
                    </a:lnTo>
                    <a:lnTo>
                      <a:pt x="97" y="403"/>
                    </a:lnTo>
                    <a:lnTo>
                      <a:pt x="92" y="405"/>
                    </a:lnTo>
                    <a:lnTo>
                      <a:pt x="80" y="413"/>
                    </a:lnTo>
                    <a:lnTo>
                      <a:pt x="80" y="413"/>
                    </a:lnTo>
                    <a:lnTo>
                      <a:pt x="80" y="418"/>
                    </a:lnTo>
                    <a:lnTo>
                      <a:pt x="80" y="418"/>
                    </a:lnTo>
                    <a:lnTo>
                      <a:pt x="80" y="420"/>
                    </a:lnTo>
                    <a:lnTo>
                      <a:pt x="85" y="420"/>
                    </a:lnTo>
                    <a:lnTo>
                      <a:pt x="95" y="425"/>
                    </a:lnTo>
                    <a:lnTo>
                      <a:pt x="95" y="425"/>
                    </a:lnTo>
                    <a:lnTo>
                      <a:pt x="95" y="425"/>
                    </a:lnTo>
                    <a:lnTo>
                      <a:pt x="100" y="425"/>
                    </a:lnTo>
                    <a:lnTo>
                      <a:pt x="100" y="425"/>
                    </a:lnTo>
                    <a:lnTo>
                      <a:pt x="102" y="425"/>
                    </a:lnTo>
                    <a:lnTo>
                      <a:pt x="102" y="425"/>
                    </a:lnTo>
                    <a:lnTo>
                      <a:pt x="107" y="427"/>
                    </a:lnTo>
                    <a:lnTo>
                      <a:pt x="112" y="427"/>
                    </a:lnTo>
                    <a:lnTo>
                      <a:pt x="112" y="427"/>
                    </a:lnTo>
                    <a:lnTo>
                      <a:pt x="119" y="427"/>
                    </a:lnTo>
                    <a:lnTo>
                      <a:pt x="124" y="427"/>
                    </a:lnTo>
                    <a:lnTo>
                      <a:pt x="124" y="427"/>
                    </a:lnTo>
                    <a:lnTo>
                      <a:pt x="124" y="427"/>
                    </a:lnTo>
                    <a:lnTo>
                      <a:pt x="129" y="427"/>
                    </a:lnTo>
                    <a:lnTo>
                      <a:pt x="129" y="427"/>
                    </a:lnTo>
                    <a:lnTo>
                      <a:pt x="126" y="430"/>
                    </a:lnTo>
                    <a:lnTo>
                      <a:pt x="121" y="430"/>
                    </a:lnTo>
                    <a:lnTo>
                      <a:pt x="119" y="430"/>
                    </a:lnTo>
                    <a:lnTo>
                      <a:pt x="119" y="432"/>
                    </a:lnTo>
                    <a:lnTo>
                      <a:pt x="119" y="439"/>
                    </a:lnTo>
                    <a:lnTo>
                      <a:pt x="119" y="449"/>
                    </a:lnTo>
                    <a:lnTo>
                      <a:pt x="119" y="459"/>
                    </a:lnTo>
                    <a:lnTo>
                      <a:pt x="119" y="469"/>
                    </a:lnTo>
                    <a:lnTo>
                      <a:pt x="119" y="478"/>
                    </a:lnTo>
                    <a:lnTo>
                      <a:pt x="119" y="481"/>
                    </a:lnTo>
                    <a:lnTo>
                      <a:pt x="121" y="481"/>
                    </a:lnTo>
                    <a:lnTo>
                      <a:pt x="124" y="483"/>
                    </a:lnTo>
                    <a:lnTo>
                      <a:pt x="129" y="483"/>
                    </a:lnTo>
                    <a:lnTo>
                      <a:pt x="131" y="483"/>
                    </a:lnTo>
                    <a:lnTo>
                      <a:pt x="131" y="486"/>
                    </a:lnTo>
                    <a:lnTo>
                      <a:pt x="119" y="486"/>
                    </a:lnTo>
                    <a:lnTo>
                      <a:pt x="100" y="486"/>
                    </a:lnTo>
                    <a:lnTo>
                      <a:pt x="83" y="488"/>
                    </a:lnTo>
                    <a:lnTo>
                      <a:pt x="73" y="490"/>
                    </a:lnTo>
                    <a:lnTo>
                      <a:pt x="66" y="490"/>
                    </a:lnTo>
                    <a:lnTo>
                      <a:pt x="66" y="495"/>
                    </a:lnTo>
                    <a:lnTo>
                      <a:pt x="68" y="498"/>
                    </a:lnTo>
                    <a:lnTo>
                      <a:pt x="75" y="498"/>
                    </a:lnTo>
                    <a:lnTo>
                      <a:pt x="88" y="500"/>
                    </a:lnTo>
                    <a:lnTo>
                      <a:pt x="105" y="500"/>
                    </a:lnTo>
                    <a:lnTo>
                      <a:pt x="124" y="500"/>
                    </a:lnTo>
                    <a:lnTo>
                      <a:pt x="131" y="500"/>
                    </a:lnTo>
                    <a:lnTo>
                      <a:pt x="131" y="505"/>
                    </a:lnTo>
                    <a:lnTo>
                      <a:pt x="121" y="507"/>
                    </a:lnTo>
                    <a:lnTo>
                      <a:pt x="107" y="507"/>
                    </a:lnTo>
                    <a:lnTo>
                      <a:pt x="95" y="507"/>
                    </a:lnTo>
                    <a:lnTo>
                      <a:pt x="88" y="510"/>
                    </a:lnTo>
                    <a:lnTo>
                      <a:pt x="88" y="510"/>
                    </a:lnTo>
                    <a:lnTo>
                      <a:pt x="88" y="520"/>
                    </a:lnTo>
                    <a:lnTo>
                      <a:pt x="85" y="520"/>
                    </a:lnTo>
                    <a:lnTo>
                      <a:pt x="80" y="520"/>
                    </a:lnTo>
                    <a:lnTo>
                      <a:pt x="75" y="520"/>
                    </a:lnTo>
                    <a:lnTo>
                      <a:pt x="73" y="520"/>
                    </a:lnTo>
                    <a:lnTo>
                      <a:pt x="73" y="520"/>
                    </a:lnTo>
                    <a:lnTo>
                      <a:pt x="78" y="1331"/>
                    </a:lnTo>
                    <a:lnTo>
                      <a:pt x="27" y="1333"/>
                    </a:lnTo>
                    <a:lnTo>
                      <a:pt x="27" y="1350"/>
                    </a:lnTo>
                    <a:lnTo>
                      <a:pt x="0" y="1353"/>
                    </a:lnTo>
                    <a:lnTo>
                      <a:pt x="0" y="1671"/>
                    </a:lnTo>
                    <a:lnTo>
                      <a:pt x="1279" y="1671"/>
                    </a:lnTo>
                    <a:lnTo>
                      <a:pt x="1279" y="1154"/>
                    </a:lnTo>
                    <a:close/>
                    <a:moveTo>
                      <a:pt x="126" y="498"/>
                    </a:moveTo>
                    <a:lnTo>
                      <a:pt x="124" y="498"/>
                    </a:lnTo>
                    <a:lnTo>
                      <a:pt x="121" y="498"/>
                    </a:lnTo>
                    <a:lnTo>
                      <a:pt x="119" y="498"/>
                    </a:lnTo>
                    <a:lnTo>
                      <a:pt x="117" y="498"/>
                    </a:lnTo>
                    <a:lnTo>
                      <a:pt x="119" y="498"/>
                    </a:lnTo>
                    <a:lnTo>
                      <a:pt x="121" y="498"/>
                    </a:lnTo>
                    <a:lnTo>
                      <a:pt x="124" y="498"/>
                    </a:lnTo>
                    <a:lnTo>
                      <a:pt x="126" y="498"/>
                    </a:lnTo>
                    <a:lnTo>
                      <a:pt x="131" y="498"/>
                    </a:lnTo>
                    <a:lnTo>
                      <a:pt x="126" y="498"/>
                    </a:lnTo>
                    <a:close/>
                    <a:moveTo>
                      <a:pt x="117" y="568"/>
                    </a:moveTo>
                    <a:lnTo>
                      <a:pt x="121" y="568"/>
                    </a:lnTo>
                    <a:lnTo>
                      <a:pt x="131" y="568"/>
                    </a:lnTo>
                    <a:lnTo>
                      <a:pt x="138" y="568"/>
                    </a:lnTo>
                    <a:lnTo>
                      <a:pt x="138" y="656"/>
                    </a:lnTo>
                    <a:lnTo>
                      <a:pt x="134" y="656"/>
                    </a:lnTo>
                    <a:lnTo>
                      <a:pt x="124" y="656"/>
                    </a:lnTo>
                    <a:lnTo>
                      <a:pt x="119" y="656"/>
                    </a:lnTo>
                    <a:lnTo>
                      <a:pt x="117" y="568"/>
                    </a:lnTo>
                    <a:close/>
                    <a:moveTo>
                      <a:pt x="119" y="673"/>
                    </a:moveTo>
                    <a:lnTo>
                      <a:pt x="126" y="673"/>
                    </a:lnTo>
                    <a:lnTo>
                      <a:pt x="136" y="673"/>
                    </a:lnTo>
                    <a:lnTo>
                      <a:pt x="138" y="673"/>
                    </a:lnTo>
                    <a:lnTo>
                      <a:pt x="138" y="799"/>
                    </a:lnTo>
                    <a:lnTo>
                      <a:pt x="136" y="799"/>
                    </a:lnTo>
                    <a:lnTo>
                      <a:pt x="126" y="799"/>
                    </a:lnTo>
                    <a:lnTo>
                      <a:pt x="119" y="799"/>
                    </a:lnTo>
                    <a:lnTo>
                      <a:pt x="119" y="673"/>
                    </a:lnTo>
                    <a:close/>
                    <a:moveTo>
                      <a:pt x="119" y="814"/>
                    </a:moveTo>
                    <a:lnTo>
                      <a:pt x="124" y="814"/>
                    </a:lnTo>
                    <a:lnTo>
                      <a:pt x="136" y="814"/>
                    </a:lnTo>
                    <a:lnTo>
                      <a:pt x="141" y="814"/>
                    </a:lnTo>
                    <a:lnTo>
                      <a:pt x="141" y="937"/>
                    </a:lnTo>
                    <a:lnTo>
                      <a:pt x="136" y="937"/>
                    </a:lnTo>
                    <a:lnTo>
                      <a:pt x="129" y="937"/>
                    </a:lnTo>
                    <a:lnTo>
                      <a:pt x="119" y="937"/>
                    </a:lnTo>
                    <a:lnTo>
                      <a:pt x="119" y="814"/>
                    </a:lnTo>
                    <a:close/>
                    <a:moveTo>
                      <a:pt x="119" y="957"/>
                    </a:moveTo>
                    <a:lnTo>
                      <a:pt x="126" y="957"/>
                    </a:lnTo>
                    <a:lnTo>
                      <a:pt x="136" y="957"/>
                    </a:lnTo>
                    <a:lnTo>
                      <a:pt x="141" y="957"/>
                    </a:lnTo>
                    <a:lnTo>
                      <a:pt x="141" y="1071"/>
                    </a:lnTo>
                    <a:lnTo>
                      <a:pt x="138" y="1071"/>
                    </a:lnTo>
                    <a:lnTo>
                      <a:pt x="129" y="1071"/>
                    </a:lnTo>
                    <a:lnTo>
                      <a:pt x="121" y="1073"/>
                    </a:lnTo>
                    <a:lnTo>
                      <a:pt x="119" y="957"/>
                    </a:lnTo>
                    <a:close/>
                    <a:moveTo>
                      <a:pt x="129" y="1185"/>
                    </a:moveTo>
                    <a:lnTo>
                      <a:pt x="121" y="1188"/>
                    </a:lnTo>
                    <a:lnTo>
                      <a:pt x="121" y="1095"/>
                    </a:lnTo>
                    <a:lnTo>
                      <a:pt x="126" y="1095"/>
                    </a:lnTo>
                    <a:lnTo>
                      <a:pt x="136" y="1095"/>
                    </a:lnTo>
                    <a:lnTo>
                      <a:pt x="141" y="1095"/>
                    </a:lnTo>
                    <a:lnTo>
                      <a:pt x="141" y="1185"/>
                    </a:lnTo>
                    <a:lnTo>
                      <a:pt x="129" y="1185"/>
                    </a:lnTo>
                    <a:close/>
                    <a:moveTo>
                      <a:pt x="182" y="568"/>
                    </a:moveTo>
                    <a:lnTo>
                      <a:pt x="189" y="568"/>
                    </a:lnTo>
                    <a:lnTo>
                      <a:pt x="197" y="568"/>
                    </a:lnTo>
                    <a:lnTo>
                      <a:pt x="197" y="656"/>
                    </a:lnTo>
                    <a:lnTo>
                      <a:pt x="194" y="656"/>
                    </a:lnTo>
                    <a:lnTo>
                      <a:pt x="182" y="656"/>
                    </a:lnTo>
                    <a:lnTo>
                      <a:pt x="182" y="568"/>
                    </a:lnTo>
                    <a:close/>
                    <a:moveTo>
                      <a:pt x="182" y="673"/>
                    </a:moveTo>
                    <a:lnTo>
                      <a:pt x="189" y="673"/>
                    </a:lnTo>
                    <a:lnTo>
                      <a:pt x="197" y="673"/>
                    </a:lnTo>
                    <a:lnTo>
                      <a:pt x="199" y="799"/>
                    </a:lnTo>
                    <a:lnTo>
                      <a:pt x="189" y="799"/>
                    </a:lnTo>
                    <a:lnTo>
                      <a:pt x="182" y="799"/>
                    </a:lnTo>
                    <a:lnTo>
                      <a:pt x="182" y="673"/>
                    </a:lnTo>
                    <a:close/>
                    <a:moveTo>
                      <a:pt x="182" y="814"/>
                    </a:moveTo>
                    <a:lnTo>
                      <a:pt x="194" y="814"/>
                    </a:lnTo>
                    <a:lnTo>
                      <a:pt x="199" y="814"/>
                    </a:lnTo>
                    <a:lnTo>
                      <a:pt x="199" y="937"/>
                    </a:lnTo>
                    <a:lnTo>
                      <a:pt x="192" y="937"/>
                    </a:lnTo>
                    <a:lnTo>
                      <a:pt x="184" y="937"/>
                    </a:lnTo>
                    <a:lnTo>
                      <a:pt x="182" y="814"/>
                    </a:lnTo>
                    <a:close/>
                    <a:moveTo>
                      <a:pt x="184" y="957"/>
                    </a:moveTo>
                    <a:lnTo>
                      <a:pt x="194" y="957"/>
                    </a:lnTo>
                    <a:lnTo>
                      <a:pt x="199" y="957"/>
                    </a:lnTo>
                    <a:lnTo>
                      <a:pt x="199" y="1071"/>
                    </a:lnTo>
                    <a:lnTo>
                      <a:pt x="192" y="1071"/>
                    </a:lnTo>
                    <a:lnTo>
                      <a:pt x="184" y="1071"/>
                    </a:lnTo>
                    <a:lnTo>
                      <a:pt x="184" y="957"/>
                    </a:lnTo>
                    <a:close/>
                    <a:moveTo>
                      <a:pt x="199" y="1188"/>
                    </a:moveTo>
                    <a:lnTo>
                      <a:pt x="184" y="1185"/>
                    </a:lnTo>
                    <a:lnTo>
                      <a:pt x="184" y="1098"/>
                    </a:lnTo>
                    <a:lnTo>
                      <a:pt x="197" y="1098"/>
                    </a:lnTo>
                    <a:lnTo>
                      <a:pt x="199" y="1098"/>
                    </a:lnTo>
                    <a:lnTo>
                      <a:pt x="201" y="1188"/>
                    </a:lnTo>
                    <a:lnTo>
                      <a:pt x="199" y="1188"/>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5">
              <a:extLst>
                <a:ext uri="{FF2B5EF4-FFF2-40B4-BE49-F238E27FC236}">
                  <a16:creationId xmlns:a16="http://schemas.microsoft.com/office/drawing/2014/main" id="{0A48C12D-16B8-4CC1-85B3-D9E67CE20883}"/>
                </a:ext>
              </a:extLst>
            </p:cNvPr>
            <p:cNvGrpSpPr/>
            <p:nvPr/>
          </p:nvGrpSpPr>
          <p:grpSpPr>
            <a:xfrm>
              <a:off x="7104745" y="5484162"/>
              <a:ext cx="5087255" cy="1373837"/>
              <a:chOff x="1015337" y="4113886"/>
              <a:chExt cx="10161327" cy="2744114"/>
            </a:xfrm>
            <a:grpFill/>
          </p:grpSpPr>
          <p:sp>
            <p:nvSpPr>
              <p:cNvPr id="7" name="Freeform 14">
                <a:extLst>
                  <a:ext uri="{FF2B5EF4-FFF2-40B4-BE49-F238E27FC236}">
                    <a16:creationId xmlns:a16="http://schemas.microsoft.com/office/drawing/2014/main" id="{C5E97138-121F-43EC-9838-BCF79FC63419}"/>
                  </a:ext>
                </a:extLst>
              </p:cNvPr>
              <p:cNvSpPr>
                <a:spLocks noEditPoints="1"/>
              </p:cNvSpPr>
              <p:nvPr/>
            </p:nvSpPr>
            <p:spPr bwMode="auto">
              <a:xfrm>
                <a:off x="9141220" y="4353817"/>
                <a:ext cx="2035444" cy="2504183"/>
              </a:xfrm>
              <a:custGeom>
                <a:avLst/>
                <a:gdLst>
                  <a:gd name="T0" fmla="*/ 1247 w 1281"/>
                  <a:gd name="T1" fmla="*/ 1059 h 1576"/>
                  <a:gd name="T2" fmla="*/ 1063 w 1281"/>
                  <a:gd name="T3" fmla="*/ 1107 h 1576"/>
                  <a:gd name="T4" fmla="*/ 1010 w 1281"/>
                  <a:gd name="T5" fmla="*/ 634 h 1576"/>
                  <a:gd name="T6" fmla="*/ 879 w 1281"/>
                  <a:gd name="T7" fmla="*/ 801 h 1576"/>
                  <a:gd name="T8" fmla="*/ 831 w 1281"/>
                  <a:gd name="T9" fmla="*/ 306 h 1576"/>
                  <a:gd name="T10" fmla="*/ 882 w 1281"/>
                  <a:gd name="T11" fmla="*/ 296 h 1576"/>
                  <a:gd name="T12" fmla="*/ 882 w 1281"/>
                  <a:gd name="T13" fmla="*/ 264 h 1576"/>
                  <a:gd name="T14" fmla="*/ 884 w 1281"/>
                  <a:gd name="T15" fmla="*/ 245 h 1576"/>
                  <a:gd name="T16" fmla="*/ 879 w 1281"/>
                  <a:gd name="T17" fmla="*/ 89 h 1576"/>
                  <a:gd name="T18" fmla="*/ 877 w 1281"/>
                  <a:gd name="T19" fmla="*/ 143 h 1576"/>
                  <a:gd name="T20" fmla="*/ 795 w 1281"/>
                  <a:gd name="T21" fmla="*/ 111 h 1576"/>
                  <a:gd name="T22" fmla="*/ 790 w 1281"/>
                  <a:gd name="T23" fmla="*/ 145 h 1576"/>
                  <a:gd name="T24" fmla="*/ 710 w 1281"/>
                  <a:gd name="T25" fmla="*/ 114 h 1576"/>
                  <a:gd name="T26" fmla="*/ 703 w 1281"/>
                  <a:gd name="T27" fmla="*/ 89 h 1576"/>
                  <a:gd name="T28" fmla="*/ 623 w 1281"/>
                  <a:gd name="T29" fmla="*/ 153 h 1576"/>
                  <a:gd name="T30" fmla="*/ 615 w 1281"/>
                  <a:gd name="T31" fmla="*/ 153 h 1576"/>
                  <a:gd name="T32" fmla="*/ 615 w 1281"/>
                  <a:gd name="T33" fmla="*/ 89 h 1576"/>
                  <a:gd name="T34" fmla="*/ 536 w 1281"/>
                  <a:gd name="T35" fmla="*/ 153 h 1576"/>
                  <a:gd name="T36" fmla="*/ 528 w 1281"/>
                  <a:gd name="T37" fmla="*/ 153 h 1576"/>
                  <a:gd name="T38" fmla="*/ 526 w 1281"/>
                  <a:gd name="T39" fmla="*/ 0 h 1576"/>
                  <a:gd name="T40" fmla="*/ 521 w 1281"/>
                  <a:gd name="T41" fmla="*/ 145 h 1576"/>
                  <a:gd name="T42" fmla="*/ 499 w 1281"/>
                  <a:gd name="T43" fmla="*/ 189 h 1576"/>
                  <a:gd name="T44" fmla="*/ 468 w 1281"/>
                  <a:gd name="T45" fmla="*/ 191 h 1576"/>
                  <a:gd name="T46" fmla="*/ 448 w 1281"/>
                  <a:gd name="T47" fmla="*/ 191 h 1576"/>
                  <a:gd name="T48" fmla="*/ 429 w 1281"/>
                  <a:gd name="T49" fmla="*/ 194 h 1576"/>
                  <a:gd name="T50" fmla="*/ 412 w 1281"/>
                  <a:gd name="T51" fmla="*/ 196 h 1576"/>
                  <a:gd name="T52" fmla="*/ 395 w 1281"/>
                  <a:gd name="T53" fmla="*/ 199 h 1576"/>
                  <a:gd name="T54" fmla="*/ 366 w 1281"/>
                  <a:gd name="T55" fmla="*/ 206 h 1576"/>
                  <a:gd name="T56" fmla="*/ 354 w 1281"/>
                  <a:gd name="T57" fmla="*/ 208 h 1576"/>
                  <a:gd name="T58" fmla="*/ 347 w 1281"/>
                  <a:gd name="T59" fmla="*/ 213 h 1576"/>
                  <a:gd name="T60" fmla="*/ 342 w 1281"/>
                  <a:gd name="T61" fmla="*/ 216 h 1576"/>
                  <a:gd name="T62" fmla="*/ 342 w 1281"/>
                  <a:gd name="T63" fmla="*/ 216 h 1576"/>
                  <a:gd name="T64" fmla="*/ 337 w 1281"/>
                  <a:gd name="T65" fmla="*/ 221 h 1576"/>
                  <a:gd name="T66" fmla="*/ 339 w 1281"/>
                  <a:gd name="T67" fmla="*/ 228 h 1576"/>
                  <a:gd name="T68" fmla="*/ 337 w 1281"/>
                  <a:gd name="T69" fmla="*/ 223 h 1576"/>
                  <a:gd name="T70" fmla="*/ 337 w 1281"/>
                  <a:gd name="T71" fmla="*/ 228 h 1576"/>
                  <a:gd name="T72" fmla="*/ 339 w 1281"/>
                  <a:gd name="T73" fmla="*/ 230 h 1576"/>
                  <a:gd name="T74" fmla="*/ 342 w 1281"/>
                  <a:gd name="T75" fmla="*/ 233 h 1576"/>
                  <a:gd name="T76" fmla="*/ 344 w 1281"/>
                  <a:gd name="T77" fmla="*/ 238 h 1576"/>
                  <a:gd name="T78" fmla="*/ 352 w 1281"/>
                  <a:gd name="T79" fmla="*/ 240 h 1576"/>
                  <a:gd name="T80" fmla="*/ 359 w 1281"/>
                  <a:gd name="T81" fmla="*/ 242 h 1576"/>
                  <a:gd name="T82" fmla="*/ 368 w 1281"/>
                  <a:gd name="T83" fmla="*/ 245 h 1576"/>
                  <a:gd name="T84" fmla="*/ 378 w 1281"/>
                  <a:gd name="T85" fmla="*/ 247 h 1576"/>
                  <a:gd name="T86" fmla="*/ 390 w 1281"/>
                  <a:gd name="T87" fmla="*/ 250 h 1576"/>
                  <a:gd name="T88" fmla="*/ 400 w 1281"/>
                  <a:gd name="T89" fmla="*/ 252 h 1576"/>
                  <a:gd name="T90" fmla="*/ 402 w 1281"/>
                  <a:gd name="T91" fmla="*/ 310 h 1576"/>
                  <a:gd name="T92" fmla="*/ 402 w 1281"/>
                  <a:gd name="T93" fmla="*/ 371 h 1576"/>
                  <a:gd name="T94" fmla="*/ 402 w 1281"/>
                  <a:gd name="T95" fmla="*/ 400 h 1576"/>
                  <a:gd name="T96" fmla="*/ 400 w 1281"/>
                  <a:gd name="T97" fmla="*/ 1260 h 1576"/>
                  <a:gd name="T98" fmla="*/ 90 w 1281"/>
                  <a:gd name="T99" fmla="*/ 383 h 1576"/>
                  <a:gd name="T100" fmla="*/ 10 w 1281"/>
                  <a:gd name="T101" fmla="*/ 1224 h 1576"/>
                  <a:gd name="T102" fmla="*/ 1281 w 1281"/>
                  <a:gd name="T103" fmla="*/ 1576 h 1576"/>
                  <a:gd name="T104" fmla="*/ 352 w 1281"/>
                  <a:gd name="T105" fmla="*/ 228 h 1576"/>
                  <a:gd name="T106" fmla="*/ 342 w 1281"/>
                  <a:gd name="T107" fmla="*/ 225 h 1576"/>
                  <a:gd name="T108" fmla="*/ 342 w 1281"/>
                  <a:gd name="T109" fmla="*/ 228 h 1576"/>
                  <a:gd name="T110" fmla="*/ 410 w 1281"/>
                  <a:gd name="T111" fmla="*/ 199 h 1576"/>
                  <a:gd name="T112" fmla="*/ 412 w 1281"/>
                  <a:gd name="T113" fmla="*/ 206 h 1576"/>
                  <a:gd name="T114" fmla="*/ 419 w 1281"/>
                  <a:gd name="T115" fmla="*/ 211 h 1576"/>
                  <a:gd name="T116" fmla="*/ 427 w 1281"/>
                  <a:gd name="T117" fmla="*/ 196 h 1576"/>
                  <a:gd name="T118" fmla="*/ 429 w 1281"/>
                  <a:gd name="T119" fmla="*/ 204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81" h="1576">
                    <a:moveTo>
                      <a:pt x="1281" y="1017"/>
                    </a:moveTo>
                    <a:lnTo>
                      <a:pt x="1277" y="1022"/>
                    </a:lnTo>
                    <a:lnTo>
                      <a:pt x="1264" y="1032"/>
                    </a:lnTo>
                    <a:lnTo>
                      <a:pt x="1255" y="1044"/>
                    </a:lnTo>
                    <a:lnTo>
                      <a:pt x="1247" y="1059"/>
                    </a:lnTo>
                    <a:lnTo>
                      <a:pt x="1240" y="1073"/>
                    </a:lnTo>
                    <a:lnTo>
                      <a:pt x="1235" y="1090"/>
                    </a:lnTo>
                    <a:lnTo>
                      <a:pt x="1235" y="1102"/>
                    </a:lnTo>
                    <a:lnTo>
                      <a:pt x="1063" y="1102"/>
                    </a:lnTo>
                    <a:lnTo>
                      <a:pt x="1063" y="1107"/>
                    </a:lnTo>
                    <a:lnTo>
                      <a:pt x="1071" y="1107"/>
                    </a:lnTo>
                    <a:lnTo>
                      <a:pt x="1071" y="1134"/>
                    </a:lnTo>
                    <a:lnTo>
                      <a:pt x="1051" y="1134"/>
                    </a:lnTo>
                    <a:lnTo>
                      <a:pt x="1051" y="634"/>
                    </a:lnTo>
                    <a:lnTo>
                      <a:pt x="1010" y="634"/>
                    </a:lnTo>
                    <a:lnTo>
                      <a:pt x="1010" y="602"/>
                    </a:lnTo>
                    <a:lnTo>
                      <a:pt x="925" y="602"/>
                    </a:lnTo>
                    <a:lnTo>
                      <a:pt x="925" y="634"/>
                    </a:lnTo>
                    <a:lnTo>
                      <a:pt x="879" y="634"/>
                    </a:lnTo>
                    <a:lnTo>
                      <a:pt x="879" y="801"/>
                    </a:lnTo>
                    <a:lnTo>
                      <a:pt x="848" y="801"/>
                    </a:lnTo>
                    <a:lnTo>
                      <a:pt x="848" y="825"/>
                    </a:lnTo>
                    <a:lnTo>
                      <a:pt x="831" y="825"/>
                    </a:lnTo>
                    <a:lnTo>
                      <a:pt x="831" y="495"/>
                    </a:lnTo>
                    <a:lnTo>
                      <a:pt x="831" y="306"/>
                    </a:lnTo>
                    <a:lnTo>
                      <a:pt x="872" y="306"/>
                    </a:lnTo>
                    <a:lnTo>
                      <a:pt x="872" y="306"/>
                    </a:lnTo>
                    <a:lnTo>
                      <a:pt x="872" y="306"/>
                    </a:lnTo>
                    <a:lnTo>
                      <a:pt x="882" y="306"/>
                    </a:lnTo>
                    <a:lnTo>
                      <a:pt x="882" y="296"/>
                    </a:lnTo>
                    <a:lnTo>
                      <a:pt x="884" y="296"/>
                    </a:lnTo>
                    <a:lnTo>
                      <a:pt x="887" y="289"/>
                    </a:lnTo>
                    <a:lnTo>
                      <a:pt x="887" y="281"/>
                    </a:lnTo>
                    <a:lnTo>
                      <a:pt x="882" y="281"/>
                    </a:lnTo>
                    <a:lnTo>
                      <a:pt x="882" y="264"/>
                    </a:lnTo>
                    <a:lnTo>
                      <a:pt x="884" y="264"/>
                    </a:lnTo>
                    <a:lnTo>
                      <a:pt x="884" y="262"/>
                    </a:lnTo>
                    <a:lnTo>
                      <a:pt x="884" y="247"/>
                    </a:lnTo>
                    <a:lnTo>
                      <a:pt x="884" y="247"/>
                    </a:lnTo>
                    <a:lnTo>
                      <a:pt x="884" y="245"/>
                    </a:lnTo>
                    <a:lnTo>
                      <a:pt x="884" y="143"/>
                    </a:lnTo>
                    <a:lnTo>
                      <a:pt x="882" y="143"/>
                    </a:lnTo>
                    <a:lnTo>
                      <a:pt x="882" y="89"/>
                    </a:lnTo>
                    <a:lnTo>
                      <a:pt x="879" y="89"/>
                    </a:lnTo>
                    <a:lnTo>
                      <a:pt x="879" y="89"/>
                    </a:lnTo>
                    <a:lnTo>
                      <a:pt x="879" y="111"/>
                    </a:lnTo>
                    <a:lnTo>
                      <a:pt x="877" y="111"/>
                    </a:lnTo>
                    <a:lnTo>
                      <a:pt x="877" y="111"/>
                    </a:lnTo>
                    <a:lnTo>
                      <a:pt x="877" y="143"/>
                    </a:lnTo>
                    <a:lnTo>
                      <a:pt x="877" y="143"/>
                    </a:lnTo>
                    <a:lnTo>
                      <a:pt x="877" y="145"/>
                    </a:lnTo>
                    <a:lnTo>
                      <a:pt x="877" y="150"/>
                    </a:lnTo>
                    <a:lnTo>
                      <a:pt x="795" y="150"/>
                    </a:lnTo>
                    <a:lnTo>
                      <a:pt x="795" y="114"/>
                    </a:lnTo>
                    <a:lnTo>
                      <a:pt x="795" y="111"/>
                    </a:lnTo>
                    <a:lnTo>
                      <a:pt x="792" y="111"/>
                    </a:lnTo>
                    <a:lnTo>
                      <a:pt x="792" y="89"/>
                    </a:lnTo>
                    <a:lnTo>
                      <a:pt x="792" y="89"/>
                    </a:lnTo>
                    <a:lnTo>
                      <a:pt x="790" y="89"/>
                    </a:lnTo>
                    <a:lnTo>
                      <a:pt x="790" y="145"/>
                    </a:lnTo>
                    <a:lnTo>
                      <a:pt x="787" y="145"/>
                    </a:lnTo>
                    <a:lnTo>
                      <a:pt x="787" y="150"/>
                    </a:lnTo>
                    <a:lnTo>
                      <a:pt x="710" y="150"/>
                    </a:lnTo>
                    <a:lnTo>
                      <a:pt x="710" y="114"/>
                    </a:lnTo>
                    <a:lnTo>
                      <a:pt x="710" y="114"/>
                    </a:lnTo>
                    <a:lnTo>
                      <a:pt x="705" y="114"/>
                    </a:lnTo>
                    <a:lnTo>
                      <a:pt x="705" y="145"/>
                    </a:lnTo>
                    <a:lnTo>
                      <a:pt x="705" y="145"/>
                    </a:lnTo>
                    <a:lnTo>
                      <a:pt x="705" y="89"/>
                    </a:lnTo>
                    <a:lnTo>
                      <a:pt x="703" y="89"/>
                    </a:lnTo>
                    <a:lnTo>
                      <a:pt x="700" y="89"/>
                    </a:lnTo>
                    <a:lnTo>
                      <a:pt x="700" y="145"/>
                    </a:lnTo>
                    <a:lnTo>
                      <a:pt x="698" y="145"/>
                    </a:lnTo>
                    <a:lnTo>
                      <a:pt x="698" y="150"/>
                    </a:lnTo>
                    <a:lnTo>
                      <a:pt x="623" y="153"/>
                    </a:lnTo>
                    <a:lnTo>
                      <a:pt x="623" y="114"/>
                    </a:lnTo>
                    <a:lnTo>
                      <a:pt x="623" y="114"/>
                    </a:lnTo>
                    <a:lnTo>
                      <a:pt x="618" y="114"/>
                    </a:lnTo>
                    <a:lnTo>
                      <a:pt x="618" y="153"/>
                    </a:lnTo>
                    <a:lnTo>
                      <a:pt x="615" y="153"/>
                    </a:lnTo>
                    <a:lnTo>
                      <a:pt x="615" y="148"/>
                    </a:lnTo>
                    <a:lnTo>
                      <a:pt x="615" y="145"/>
                    </a:lnTo>
                    <a:lnTo>
                      <a:pt x="615" y="145"/>
                    </a:lnTo>
                    <a:lnTo>
                      <a:pt x="615" y="92"/>
                    </a:lnTo>
                    <a:lnTo>
                      <a:pt x="615" y="89"/>
                    </a:lnTo>
                    <a:lnTo>
                      <a:pt x="611" y="89"/>
                    </a:lnTo>
                    <a:lnTo>
                      <a:pt x="611" y="145"/>
                    </a:lnTo>
                    <a:lnTo>
                      <a:pt x="608" y="145"/>
                    </a:lnTo>
                    <a:lnTo>
                      <a:pt x="608" y="153"/>
                    </a:lnTo>
                    <a:lnTo>
                      <a:pt x="536" y="153"/>
                    </a:lnTo>
                    <a:lnTo>
                      <a:pt x="536" y="114"/>
                    </a:lnTo>
                    <a:lnTo>
                      <a:pt x="536" y="114"/>
                    </a:lnTo>
                    <a:lnTo>
                      <a:pt x="533" y="114"/>
                    </a:lnTo>
                    <a:lnTo>
                      <a:pt x="533" y="153"/>
                    </a:lnTo>
                    <a:lnTo>
                      <a:pt x="528" y="153"/>
                    </a:lnTo>
                    <a:lnTo>
                      <a:pt x="528" y="148"/>
                    </a:lnTo>
                    <a:lnTo>
                      <a:pt x="526" y="145"/>
                    </a:lnTo>
                    <a:lnTo>
                      <a:pt x="526" y="145"/>
                    </a:lnTo>
                    <a:lnTo>
                      <a:pt x="526" y="2"/>
                    </a:lnTo>
                    <a:lnTo>
                      <a:pt x="526" y="0"/>
                    </a:lnTo>
                    <a:lnTo>
                      <a:pt x="521" y="0"/>
                    </a:lnTo>
                    <a:lnTo>
                      <a:pt x="521" y="92"/>
                    </a:lnTo>
                    <a:lnTo>
                      <a:pt x="521" y="92"/>
                    </a:lnTo>
                    <a:lnTo>
                      <a:pt x="521" y="145"/>
                    </a:lnTo>
                    <a:lnTo>
                      <a:pt x="521" y="145"/>
                    </a:lnTo>
                    <a:lnTo>
                      <a:pt x="521" y="187"/>
                    </a:lnTo>
                    <a:lnTo>
                      <a:pt x="511" y="189"/>
                    </a:lnTo>
                    <a:lnTo>
                      <a:pt x="511" y="189"/>
                    </a:lnTo>
                    <a:lnTo>
                      <a:pt x="509" y="189"/>
                    </a:lnTo>
                    <a:lnTo>
                      <a:pt x="499" y="189"/>
                    </a:lnTo>
                    <a:lnTo>
                      <a:pt x="490" y="189"/>
                    </a:lnTo>
                    <a:lnTo>
                      <a:pt x="490" y="189"/>
                    </a:lnTo>
                    <a:lnTo>
                      <a:pt x="487" y="189"/>
                    </a:lnTo>
                    <a:lnTo>
                      <a:pt x="477" y="189"/>
                    </a:lnTo>
                    <a:lnTo>
                      <a:pt x="468" y="191"/>
                    </a:lnTo>
                    <a:lnTo>
                      <a:pt x="468" y="191"/>
                    </a:lnTo>
                    <a:lnTo>
                      <a:pt x="465" y="191"/>
                    </a:lnTo>
                    <a:lnTo>
                      <a:pt x="465" y="191"/>
                    </a:lnTo>
                    <a:lnTo>
                      <a:pt x="456" y="191"/>
                    </a:lnTo>
                    <a:lnTo>
                      <a:pt x="448" y="191"/>
                    </a:lnTo>
                    <a:lnTo>
                      <a:pt x="448" y="191"/>
                    </a:lnTo>
                    <a:lnTo>
                      <a:pt x="446" y="191"/>
                    </a:lnTo>
                    <a:lnTo>
                      <a:pt x="439" y="194"/>
                    </a:lnTo>
                    <a:lnTo>
                      <a:pt x="429" y="194"/>
                    </a:lnTo>
                    <a:lnTo>
                      <a:pt x="429" y="194"/>
                    </a:lnTo>
                    <a:lnTo>
                      <a:pt x="429" y="194"/>
                    </a:lnTo>
                    <a:lnTo>
                      <a:pt x="419" y="196"/>
                    </a:lnTo>
                    <a:lnTo>
                      <a:pt x="412" y="196"/>
                    </a:lnTo>
                    <a:lnTo>
                      <a:pt x="412" y="196"/>
                    </a:lnTo>
                    <a:lnTo>
                      <a:pt x="412" y="196"/>
                    </a:lnTo>
                    <a:lnTo>
                      <a:pt x="412" y="196"/>
                    </a:lnTo>
                    <a:lnTo>
                      <a:pt x="412" y="196"/>
                    </a:lnTo>
                    <a:lnTo>
                      <a:pt x="405" y="199"/>
                    </a:lnTo>
                    <a:lnTo>
                      <a:pt x="398" y="199"/>
                    </a:lnTo>
                    <a:lnTo>
                      <a:pt x="395" y="199"/>
                    </a:lnTo>
                    <a:lnTo>
                      <a:pt x="390" y="201"/>
                    </a:lnTo>
                    <a:lnTo>
                      <a:pt x="383" y="201"/>
                    </a:lnTo>
                    <a:lnTo>
                      <a:pt x="383" y="201"/>
                    </a:lnTo>
                    <a:lnTo>
                      <a:pt x="376" y="204"/>
                    </a:lnTo>
                    <a:lnTo>
                      <a:pt x="366" y="206"/>
                    </a:lnTo>
                    <a:lnTo>
                      <a:pt x="356" y="208"/>
                    </a:lnTo>
                    <a:lnTo>
                      <a:pt x="354" y="208"/>
                    </a:lnTo>
                    <a:lnTo>
                      <a:pt x="354" y="208"/>
                    </a:lnTo>
                    <a:lnTo>
                      <a:pt x="354" y="208"/>
                    </a:lnTo>
                    <a:lnTo>
                      <a:pt x="354" y="208"/>
                    </a:lnTo>
                    <a:lnTo>
                      <a:pt x="354" y="208"/>
                    </a:lnTo>
                    <a:lnTo>
                      <a:pt x="349" y="211"/>
                    </a:lnTo>
                    <a:lnTo>
                      <a:pt x="349" y="211"/>
                    </a:lnTo>
                    <a:lnTo>
                      <a:pt x="347" y="213"/>
                    </a:lnTo>
                    <a:lnTo>
                      <a:pt x="347" y="213"/>
                    </a:lnTo>
                    <a:lnTo>
                      <a:pt x="347" y="213"/>
                    </a:lnTo>
                    <a:lnTo>
                      <a:pt x="344" y="213"/>
                    </a:lnTo>
                    <a:lnTo>
                      <a:pt x="342" y="216"/>
                    </a:lnTo>
                    <a:lnTo>
                      <a:pt x="342" y="216"/>
                    </a:lnTo>
                    <a:lnTo>
                      <a:pt x="342" y="216"/>
                    </a:lnTo>
                    <a:lnTo>
                      <a:pt x="339" y="218"/>
                    </a:lnTo>
                    <a:lnTo>
                      <a:pt x="339" y="218"/>
                    </a:lnTo>
                    <a:lnTo>
                      <a:pt x="339" y="218"/>
                    </a:lnTo>
                    <a:lnTo>
                      <a:pt x="342" y="216"/>
                    </a:lnTo>
                    <a:lnTo>
                      <a:pt x="342" y="216"/>
                    </a:lnTo>
                    <a:lnTo>
                      <a:pt x="342" y="216"/>
                    </a:lnTo>
                    <a:lnTo>
                      <a:pt x="339" y="218"/>
                    </a:lnTo>
                    <a:lnTo>
                      <a:pt x="339" y="218"/>
                    </a:lnTo>
                    <a:lnTo>
                      <a:pt x="337" y="221"/>
                    </a:lnTo>
                    <a:lnTo>
                      <a:pt x="337" y="221"/>
                    </a:lnTo>
                    <a:lnTo>
                      <a:pt x="337" y="223"/>
                    </a:lnTo>
                    <a:lnTo>
                      <a:pt x="337" y="223"/>
                    </a:lnTo>
                    <a:lnTo>
                      <a:pt x="337" y="225"/>
                    </a:lnTo>
                    <a:lnTo>
                      <a:pt x="337" y="225"/>
                    </a:lnTo>
                    <a:lnTo>
                      <a:pt x="339" y="228"/>
                    </a:lnTo>
                    <a:lnTo>
                      <a:pt x="337" y="225"/>
                    </a:lnTo>
                    <a:lnTo>
                      <a:pt x="337" y="225"/>
                    </a:lnTo>
                    <a:lnTo>
                      <a:pt x="337" y="223"/>
                    </a:lnTo>
                    <a:lnTo>
                      <a:pt x="337" y="223"/>
                    </a:lnTo>
                    <a:lnTo>
                      <a:pt x="337" y="223"/>
                    </a:lnTo>
                    <a:lnTo>
                      <a:pt x="337" y="223"/>
                    </a:lnTo>
                    <a:lnTo>
                      <a:pt x="337" y="223"/>
                    </a:lnTo>
                    <a:lnTo>
                      <a:pt x="337" y="225"/>
                    </a:lnTo>
                    <a:lnTo>
                      <a:pt x="337" y="225"/>
                    </a:lnTo>
                    <a:lnTo>
                      <a:pt x="337" y="228"/>
                    </a:lnTo>
                    <a:lnTo>
                      <a:pt x="337" y="228"/>
                    </a:lnTo>
                    <a:lnTo>
                      <a:pt x="337" y="228"/>
                    </a:lnTo>
                    <a:lnTo>
                      <a:pt x="337" y="228"/>
                    </a:lnTo>
                    <a:lnTo>
                      <a:pt x="337" y="230"/>
                    </a:lnTo>
                    <a:lnTo>
                      <a:pt x="339" y="230"/>
                    </a:lnTo>
                    <a:lnTo>
                      <a:pt x="339" y="233"/>
                    </a:lnTo>
                    <a:lnTo>
                      <a:pt x="339" y="233"/>
                    </a:lnTo>
                    <a:lnTo>
                      <a:pt x="339" y="233"/>
                    </a:lnTo>
                    <a:lnTo>
                      <a:pt x="339" y="233"/>
                    </a:lnTo>
                    <a:lnTo>
                      <a:pt x="342" y="233"/>
                    </a:lnTo>
                    <a:lnTo>
                      <a:pt x="342" y="235"/>
                    </a:lnTo>
                    <a:lnTo>
                      <a:pt x="342" y="235"/>
                    </a:lnTo>
                    <a:lnTo>
                      <a:pt x="344" y="238"/>
                    </a:lnTo>
                    <a:lnTo>
                      <a:pt x="344" y="238"/>
                    </a:lnTo>
                    <a:lnTo>
                      <a:pt x="344" y="238"/>
                    </a:lnTo>
                    <a:lnTo>
                      <a:pt x="347" y="238"/>
                    </a:lnTo>
                    <a:lnTo>
                      <a:pt x="347" y="238"/>
                    </a:lnTo>
                    <a:lnTo>
                      <a:pt x="349" y="238"/>
                    </a:lnTo>
                    <a:lnTo>
                      <a:pt x="352" y="240"/>
                    </a:lnTo>
                    <a:lnTo>
                      <a:pt x="352" y="240"/>
                    </a:lnTo>
                    <a:lnTo>
                      <a:pt x="352" y="240"/>
                    </a:lnTo>
                    <a:lnTo>
                      <a:pt x="352" y="240"/>
                    </a:lnTo>
                    <a:lnTo>
                      <a:pt x="352" y="240"/>
                    </a:lnTo>
                    <a:lnTo>
                      <a:pt x="356" y="242"/>
                    </a:lnTo>
                    <a:lnTo>
                      <a:pt x="359" y="242"/>
                    </a:lnTo>
                    <a:lnTo>
                      <a:pt x="359" y="242"/>
                    </a:lnTo>
                    <a:lnTo>
                      <a:pt x="359" y="242"/>
                    </a:lnTo>
                    <a:lnTo>
                      <a:pt x="359" y="242"/>
                    </a:lnTo>
                    <a:lnTo>
                      <a:pt x="364" y="245"/>
                    </a:lnTo>
                    <a:lnTo>
                      <a:pt x="368" y="245"/>
                    </a:lnTo>
                    <a:lnTo>
                      <a:pt x="368" y="245"/>
                    </a:lnTo>
                    <a:lnTo>
                      <a:pt x="368" y="245"/>
                    </a:lnTo>
                    <a:lnTo>
                      <a:pt x="368" y="245"/>
                    </a:lnTo>
                    <a:lnTo>
                      <a:pt x="373" y="247"/>
                    </a:lnTo>
                    <a:lnTo>
                      <a:pt x="378" y="247"/>
                    </a:lnTo>
                    <a:lnTo>
                      <a:pt x="378" y="247"/>
                    </a:lnTo>
                    <a:lnTo>
                      <a:pt x="381" y="247"/>
                    </a:lnTo>
                    <a:lnTo>
                      <a:pt x="381" y="247"/>
                    </a:lnTo>
                    <a:lnTo>
                      <a:pt x="385" y="250"/>
                    </a:lnTo>
                    <a:lnTo>
                      <a:pt x="390" y="250"/>
                    </a:lnTo>
                    <a:lnTo>
                      <a:pt x="390" y="250"/>
                    </a:lnTo>
                    <a:lnTo>
                      <a:pt x="393" y="250"/>
                    </a:lnTo>
                    <a:lnTo>
                      <a:pt x="393" y="250"/>
                    </a:lnTo>
                    <a:lnTo>
                      <a:pt x="398" y="252"/>
                    </a:lnTo>
                    <a:lnTo>
                      <a:pt x="400" y="252"/>
                    </a:lnTo>
                    <a:lnTo>
                      <a:pt x="460" y="262"/>
                    </a:lnTo>
                    <a:lnTo>
                      <a:pt x="460" y="301"/>
                    </a:lnTo>
                    <a:lnTo>
                      <a:pt x="436" y="303"/>
                    </a:lnTo>
                    <a:lnTo>
                      <a:pt x="417" y="308"/>
                    </a:lnTo>
                    <a:lnTo>
                      <a:pt x="402" y="310"/>
                    </a:lnTo>
                    <a:lnTo>
                      <a:pt x="398" y="315"/>
                    </a:lnTo>
                    <a:lnTo>
                      <a:pt x="398" y="337"/>
                    </a:lnTo>
                    <a:lnTo>
                      <a:pt x="402" y="342"/>
                    </a:lnTo>
                    <a:lnTo>
                      <a:pt x="402" y="342"/>
                    </a:lnTo>
                    <a:lnTo>
                      <a:pt x="402" y="371"/>
                    </a:lnTo>
                    <a:lnTo>
                      <a:pt x="398" y="374"/>
                    </a:lnTo>
                    <a:lnTo>
                      <a:pt x="398" y="376"/>
                    </a:lnTo>
                    <a:lnTo>
                      <a:pt x="402" y="381"/>
                    </a:lnTo>
                    <a:lnTo>
                      <a:pt x="402" y="381"/>
                    </a:lnTo>
                    <a:lnTo>
                      <a:pt x="402" y="400"/>
                    </a:lnTo>
                    <a:lnTo>
                      <a:pt x="398" y="403"/>
                    </a:lnTo>
                    <a:lnTo>
                      <a:pt x="398" y="412"/>
                    </a:lnTo>
                    <a:lnTo>
                      <a:pt x="402" y="417"/>
                    </a:lnTo>
                    <a:lnTo>
                      <a:pt x="402" y="417"/>
                    </a:lnTo>
                    <a:lnTo>
                      <a:pt x="400" y="1260"/>
                    </a:lnTo>
                    <a:lnTo>
                      <a:pt x="378" y="1260"/>
                    </a:lnTo>
                    <a:lnTo>
                      <a:pt x="376" y="415"/>
                    </a:lnTo>
                    <a:lnTo>
                      <a:pt x="315" y="415"/>
                    </a:lnTo>
                    <a:lnTo>
                      <a:pt x="315" y="383"/>
                    </a:lnTo>
                    <a:lnTo>
                      <a:pt x="90" y="383"/>
                    </a:lnTo>
                    <a:lnTo>
                      <a:pt x="75" y="415"/>
                    </a:lnTo>
                    <a:lnTo>
                      <a:pt x="42" y="415"/>
                    </a:lnTo>
                    <a:lnTo>
                      <a:pt x="17" y="473"/>
                    </a:lnTo>
                    <a:lnTo>
                      <a:pt x="17" y="1224"/>
                    </a:lnTo>
                    <a:lnTo>
                      <a:pt x="10" y="1224"/>
                    </a:lnTo>
                    <a:lnTo>
                      <a:pt x="10" y="1221"/>
                    </a:lnTo>
                    <a:lnTo>
                      <a:pt x="5" y="1219"/>
                    </a:lnTo>
                    <a:lnTo>
                      <a:pt x="0" y="1219"/>
                    </a:lnTo>
                    <a:lnTo>
                      <a:pt x="0" y="1576"/>
                    </a:lnTo>
                    <a:lnTo>
                      <a:pt x="1281" y="1576"/>
                    </a:lnTo>
                    <a:lnTo>
                      <a:pt x="1281" y="1017"/>
                    </a:lnTo>
                    <a:close/>
                    <a:moveTo>
                      <a:pt x="342" y="225"/>
                    </a:moveTo>
                    <a:lnTo>
                      <a:pt x="344" y="225"/>
                    </a:lnTo>
                    <a:lnTo>
                      <a:pt x="344" y="225"/>
                    </a:lnTo>
                    <a:lnTo>
                      <a:pt x="352" y="228"/>
                    </a:lnTo>
                    <a:lnTo>
                      <a:pt x="344" y="225"/>
                    </a:lnTo>
                    <a:lnTo>
                      <a:pt x="344" y="225"/>
                    </a:lnTo>
                    <a:lnTo>
                      <a:pt x="342" y="225"/>
                    </a:lnTo>
                    <a:lnTo>
                      <a:pt x="342" y="223"/>
                    </a:lnTo>
                    <a:lnTo>
                      <a:pt x="342" y="225"/>
                    </a:lnTo>
                    <a:close/>
                    <a:moveTo>
                      <a:pt x="342" y="228"/>
                    </a:moveTo>
                    <a:lnTo>
                      <a:pt x="342" y="228"/>
                    </a:lnTo>
                    <a:lnTo>
                      <a:pt x="339" y="228"/>
                    </a:lnTo>
                    <a:lnTo>
                      <a:pt x="342" y="228"/>
                    </a:lnTo>
                    <a:lnTo>
                      <a:pt x="342" y="228"/>
                    </a:lnTo>
                    <a:lnTo>
                      <a:pt x="361" y="233"/>
                    </a:lnTo>
                    <a:lnTo>
                      <a:pt x="342" y="228"/>
                    </a:lnTo>
                    <a:close/>
                    <a:moveTo>
                      <a:pt x="410" y="199"/>
                    </a:moveTo>
                    <a:lnTo>
                      <a:pt x="410" y="201"/>
                    </a:lnTo>
                    <a:lnTo>
                      <a:pt x="410" y="199"/>
                    </a:lnTo>
                    <a:lnTo>
                      <a:pt x="410" y="199"/>
                    </a:lnTo>
                    <a:lnTo>
                      <a:pt x="410" y="199"/>
                    </a:lnTo>
                    <a:close/>
                    <a:moveTo>
                      <a:pt x="414" y="208"/>
                    </a:moveTo>
                    <a:lnTo>
                      <a:pt x="412" y="206"/>
                    </a:lnTo>
                    <a:lnTo>
                      <a:pt x="412" y="206"/>
                    </a:lnTo>
                    <a:lnTo>
                      <a:pt x="412" y="206"/>
                    </a:lnTo>
                    <a:lnTo>
                      <a:pt x="412" y="206"/>
                    </a:lnTo>
                    <a:lnTo>
                      <a:pt x="412" y="206"/>
                    </a:lnTo>
                    <a:lnTo>
                      <a:pt x="414" y="208"/>
                    </a:lnTo>
                    <a:lnTo>
                      <a:pt x="419" y="211"/>
                    </a:lnTo>
                    <a:lnTo>
                      <a:pt x="414" y="208"/>
                    </a:lnTo>
                    <a:close/>
                    <a:moveTo>
                      <a:pt x="427" y="199"/>
                    </a:moveTo>
                    <a:lnTo>
                      <a:pt x="427" y="196"/>
                    </a:lnTo>
                    <a:lnTo>
                      <a:pt x="429" y="196"/>
                    </a:lnTo>
                    <a:lnTo>
                      <a:pt x="427" y="196"/>
                    </a:lnTo>
                    <a:lnTo>
                      <a:pt x="427" y="199"/>
                    </a:lnTo>
                    <a:close/>
                    <a:moveTo>
                      <a:pt x="429" y="206"/>
                    </a:moveTo>
                    <a:lnTo>
                      <a:pt x="429" y="204"/>
                    </a:lnTo>
                    <a:lnTo>
                      <a:pt x="429" y="204"/>
                    </a:lnTo>
                    <a:lnTo>
                      <a:pt x="429" y="204"/>
                    </a:lnTo>
                    <a:lnTo>
                      <a:pt x="429" y="206"/>
                    </a:lnTo>
                    <a:lnTo>
                      <a:pt x="431" y="206"/>
                    </a:lnTo>
                    <a:lnTo>
                      <a:pt x="429" y="206"/>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15">
                <a:extLst>
                  <a:ext uri="{FF2B5EF4-FFF2-40B4-BE49-F238E27FC236}">
                    <a16:creationId xmlns:a16="http://schemas.microsoft.com/office/drawing/2014/main" id="{D8FCB368-E57B-4FD6-A1DC-AF40F695CE4D}"/>
                  </a:ext>
                </a:extLst>
              </p:cNvPr>
              <p:cNvSpPr>
                <a:spLocks/>
              </p:cNvSpPr>
              <p:nvPr/>
            </p:nvSpPr>
            <p:spPr bwMode="auto">
              <a:xfrm>
                <a:off x="7110544" y="4962385"/>
                <a:ext cx="2030676" cy="1895615"/>
              </a:xfrm>
              <a:custGeom>
                <a:avLst/>
                <a:gdLst>
                  <a:gd name="T0" fmla="*/ 1278 w 1278"/>
                  <a:gd name="T1" fmla="*/ 836 h 1193"/>
                  <a:gd name="T2" fmla="*/ 1271 w 1278"/>
                  <a:gd name="T3" fmla="*/ 819 h 1193"/>
                  <a:gd name="T4" fmla="*/ 1252 w 1278"/>
                  <a:gd name="T5" fmla="*/ 821 h 1193"/>
                  <a:gd name="T6" fmla="*/ 1242 w 1278"/>
                  <a:gd name="T7" fmla="*/ 807 h 1193"/>
                  <a:gd name="T8" fmla="*/ 1206 w 1278"/>
                  <a:gd name="T9" fmla="*/ 700 h 1193"/>
                  <a:gd name="T10" fmla="*/ 1167 w 1278"/>
                  <a:gd name="T11" fmla="*/ 693 h 1193"/>
                  <a:gd name="T12" fmla="*/ 1126 w 1278"/>
                  <a:gd name="T13" fmla="*/ 651 h 1193"/>
                  <a:gd name="T14" fmla="*/ 1075 w 1278"/>
                  <a:gd name="T15" fmla="*/ 598 h 1193"/>
                  <a:gd name="T16" fmla="*/ 1068 w 1278"/>
                  <a:gd name="T17" fmla="*/ 586 h 1193"/>
                  <a:gd name="T18" fmla="*/ 1053 w 1278"/>
                  <a:gd name="T19" fmla="*/ 566 h 1193"/>
                  <a:gd name="T20" fmla="*/ 1048 w 1278"/>
                  <a:gd name="T21" fmla="*/ 581 h 1193"/>
                  <a:gd name="T22" fmla="*/ 1034 w 1278"/>
                  <a:gd name="T23" fmla="*/ 593 h 1193"/>
                  <a:gd name="T24" fmla="*/ 1034 w 1278"/>
                  <a:gd name="T25" fmla="*/ 625 h 1193"/>
                  <a:gd name="T26" fmla="*/ 956 w 1278"/>
                  <a:gd name="T27" fmla="*/ 685 h 1193"/>
                  <a:gd name="T28" fmla="*/ 925 w 1278"/>
                  <a:gd name="T29" fmla="*/ 695 h 1193"/>
                  <a:gd name="T30" fmla="*/ 884 w 1278"/>
                  <a:gd name="T31" fmla="*/ 824 h 1193"/>
                  <a:gd name="T32" fmla="*/ 864 w 1278"/>
                  <a:gd name="T33" fmla="*/ 807 h 1193"/>
                  <a:gd name="T34" fmla="*/ 850 w 1278"/>
                  <a:gd name="T35" fmla="*/ 838 h 1193"/>
                  <a:gd name="T36" fmla="*/ 833 w 1278"/>
                  <a:gd name="T37" fmla="*/ 819 h 1193"/>
                  <a:gd name="T38" fmla="*/ 814 w 1278"/>
                  <a:gd name="T39" fmla="*/ 841 h 1193"/>
                  <a:gd name="T40" fmla="*/ 751 w 1278"/>
                  <a:gd name="T41" fmla="*/ 32 h 1193"/>
                  <a:gd name="T42" fmla="*/ 445 w 1278"/>
                  <a:gd name="T43" fmla="*/ 855 h 1193"/>
                  <a:gd name="T44" fmla="*/ 431 w 1278"/>
                  <a:gd name="T45" fmla="*/ 739 h 1193"/>
                  <a:gd name="T46" fmla="*/ 404 w 1278"/>
                  <a:gd name="T47" fmla="*/ 756 h 1193"/>
                  <a:gd name="T48" fmla="*/ 378 w 1278"/>
                  <a:gd name="T49" fmla="*/ 561 h 1193"/>
                  <a:gd name="T50" fmla="*/ 375 w 1278"/>
                  <a:gd name="T51" fmla="*/ 547 h 1193"/>
                  <a:gd name="T52" fmla="*/ 368 w 1278"/>
                  <a:gd name="T53" fmla="*/ 569 h 1193"/>
                  <a:gd name="T54" fmla="*/ 351 w 1278"/>
                  <a:gd name="T55" fmla="*/ 479 h 1193"/>
                  <a:gd name="T56" fmla="*/ 341 w 1278"/>
                  <a:gd name="T57" fmla="*/ 348 h 1193"/>
                  <a:gd name="T58" fmla="*/ 324 w 1278"/>
                  <a:gd name="T59" fmla="*/ 372 h 1193"/>
                  <a:gd name="T60" fmla="*/ 312 w 1278"/>
                  <a:gd name="T61" fmla="*/ 479 h 1193"/>
                  <a:gd name="T62" fmla="*/ 295 w 1278"/>
                  <a:gd name="T63" fmla="*/ 561 h 1193"/>
                  <a:gd name="T64" fmla="*/ 290 w 1278"/>
                  <a:gd name="T65" fmla="*/ 547 h 1193"/>
                  <a:gd name="T66" fmla="*/ 288 w 1278"/>
                  <a:gd name="T67" fmla="*/ 569 h 1193"/>
                  <a:gd name="T68" fmla="*/ 269 w 1278"/>
                  <a:gd name="T69" fmla="*/ 693 h 1193"/>
                  <a:gd name="T70" fmla="*/ 269 w 1278"/>
                  <a:gd name="T71" fmla="*/ 695 h 1193"/>
                  <a:gd name="T72" fmla="*/ 261 w 1278"/>
                  <a:gd name="T73" fmla="*/ 758 h 1193"/>
                  <a:gd name="T74" fmla="*/ 244 w 1278"/>
                  <a:gd name="T75" fmla="*/ 712 h 1193"/>
                  <a:gd name="T76" fmla="*/ 232 w 1278"/>
                  <a:gd name="T77" fmla="*/ 574 h 1193"/>
                  <a:gd name="T78" fmla="*/ 208 w 1278"/>
                  <a:gd name="T79" fmla="*/ 710 h 1193"/>
                  <a:gd name="T80" fmla="*/ 194 w 1278"/>
                  <a:gd name="T81" fmla="*/ 748 h 1193"/>
                  <a:gd name="T82" fmla="*/ 174 w 1278"/>
                  <a:gd name="T83" fmla="*/ 688 h 1193"/>
                  <a:gd name="T84" fmla="*/ 172 w 1278"/>
                  <a:gd name="T85" fmla="*/ 685 h 1193"/>
                  <a:gd name="T86" fmla="*/ 169 w 1278"/>
                  <a:gd name="T87" fmla="*/ 615 h 1193"/>
                  <a:gd name="T88" fmla="*/ 167 w 1278"/>
                  <a:gd name="T89" fmla="*/ 610 h 1193"/>
                  <a:gd name="T90" fmla="*/ 157 w 1278"/>
                  <a:gd name="T91" fmla="*/ 557 h 1193"/>
                  <a:gd name="T92" fmla="*/ 148 w 1278"/>
                  <a:gd name="T93" fmla="*/ 547 h 1193"/>
                  <a:gd name="T94" fmla="*/ 123 w 1278"/>
                  <a:gd name="T95" fmla="*/ 479 h 1193"/>
                  <a:gd name="T96" fmla="*/ 123 w 1278"/>
                  <a:gd name="T97" fmla="*/ 464 h 1193"/>
                  <a:gd name="T98" fmla="*/ 121 w 1278"/>
                  <a:gd name="T99" fmla="*/ 304 h 1193"/>
                  <a:gd name="T100" fmla="*/ 97 w 1278"/>
                  <a:gd name="T101" fmla="*/ 464 h 1193"/>
                  <a:gd name="T102" fmla="*/ 94 w 1278"/>
                  <a:gd name="T103" fmla="*/ 476 h 1193"/>
                  <a:gd name="T104" fmla="*/ 70 w 1278"/>
                  <a:gd name="T105" fmla="*/ 554 h 1193"/>
                  <a:gd name="T106" fmla="*/ 60 w 1278"/>
                  <a:gd name="T107" fmla="*/ 549 h 1193"/>
                  <a:gd name="T108" fmla="*/ 48 w 1278"/>
                  <a:gd name="T109" fmla="*/ 610 h 1193"/>
                  <a:gd name="T110" fmla="*/ 41 w 1278"/>
                  <a:gd name="T111" fmla="*/ 746 h 1193"/>
                  <a:gd name="T112" fmla="*/ 17 w 1278"/>
                  <a:gd name="T113" fmla="*/ 739 h 1193"/>
                  <a:gd name="T114" fmla="*/ 7 w 1278"/>
                  <a:gd name="T115" fmla="*/ 848 h 1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78" h="1193">
                    <a:moveTo>
                      <a:pt x="12" y="306"/>
                    </a:moveTo>
                    <a:lnTo>
                      <a:pt x="0" y="304"/>
                    </a:lnTo>
                    <a:lnTo>
                      <a:pt x="0" y="1193"/>
                    </a:lnTo>
                    <a:lnTo>
                      <a:pt x="1278" y="1193"/>
                    </a:lnTo>
                    <a:lnTo>
                      <a:pt x="1278" y="836"/>
                    </a:lnTo>
                    <a:lnTo>
                      <a:pt x="1274" y="836"/>
                    </a:lnTo>
                    <a:lnTo>
                      <a:pt x="1274" y="819"/>
                    </a:lnTo>
                    <a:lnTo>
                      <a:pt x="1271" y="819"/>
                    </a:lnTo>
                    <a:lnTo>
                      <a:pt x="1271" y="819"/>
                    </a:lnTo>
                    <a:lnTo>
                      <a:pt x="1271" y="819"/>
                    </a:lnTo>
                    <a:lnTo>
                      <a:pt x="1269" y="819"/>
                    </a:lnTo>
                    <a:lnTo>
                      <a:pt x="1269" y="836"/>
                    </a:lnTo>
                    <a:lnTo>
                      <a:pt x="1257" y="836"/>
                    </a:lnTo>
                    <a:lnTo>
                      <a:pt x="1257" y="824"/>
                    </a:lnTo>
                    <a:lnTo>
                      <a:pt x="1252" y="821"/>
                    </a:lnTo>
                    <a:lnTo>
                      <a:pt x="1245" y="821"/>
                    </a:lnTo>
                    <a:lnTo>
                      <a:pt x="1245" y="807"/>
                    </a:lnTo>
                    <a:lnTo>
                      <a:pt x="1242" y="807"/>
                    </a:lnTo>
                    <a:lnTo>
                      <a:pt x="1242" y="807"/>
                    </a:lnTo>
                    <a:lnTo>
                      <a:pt x="1242" y="807"/>
                    </a:lnTo>
                    <a:lnTo>
                      <a:pt x="1240" y="807"/>
                    </a:lnTo>
                    <a:lnTo>
                      <a:pt x="1240" y="821"/>
                    </a:lnTo>
                    <a:lnTo>
                      <a:pt x="1220" y="821"/>
                    </a:lnTo>
                    <a:lnTo>
                      <a:pt x="1223" y="702"/>
                    </a:lnTo>
                    <a:lnTo>
                      <a:pt x="1206" y="700"/>
                    </a:lnTo>
                    <a:lnTo>
                      <a:pt x="1182" y="700"/>
                    </a:lnTo>
                    <a:lnTo>
                      <a:pt x="1174" y="695"/>
                    </a:lnTo>
                    <a:lnTo>
                      <a:pt x="1174" y="695"/>
                    </a:lnTo>
                    <a:lnTo>
                      <a:pt x="1172" y="695"/>
                    </a:lnTo>
                    <a:lnTo>
                      <a:pt x="1167" y="693"/>
                    </a:lnTo>
                    <a:lnTo>
                      <a:pt x="1167" y="688"/>
                    </a:lnTo>
                    <a:lnTo>
                      <a:pt x="1155" y="685"/>
                    </a:lnTo>
                    <a:lnTo>
                      <a:pt x="1150" y="685"/>
                    </a:lnTo>
                    <a:lnTo>
                      <a:pt x="1140" y="668"/>
                    </a:lnTo>
                    <a:lnTo>
                      <a:pt x="1126" y="651"/>
                    </a:lnTo>
                    <a:lnTo>
                      <a:pt x="1111" y="639"/>
                    </a:lnTo>
                    <a:lnTo>
                      <a:pt x="1092" y="629"/>
                    </a:lnTo>
                    <a:lnTo>
                      <a:pt x="1073" y="625"/>
                    </a:lnTo>
                    <a:lnTo>
                      <a:pt x="1073" y="598"/>
                    </a:lnTo>
                    <a:lnTo>
                      <a:pt x="1075" y="598"/>
                    </a:lnTo>
                    <a:lnTo>
                      <a:pt x="1075" y="595"/>
                    </a:lnTo>
                    <a:lnTo>
                      <a:pt x="1075" y="593"/>
                    </a:lnTo>
                    <a:lnTo>
                      <a:pt x="1073" y="593"/>
                    </a:lnTo>
                    <a:lnTo>
                      <a:pt x="1070" y="588"/>
                    </a:lnTo>
                    <a:lnTo>
                      <a:pt x="1068" y="586"/>
                    </a:lnTo>
                    <a:lnTo>
                      <a:pt x="1063" y="583"/>
                    </a:lnTo>
                    <a:lnTo>
                      <a:pt x="1061" y="581"/>
                    </a:lnTo>
                    <a:lnTo>
                      <a:pt x="1056" y="581"/>
                    </a:lnTo>
                    <a:lnTo>
                      <a:pt x="1056" y="566"/>
                    </a:lnTo>
                    <a:lnTo>
                      <a:pt x="1053" y="566"/>
                    </a:lnTo>
                    <a:lnTo>
                      <a:pt x="1053" y="564"/>
                    </a:lnTo>
                    <a:lnTo>
                      <a:pt x="1053" y="566"/>
                    </a:lnTo>
                    <a:lnTo>
                      <a:pt x="1048" y="566"/>
                    </a:lnTo>
                    <a:lnTo>
                      <a:pt x="1048" y="581"/>
                    </a:lnTo>
                    <a:lnTo>
                      <a:pt x="1048" y="581"/>
                    </a:lnTo>
                    <a:lnTo>
                      <a:pt x="1046" y="581"/>
                    </a:lnTo>
                    <a:lnTo>
                      <a:pt x="1041" y="583"/>
                    </a:lnTo>
                    <a:lnTo>
                      <a:pt x="1039" y="586"/>
                    </a:lnTo>
                    <a:lnTo>
                      <a:pt x="1036" y="588"/>
                    </a:lnTo>
                    <a:lnTo>
                      <a:pt x="1034" y="593"/>
                    </a:lnTo>
                    <a:lnTo>
                      <a:pt x="1031" y="593"/>
                    </a:lnTo>
                    <a:lnTo>
                      <a:pt x="1031" y="595"/>
                    </a:lnTo>
                    <a:lnTo>
                      <a:pt x="1031" y="598"/>
                    </a:lnTo>
                    <a:lnTo>
                      <a:pt x="1034" y="598"/>
                    </a:lnTo>
                    <a:lnTo>
                      <a:pt x="1034" y="625"/>
                    </a:lnTo>
                    <a:lnTo>
                      <a:pt x="1014" y="629"/>
                    </a:lnTo>
                    <a:lnTo>
                      <a:pt x="995" y="639"/>
                    </a:lnTo>
                    <a:lnTo>
                      <a:pt x="978" y="651"/>
                    </a:lnTo>
                    <a:lnTo>
                      <a:pt x="964" y="668"/>
                    </a:lnTo>
                    <a:lnTo>
                      <a:pt x="956" y="685"/>
                    </a:lnTo>
                    <a:lnTo>
                      <a:pt x="949" y="685"/>
                    </a:lnTo>
                    <a:lnTo>
                      <a:pt x="937" y="688"/>
                    </a:lnTo>
                    <a:lnTo>
                      <a:pt x="937" y="693"/>
                    </a:lnTo>
                    <a:lnTo>
                      <a:pt x="935" y="695"/>
                    </a:lnTo>
                    <a:lnTo>
                      <a:pt x="925" y="695"/>
                    </a:lnTo>
                    <a:lnTo>
                      <a:pt x="925" y="697"/>
                    </a:lnTo>
                    <a:lnTo>
                      <a:pt x="922" y="700"/>
                    </a:lnTo>
                    <a:lnTo>
                      <a:pt x="896" y="700"/>
                    </a:lnTo>
                    <a:lnTo>
                      <a:pt x="881" y="702"/>
                    </a:lnTo>
                    <a:lnTo>
                      <a:pt x="884" y="824"/>
                    </a:lnTo>
                    <a:lnTo>
                      <a:pt x="867" y="824"/>
                    </a:lnTo>
                    <a:lnTo>
                      <a:pt x="867" y="807"/>
                    </a:lnTo>
                    <a:lnTo>
                      <a:pt x="864" y="807"/>
                    </a:lnTo>
                    <a:lnTo>
                      <a:pt x="864" y="807"/>
                    </a:lnTo>
                    <a:lnTo>
                      <a:pt x="864" y="807"/>
                    </a:lnTo>
                    <a:lnTo>
                      <a:pt x="862" y="807"/>
                    </a:lnTo>
                    <a:lnTo>
                      <a:pt x="862" y="824"/>
                    </a:lnTo>
                    <a:lnTo>
                      <a:pt x="855" y="824"/>
                    </a:lnTo>
                    <a:lnTo>
                      <a:pt x="850" y="826"/>
                    </a:lnTo>
                    <a:lnTo>
                      <a:pt x="850" y="838"/>
                    </a:lnTo>
                    <a:lnTo>
                      <a:pt x="850" y="838"/>
                    </a:lnTo>
                    <a:lnTo>
                      <a:pt x="835" y="838"/>
                    </a:lnTo>
                    <a:lnTo>
                      <a:pt x="833" y="819"/>
                    </a:lnTo>
                    <a:lnTo>
                      <a:pt x="833" y="819"/>
                    </a:lnTo>
                    <a:lnTo>
                      <a:pt x="833" y="819"/>
                    </a:lnTo>
                    <a:lnTo>
                      <a:pt x="830" y="819"/>
                    </a:lnTo>
                    <a:lnTo>
                      <a:pt x="828" y="819"/>
                    </a:lnTo>
                    <a:lnTo>
                      <a:pt x="828" y="838"/>
                    </a:lnTo>
                    <a:lnTo>
                      <a:pt x="818" y="838"/>
                    </a:lnTo>
                    <a:lnTo>
                      <a:pt x="814" y="841"/>
                    </a:lnTo>
                    <a:lnTo>
                      <a:pt x="814" y="841"/>
                    </a:lnTo>
                    <a:lnTo>
                      <a:pt x="809" y="841"/>
                    </a:lnTo>
                    <a:lnTo>
                      <a:pt x="811" y="90"/>
                    </a:lnTo>
                    <a:lnTo>
                      <a:pt x="782" y="32"/>
                    </a:lnTo>
                    <a:lnTo>
                      <a:pt x="751" y="32"/>
                    </a:lnTo>
                    <a:lnTo>
                      <a:pt x="734" y="0"/>
                    </a:lnTo>
                    <a:lnTo>
                      <a:pt x="508" y="0"/>
                    </a:lnTo>
                    <a:lnTo>
                      <a:pt x="508" y="32"/>
                    </a:lnTo>
                    <a:lnTo>
                      <a:pt x="448" y="32"/>
                    </a:lnTo>
                    <a:lnTo>
                      <a:pt x="445" y="855"/>
                    </a:lnTo>
                    <a:lnTo>
                      <a:pt x="438" y="848"/>
                    </a:lnTo>
                    <a:lnTo>
                      <a:pt x="438" y="836"/>
                    </a:lnTo>
                    <a:lnTo>
                      <a:pt x="436" y="746"/>
                    </a:lnTo>
                    <a:lnTo>
                      <a:pt x="436" y="739"/>
                    </a:lnTo>
                    <a:lnTo>
                      <a:pt x="431" y="739"/>
                    </a:lnTo>
                    <a:lnTo>
                      <a:pt x="429" y="739"/>
                    </a:lnTo>
                    <a:lnTo>
                      <a:pt x="429" y="746"/>
                    </a:lnTo>
                    <a:lnTo>
                      <a:pt x="429" y="758"/>
                    </a:lnTo>
                    <a:lnTo>
                      <a:pt x="404" y="758"/>
                    </a:lnTo>
                    <a:lnTo>
                      <a:pt x="404" y="756"/>
                    </a:lnTo>
                    <a:lnTo>
                      <a:pt x="399" y="746"/>
                    </a:lnTo>
                    <a:lnTo>
                      <a:pt x="399" y="693"/>
                    </a:lnTo>
                    <a:lnTo>
                      <a:pt x="392" y="676"/>
                    </a:lnTo>
                    <a:lnTo>
                      <a:pt x="392" y="622"/>
                    </a:lnTo>
                    <a:lnTo>
                      <a:pt x="378" y="561"/>
                    </a:lnTo>
                    <a:lnTo>
                      <a:pt x="380" y="561"/>
                    </a:lnTo>
                    <a:lnTo>
                      <a:pt x="380" y="547"/>
                    </a:lnTo>
                    <a:lnTo>
                      <a:pt x="375" y="547"/>
                    </a:lnTo>
                    <a:lnTo>
                      <a:pt x="375" y="547"/>
                    </a:lnTo>
                    <a:lnTo>
                      <a:pt x="375" y="547"/>
                    </a:lnTo>
                    <a:lnTo>
                      <a:pt x="368" y="547"/>
                    </a:lnTo>
                    <a:lnTo>
                      <a:pt x="368" y="554"/>
                    </a:lnTo>
                    <a:lnTo>
                      <a:pt x="366" y="554"/>
                    </a:lnTo>
                    <a:lnTo>
                      <a:pt x="366" y="569"/>
                    </a:lnTo>
                    <a:lnTo>
                      <a:pt x="368" y="569"/>
                    </a:lnTo>
                    <a:lnTo>
                      <a:pt x="358" y="610"/>
                    </a:lnTo>
                    <a:lnTo>
                      <a:pt x="346" y="481"/>
                    </a:lnTo>
                    <a:lnTo>
                      <a:pt x="351" y="481"/>
                    </a:lnTo>
                    <a:lnTo>
                      <a:pt x="351" y="479"/>
                    </a:lnTo>
                    <a:lnTo>
                      <a:pt x="351" y="479"/>
                    </a:lnTo>
                    <a:lnTo>
                      <a:pt x="351" y="469"/>
                    </a:lnTo>
                    <a:lnTo>
                      <a:pt x="344" y="469"/>
                    </a:lnTo>
                    <a:lnTo>
                      <a:pt x="337" y="372"/>
                    </a:lnTo>
                    <a:lnTo>
                      <a:pt x="341" y="372"/>
                    </a:lnTo>
                    <a:lnTo>
                      <a:pt x="341" y="348"/>
                    </a:lnTo>
                    <a:lnTo>
                      <a:pt x="341" y="309"/>
                    </a:lnTo>
                    <a:lnTo>
                      <a:pt x="320" y="309"/>
                    </a:lnTo>
                    <a:lnTo>
                      <a:pt x="320" y="348"/>
                    </a:lnTo>
                    <a:lnTo>
                      <a:pt x="320" y="372"/>
                    </a:lnTo>
                    <a:lnTo>
                      <a:pt x="324" y="372"/>
                    </a:lnTo>
                    <a:lnTo>
                      <a:pt x="324" y="374"/>
                    </a:lnTo>
                    <a:lnTo>
                      <a:pt x="317" y="469"/>
                    </a:lnTo>
                    <a:lnTo>
                      <a:pt x="312" y="469"/>
                    </a:lnTo>
                    <a:lnTo>
                      <a:pt x="312" y="472"/>
                    </a:lnTo>
                    <a:lnTo>
                      <a:pt x="312" y="479"/>
                    </a:lnTo>
                    <a:lnTo>
                      <a:pt x="312" y="481"/>
                    </a:lnTo>
                    <a:lnTo>
                      <a:pt x="317" y="481"/>
                    </a:lnTo>
                    <a:lnTo>
                      <a:pt x="305" y="610"/>
                    </a:lnTo>
                    <a:lnTo>
                      <a:pt x="295" y="566"/>
                    </a:lnTo>
                    <a:lnTo>
                      <a:pt x="295" y="561"/>
                    </a:lnTo>
                    <a:lnTo>
                      <a:pt x="298" y="561"/>
                    </a:lnTo>
                    <a:lnTo>
                      <a:pt x="298" y="547"/>
                    </a:lnTo>
                    <a:lnTo>
                      <a:pt x="290" y="547"/>
                    </a:lnTo>
                    <a:lnTo>
                      <a:pt x="290" y="547"/>
                    </a:lnTo>
                    <a:lnTo>
                      <a:pt x="290" y="547"/>
                    </a:lnTo>
                    <a:lnTo>
                      <a:pt x="286" y="547"/>
                    </a:lnTo>
                    <a:lnTo>
                      <a:pt x="286" y="554"/>
                    </a:lnTo>
                    <a:lnTo>
                      <a:pt x="286" y="554"/>
                    </a:lnTo>
                    <a:lnTo>
                      <a:pt x="286" y="569"/>
                    </a:lnTo>
                    <a:lnTo>
                      <a:pt x="288" y="569"/>
                    </a:lnTo>
                    <a:lnTo>
                      <a:pt x="276" y="622"/>
                    </a:lnTo>
                    <a:lnTo>
                      <a:pt x="276" y="622"/>
                    </a:lnTo>
                    <a:lnTo>
                      <a:pt x="274" y="627"/>
                    </a:lnTo>
                    <a:lnTo>
                      <a:pt x="274" y="676"/>
                    </a:lnTo>
                    <a:lnTo>
                      <a:pt x="269" y="693"/>
                    </a:lnTo>
                    <a:lnTo>
                      <a:pt x="269" y="693"/>
                    </a:lnTo>
                    <a:lnTo>
                      <a:pt x="269" y="693"/>
                    </a:lnTo>
                    <a:lnTo>
                      <a:pt x="269" y="695"/>
                    </a:lnTo>
                    <a:lnTo>
                      <a:pt x="269" y="695"/>
                    </a:lnTo>
                    <a:lnTo>
                      <a:pt x="269" y="695"/>
                    </a:lnTo>
                    <a:lnTo>
                      <a:pt x="269" y="695"/>
                    </a:lnTo>
                    <a:lnTo>
                      <a:pt x="269" y="746"/>
                    </a:lnTo>
                    <a:lnTo>
                      <a:pt x="261" y="756"/>
                    </a:lnTo>
                    <a:lnTo>
                      <a:pt x="261" y="756"/>
                    </a:lnTo>
                    <a:lnTo>
                      <a:pt x="261" y="758"/>
                    </a:lnTo>
                    <a:lnTo>
                      <a:pt x="261" y="758"/>
                    </a:lnTo>
                    <a:lnTo>
                      <a:pt x="252" y="758"/>
                    </a:lnTo>
                    <a:lnTo>
                      <a:pt x="252" y="748"/>
                    </a:lnTo>
                    <a:lnTo>
                      <a:pt x="244" y="748"/>
                    </a:lnTo>
                    <a:lnTo>
                      <a:pt x="244" y="712"/>
                    </a:lnTo>
                    <a:lnTo>
                      <a:pt x="244" y="710"/>
                    </a:lnTo>
                    <a:lnTo>
                      <a:pt x="240" y="710"/>
                    </a:lnTo>
                    <a:lnTo>
                      <a:pt x="225" y="574"/>
                    </a:lnTo>
                    <a:lnTo>
                      <a:pt x="225" y="574"/>
                    </a:lnTo>
                    <a:lnTo>
                      <a:pt x="232" y="574"/>
                    </a:lnTo>
                    <a:lnTo>
                      <a:pt x="232" y="537"/>
                    </a:lnTo>
                    <a:lnTo>
                      <a:pt x="215" y="537"/>
                    </a:lnTo>
                    <a:lnTo>
                      <a:pt x="215" y="574"/>
                    </a:lnTo>
                    <a:lnTo>
                      <a:pt x="220" y="574"/>
                    </a:lnTo>
                    <a:lnTo>
                      <a:pt x="208" y="710"/>
                    </a:lnTo>
                    <a:lnTo>
                      <a:pt x="208" y="710"/>
                    </a:lnTo>
                    <a:lnTo>
                      <a:pt x="208" y="710"/>
                    </a:lnTo>
                    <a:lnTo>
                      <a:pt x="201" y="710"/>
                    </a:lnTo>
                    <a:lnTo>
                      <a:pt x="201" y="748"/>
                    </a:lnTo>
                    <a:lnTo>
                      <a:pt x="194" y="748"/>
                    </a:lnTo>
                    <a:lnTo>
                      <a:pt x="194" y="758"/>
                    </a:lnTo>
                    <a:lnTo>
                      <a:pt x="179" y="758"/>
                    </a:lnTo>
                    <a:lnTo>
                      <a:pt x="179" y="758"/>
                    </a:lnTo>
                    <a:lnTo>
                      <a:pt x="174" y="746"/>
                    </a:lnTo>
                    <a:lnTo>
                      <a:pt x="174" y="688"/>
                    </a:lnTo>
                    <a:lnTo>
                      <a:pt x="174" y="688"/>
                    </a:lnTo>
                    <a:lnTo>
                      <a:pt x="174" y="688"/>
                    </a:lnTo>
                    <a:lnTo>
                      <a:pt x="172" y="688"/>
                    </a:lnTo>
                    <a:lnTo>
                      <a:pt x="172" y="685"/>
                    </a:lnTo>
                    <a:lnTo>
                      <a:pt x="172" y="685"/>
                    </a:lnTo>
                    <a:lnTo>
                      <a:pt x="172" y="685"/>
                    </a:lnTo>
                    <a:lnTo>
                      <a:pt x="169" y="683"/>
                    </a:lnTo>
                    <a:lnTo>
                      <a:pt x="169" y="617"/>
                    </a:lnTo>
                    <a:lnTo>
                      <a:pt x="169" y="617"/>
                    </a:lnTo>
                    <a:lnTo>
                      <a:pt x="169" y="615"/>
                    </a:lnTo>
                    <a:lnTo>
                      <a:pt x="167" y="615"/>
                    </a:lnTo>
                    <a:lnTo>
                      <a:pt x="167" y="615"/>
                    </a:lnTo>
                    <a:lnTo>
                      <a:pt x="167" y="610"/>
                    </a:lnTo>
                    <a:lnTo>
                      <a:pt x="167" y="610"/>
                    </a:lnTo>
                    <a:lnTo>
                      <a:pt x="167" y="610"/>
                    </a:lnTo>
                    <a:lnTo>
                      <a:pt x="165" y="610"/>
                    </a:lnTo>
                    <a:lnTo>
                      <a:pt x="165" y="610"/>
                    </a:lnTo>
                    <a:lnTo>
                      <a:pt x="155" y="569"/>
                    </a:lnTo>
                    <a:lnTo>
                      <a:pt x="157" y="569"/>
                    </a:lnTo>
                    <a:lnTo>
                      <a:pt x="157" y="557"/>
                    </a:lnTo>
                    <a:lnTo>
                      <a:pt x="155" y="557"/>
                    </a:lnTo>
                    <a:lnTo>
                      <a:pt x="155" y="547"/>
                    </a:lnTo>
                    <a:lnTo>
                      <a:pt x="148" y="547"/>
                    </a:lnTo>
                    <a:lnTo>
                      <a:pt x="148" y="547"/>
                    </a:lnTo>
                    <a:lnTo>
                      <a:pt x="148" y="547"/>
                    </a:lnTo>
                    <a:lnTo>
                      <a:pt x="143" y="547"/>
                    </a:lnTo>
                    <a:lnTo>
                      <a:pt x="143" y="561"/>
                    </a:lnTo>
                    <a:lnTo>
                      <a:pt x="145" y="561"/>
                    </a:lnTo>
                    <a:lnTo>
                      <a:pt x="136" y="603"/>
                    </a:lnTo>
                    <a:lnTo>
                      <a:pt x="123" y="479"/>
                    </a:lnTo>
                    <a:lnTo>
                      <a:pt x="131" y="476"/>
                    </a:lnTo>
                    <a:lnTo>
                      <a:pt x="131" y="476"/>
                    </a:lnTo>
                    <a:lnTo>
                      <a:pt x="131" y="467"/>
                    </a:lnTo>
                    <a:lnTo>
                      <a:pt x="128" y="464"/>
                    </a:lnTo>
                    <a:lnTo>
                      <a:pt x="123" y="464"/>
                    </a:lnTo>
                    <a:lnTo>
                      <a:pt x="116" y="370"/>
                    </a:lnTo>
                    <a:lnTo>
                      <a:pt x="116" y="370"/>
                    </a:lnTo>
                    <a:lnTo>
                      <a:pt x="121" y="370"/>
                    </a:lnTo>
                    <a:lnTo>
                      <a:pt x="121" y="343"/>
                    </a:lnTo>
                    <a:lnTo>
                      <a:pt x="121" y="304"/>
                    </a:lnTo>
                    <a:lnTo>
                      <a:pt x="99" y="304"/>
                    </a:lnTo>
                    <a:lnTo>
                      <a:pt x="99" y="343"/>
                    </a:lnTo>
                    <a:lnTo>
                      <a:pt x="99" y="370"/>
                    </a:lnTo>
                    <a:lnTo>
                      <a:pt x="104" y="370"/>
                    </a:lnTo>
                    <a:lnTo>
                      <a:pt x="97" y="464"/>
                    </a:lnTo>
                    <a:lnTo>
                      <a:pt x="90" y="464"/>
                    </a:lnTo>
                    <a:lnTo>
                      <a:pt x="90" y="474"/>
                    </a:lnTo>
                    <a:lnTo>
                      <a:pt x="90" y="474"/>
                    </a:lnTo>
                    <a:lnTo>
                      <a:pt x="90" y="476"/>
                    </a:lnTo>
                    <a:lnTo>
                      <a:pt x="94" y="476"/>
                    </a:lnTo>
                    <a:lnTo>
                      <a:pt x="82" y="603"/>
                    </a:lnTo>
                    <a:lnTo>
                      <a:pt x="75" y="569"/>
                    </a:lnTo>
                    <a:lnTo>
                      <a:pt x="75" y="569"/>
                    </a:lnTo>
                    <a:lnTo>
                      <a:pt x="75" y="554"/>
                    </a:lnTo>
                    <a:lnTo>
                      <a:pt x="70" y="554"/>
                    </a:lnTo>
                    <a:lnTo>
                      <a:pt x="70" y="549"/>
                    </a:lnTo>
                    <a:lnTo>
                      <a:pt x="65" y="549"/>
                    </a:lnTo>
                    <a:lnTo>
                      <a:pt x="65" y="547"/>
                    </a:lnTo>
                    <a:lnTo>
                      <a:pt x="65" y="549"/>
                    </a:lnTo>
                    <a:lnTo>
                      <a:pt x="60" y="549"/>
                    </a:lnTo>
                    <a:lnTo>
                      <a:pt x="60" y="561"/>
                    </a:lnTo>
                    <a:lnTo>
                      <a:pt x="63" y="561"/>
                    </a:lnTo>
                    <a:lnTo>
                      <a:pt x="51" y="610"/>
                    </a:lnTo>
                    <a:lnTo>
                      <a:pt x="51" y="610"/>
                    </a:lnTo>
                    <a:lnTo>
                      <a:pt x="48" y="610"/>
                    </a:lnTo>
                    <a:lnTo>
                      <a:pt x="46" y="610"/>
                    </a:lnTo>
                    <a:lnTo>
                      <a:pt x="46" y="683"/>
                    </a:lnTo>
                    <a:lnTo>
                      <a:pt x="41" y="685"/>
                    </a:lnTo>
                    <a:lnTo>
                      <a:pt x="41" y="700"/>
                    </a:lnTo>
                    <a:lnTo>
                      <a:pt x="41" y="746"/>
                    </a:lnTo>
                    <a:lnTo>
                      <a:pt x="34" y="756"/>
                    </a:lnTo>
                    <a:lnTo>
                      <a:pt x="34" y="758"/>
                    </a:lnTo>
                    <a:lnTo>
                      <a:pt x="19" y="758"/>
                    </a:lnTo>
                    <a:lnTo>
                      <a:pt x="17" y="746"/>
                    </a:lnTo>
                    <a:lnTo>
                      <a:pt x="17" y="739"/>
                    </a:lnTo>
                    <a:lnTo>
                      <a:pt x="17" y="739"/>
                    </a:lnTo>
                    <a:lnTo>
                      <a:pt x="12" y="739"/>
                    </a:lnTo>
                    <a:lnTo>
                      <a:pt x="12" y="746"/>
                    </a:lnTo>
                    <a:lnTo>
                      <a:pt x="7" y="836"/>
                    </a:lnTo>
                    <a:lnTo>
                      <a:pt x="7" y="848"/>
                    </a:lnTo>
                    <a:lnTo>
                      <a:pt x="5" y="851"/>
                    </a:lnTo>
                    <a:lnTo>
                      <a:pt x="10" y="365"/>
                    </a:lnTo>
                    <a:lnTo>
                      <a:pt x="12" y="306"/>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16">
                <a:extLst>
                  <a:ext uri="{FF2B5EF4-FFF2-40B4-BE49-F238E27FC236}">
                    <a16:creationId xmlns:a16="http://schemas.microsoft.com/office/drawing/2014/main" id="{9409FC75-0666-4EF3-A98B-180ED76C63C6}"/>
                  </a:ext>
                </a:extLst>
              </p:cNvPr>
              <p:cNvSpPr>
                <a:spLocks/>
              </p:cNvSpPr>
              <p:nvPr/>
            </p:nvSpPr>
            <p:spPr bwMode="auto">
              <a:xfrm>
                <a:off x="5083045" y="4596926"/>
                <a:ext cx="2027498" cy="2261074"/>
              </a:xfrm>
              <a:custGeom>
                <a:avLst/>
                <a:gdLst>
                  <a:gd name="T0" fmla="*/ 1242 w 1276"/>
                  <a:gd name="T1" fmla="*/ 529 h 1423"/>
                  <a:gd name="T2" fmla="*/ 1225 w 1276"/>
                  <a:gd name="T3" fmla="*/ 527 h 1423"/>
                  <a:gd name="T4" fmla="*/ 1196 w 1276"/>
                  <a:gd name="T5" fmla="*/ 505 h 1423"/>
                  <a:gd name="T6" fmla="*/ 1172 w 1276"/>
                  <a:gd name="T7" fmla="*/ 483 h 1423"/>
                  <a:gd name="T8" fmla="*/ 1148 w 1276"/>
                  <a:gd name="T9" fmla="*/ 461 h 1423"/>
                  <a:gd name="T10" fmla="*/ 1126 w 1276"/>
                  <a:gd name="T11" fmla="*/ 439 h 1423"/>
                  <a:gd name="T12" fmla="*/ 1043 w 1276"/>
                  <a:gd name="T13" fmla="*/ 434 h 1423"/>
                  <a:gd name="T14" fmla="*/ 1005 w 1276"/>
                  <a:gd name="T15" fmla="*/ 447 h 1423"/>
                  <a:gd name="T16" fmla="*/ 985 w 1276"/>
                  <a:gd name="T17" fmla="*/ 461 h 1423"/>
                  <a:gd name="T18" fmla="*/ 981 w 1276"/>
                  <a:gd name="T19" fmla="*/ 481 h 1423"/>
                  <a:gd name="T20" fmla="*/ 959 w 1276"/>
                  <a:gd name="T21" fmla="*/ 495 h 1423"/>
                  <a:gd name="T22" fmla="*/ 939 w 1276"/>
                  <a:gd name="T23" fmla="*/ 505 h 1423"/>
                  <a:gd name="T24" fmla="*/ 937 w 1276"/>
                  <a:gd name="T25" fmla="*/ 524 h 1423"/>
                  <a:gd name="T26" fmla="*/ 913 w 1276"/>
                  <a:gd name="T27" fmla="*/ 529 h 1423"/>
                  <a:gd name="T28" fmla="*/ 840 w 1276"/>
                  <a:gd name="T29" fmla="*/ 534 h 1423"/>
                  <a:gd name="T30" fmla="*/ 840 w 1276"/>
                  <a:gd name="T31" fmla="*/ 595 h 1423"/>
                  <a:gd name="T32" fmla="*/ 765 w 1276"/>
                  <a:gd name="T33" fmla="*/ 876 h 1423"/>
                  <a:gd name="T34" fmla="*/ 763 w 1276"/>
                  <a:gd name="T35" fmla="*/ 544 h 1423"/>
                  <a:gd name="T36" fmla="*/ 690 w 1276"/>
                  <a:gd name="T37" fmla="*/ 539 h 1423"/>
                  <a:gd name="T38" fmla="*/ 668 w 1276"/>
                  <a:gd name="T39" fmla="*/ 534 h 1423"/>
                  <a:gd name="T40" fmla="*/ 661 w 1276"/>
                  <a:gd name="T41" fmla="*/ 515 h 1423"/>
                  <a:gd name="T42" fmla="*/ 646 w 1276"/>
                  <a:gd name="T43" fmla="*/ 502 h 1423"/>
                  <a:gd name="T44" fmla="*/ 625 w 1276"/>
                  <a:gd name="T45" fmla="*/ 490 h 1423"/>
                  <a:gd name="T46" fmla="*/ 617 w 1276"/>
                  <a:gd name="T47" fmla="*/ 471 h 1423"/>
                  <a:gd name="T48" fmla="*/ 600 w 1276"/>
                  <a:gd name="T49" fmla="*/ 456 h 1423"/>
                  <a:gd name="T50" fmla="*/ 559 w 1276"/>
                  <a:gd name="T51" fmla="*/ 444 h 1423"/>
                  <a:gd name="T52" fmla="*/ 482 w 1276"/>
                  <a:gd name="T53" fmla="*/ 449 h 1423"/>
                  <a:gd name="T54" fmla="*/ 460 w 1276"/>
                  <a:gd name="T55" fmla="*/ 471 h 1423"/>
                  <a:gd name="T56" fmla="*/ 436 w 1276"/>
                  <a:gd name="T57" fmla="*/ 493 h 1423"/>
                  <a:gd name="T58" fmla="*/ 411 w 1276"/>
                  <a:gd name="T59" fmla="*/ 512 h 1423"/>
                  <a:gd name="T60" fmla="*/ 385 w 1276"/>
                  <a:gd name="T61" fmla="*/ 534 h 1423"/>
                  <a:gd name="T62" fmla="*/ 382 w 1276"/>
                  <a:gd name="T63" fmla="*/ 536 h 1423"/>
                  <a:gd name="T64" fmla="*/ 322 w 1276"/>
                  <a:gd name="T65" fmla="*/ 328 h 1423"/>
                  <a:gd name="T66" fmla="*/ 264 w 1276"/>
                  <a:gd name="T67" fmla="*/ 274 h 1423"/>
                  <a:gd name="T68" fmla="*/ 201 w 1276"/>
                  <a:gd name="T69" fmla="*/ 233 h 1423"/>
                  <a:gd name="T70" fmla="*/ 179 w 1276"/>
                  <a:gd name="T71" fmla="*/ 328 h 1423"/>
                  <a:gd name="T72" fmla="*/ 181 w 1276"/>
                  <a:gd name="T73" fmla="*/ 255 h 1423"/>
                  <a:gd name="T74" fmla="*/ 179 w 1276"/>
                  <a:gd name="T75" fmla="*/ 252 h 1423"/>
                  <a:gd name="T76" fmla="*/ 181 w 1276"/>
                  <a:gd name="T77" fmla="*/ 213 h 1423"/>
                  <a:gd name="T78" fmla="*/ 179 w 1276"/>
                  <a:gd name="T79" fmla="*/ 213 h 1423"/>
                  <a:gd name="T80" fmla="*/ 181 w 1276"/>
                  <a:gd name="T81" fmla="*/ 174 h 1423"/>
                  <a:gd name="T82" fmla="*/ 179 w 1276"/>
                  <a:gd name="T83" fmla="*/ 172 h 1423"/>
                  <a:gd name="T84" fmla="*/ 116 w 1276"/>
                  <a:gd name="T85" fmla="*/ 109 h 1423"/>
                  <a:gd name="T86" fmla="*/ 29 w 1276"/>
                  <a:gd name="T87" fmla="*/ 104 h 1423"/>
                  <a:gd name="T88" fmla="*/ 29 w 1276"/>
                  <a:gd name="T89" fmla="*/ 31 h 1423"/>
                  <a:gd name="T90" fmla="*/ 29 w 1276"/>
                  <a:gd name="T91" fmla="*/ 9 h 1423"/>
                  <a:gd name="T92" fmla="*/ 29 w 1276"/>
                  <a:gd name="T93" fmla="*/ 0 h 1423"/>
                  <a:gd name="T94" fmla="*/ 0 w 1276"/>
                  <a:gd name="T95" fmla="*/ 1423 h 1423"/>
                  <a:gd name="T96" fmla="*/ 1276 w 1276"/>
                  <a:gd name="T97" fmla="*/ 534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76" h="1423">
                    <a:moveTo>
                      <a:pt x="1276" y="534"/>
                    </a:moveTo>
                    <a:lnTo>
                      <a:pt x="1242" y="529"/>
                    </a:lnTo>
                    <a:lnTo>
                      <a:pt x="1223" y="532"/>
                    </a:lnTo>
                    <a:lnTo>
                      <a:pt x="1225" y="527"/>
                    </a:lnTo>
                    <a:lnTo>
                      <a:pt x="1196" y="524"/>
                    </a:lnTo>
                    <a:lnTo>
                      <a:pt x="1196" y="505"/>
                    </a:lnTo>
                    <a:lnTo>
                      <a:pt x="1172" y="502"/>
                    </a:lnTo>
                    <a:lnTo>
                      <a:pt x="1172" y="483"/>
                    </a:lnTo>
                    <a:lnTo>
                      <a:pt x="1148" y="481"/>
                    </a:lnTo>
                    <a:lnTo>
                      <a:pt x="1148" y="461"/>
                    </a:lnTo>
                    <a:lnTo>
                      <a:pt x="1123" y="459"/>
                    </a:lnTo>
                    <a:lnTo>
                      <a:pt x="1126" y="439"/>
                    </a:lnTo>
                    <a:lnTo>
                      <a:pt x="1094" y="434"/>
                    </a:lnTo>
                    <a:lnTo>
                      <a:pt x="1043" y="434"/>
                    </a:lnTo>
                    <a:lnTo>
                      <a:pt x="1007" y="439"/>
                    </a:lnTo>
                    <a:lnTo>
                      <a:pt x="1005" y="447"/>
                    </a:lnTo>
                    <a:lnTo>
                      <a:pt x="1005" y="459"/>
                    </a:lnTo>
                    <a:lnTo>
                      <a:pt x="985" y="461"/>
                    </a:lnTo>
                    <a:lnTo>
                      <a:pt x="983" y="471"/>
                    </a:lnTo>
                    <a:lnTo>
                      <a:pt x="981" y="481"/>
                    </a:lnTo>
                    <a:lnTo>
                      <a:pt x="964" y="483"/>
                    </a:lnTo>
                    <a:lnTo>
                      <a:pt x="959" y="495"/>
                    </a:lnTo>
                    <a:lnTo>
                      <a:pt x="959" y="502"/>
                    </a:lnTo>
                    <a:lnTo>
                      <a:pt x="939" y="505"/>
                    </a:lnTo>
                    <a:lnTo>
                      <a:pt x="937" y="517"/>
                    </a:lnTo>
                    <a:lnTo>
                      <a:pt x="937" y="524"/>
                    </a:lnTo>
                    <a:lnTo>
                      <a:pt x="915" y="527"/>
                    </a:lnTo>
                    <a:lnTo>
                      <a:pt x="913" y="529"/>
                    </a:lnTo>
                    <a:lnTo>
                      <a:pt x="893" y="527"/>
                    </a:lnTo>
                    <a:lnTo>
                      <a:pt x="840" y="534"/>
                    </a:lnTo>
                    <a:lnTo>
                      <a:pt x="840" y="595"/>
                    </a:lnTo>
                    <a:lnTo>
                      <a:pt x="840" y="595"/>
                    </a:lnTo>
                    <a:lnTo>
                      <a:pt x="840" y="876"/>
                    </a:lnTo>
                    <a:lnTo>
                      <a:pt x="765" y="876"/>
                    </a:lnTo>
                    <a:lnTo>
                      <a:pt x="763" y="600"/>
                    </a:lnTo>
                    <a:lnTo>
                      <a:pt x="763" y="544"/>
                    </a:lnTo>
                    <a:lnTo>
                      <a:pt x="707" y="536"/>
                    </a:lnTo>
                    <a:lnTo>
                      <a:pt x="690" y="539"/>
                    </a:lnTo>
                    <a:lnTo>
                      <a:pt x="688" y="536"/>
                    </a:lnTo>
                    <a:lnTo>
                      <a:pt x="668" y="534"/>
                    </a:lnTo>
                    <a:lnTo>
                      <a:pt x="668" y="527"/>
                    </a:lnTo>
                    <a:lnTo>
                      <a:pt x="661" y="515"/>
                    </a:lnTo>
                    <a:lnTo>
                      <a:pt x="646" y="512"/>
                    </a:lnTo>
                    <a:lnTo>
                      <a:pt x="646" y="502"/>
                    </a:lnTo>
                    <a:lnTo>
                      <a:pt x="639" y="493"/>
                    </a:lnTo>
                    <a:lnTo>
                      <a:pt x="625" y="490"/>
                    </a:lnTo>
                    <a:lnTo>
                      <a:pt x="625" y="481"/>
                    </a:lnTo>
                    <a:lnTo>
                      <a:pt x="617" y="471"/>
                    </a:lnTo>
                    <a:lnTo>
                      <a:pt x="603" y="468"/>
                    </a:lnTo>
                    <a:lnTo>
                      <a:pt x="600" y="456"/>
                    </a:lnTo>
                    <a:lnTo>
                      <a:pt x="598" y="449"/>
                    </a:lnTo>
                    <a:lnTo>
                      <a:pt x="559" y="444"/>
                    </a:lnTo>
                    <a:lnTo>
                      <a:pt x="511" y="444"/>
                    </a:lnTo>
                    <a:lnTo>
                      <a:pt x="482" y="449"/>
                    </a:lnTo>
                    <a:lnTo>
                      <a:pt x="482" y="466"/>
                    </a:lnTo>
                    <a:lnTo>
                      <a:pt x="460" y="471"/>
                    </a:lnTo>
                    <a:lnTo>
                      <a:pt x="460" y="488"/>
                    </a:lnTo>
                    <a:lnTo>
                      <a:pt x="436" y="493"/>
                    </a:lnTo>
                    <a:lnTo>
                      <a:pt x="436" y="510"/>
                    </a:lnTo>
                    <a:lnTo>
                      <a:pt x="411" y="512"/>
                    </a:lnTo>
                    <a:lnTo>
                      <a:pt x="411" y="532"/>
                    </a:lnTo>
                    <a:lnTo>
                      <a:pt x="385" y="534"/>
                    </a:lnTo>
                    <a:lnTo>
                      <a:pt x="385" y="536"/>
                    </a:lnTo>
                    <a:lnTo>
                      <a:pt x="382" y="536"/>
                    </a:lnTo>
                    <a:lnTo>
                      <a:pt x="382" y="328"/>
                    </a:lnTo>
                    <a:lnTo>
                      <a:pt x="322" y="328"/>
                    </a:lnTo>
                    <a:lnTo>
                      <a:pt x="322" y="274"/>
                    </a:lnTo>
                    <a:lnTo>
                      <a:pt x="264" y="274"/>
                    </a:lnTo>
                    <a:lnTo>
                      <a:pt x="264" y="233"/>
                    </a:lnTo>
                    <a:lnTo>
                      <a:pt x="201" y="233"/>
                    </a:lnTo>
                    <a:lnTo>
                      <a:pt x="201" y="328"/>
                    </a:lnTo>
                    <a:lnTo>
                      <a:pt x="179" y="328"/>
                    </a:lnTo>
                    <a:lnTo>
                      <a:pt x="179" y="257"/>
                    </a:lnTo>
                    <a:lnTo>
                      <a:pt x="181" y="255"/>
                    </a:lnTo>
                    <a:lnTo>
                      <a:pt x="181" y="252"/>
                    </a:lnTo>
                    <a:lnTo>
                      <a:pt x="179" y="252"/>
                    </a:lnTo>
                    <a:lnTo>
                      <a:pt x="179" y="218"/>
                    </a:lnTo>
                    <a:lnTo>
                      <a:pt x="181" y="213"/>
                    </a:lnTo>
                    <a:lnTo>
                      <a:pt x="181" y="213"/>
                    </a:lnTo>
                    <a:lnTo>
                      <a:pt x="179" y="213"/>
                    </a:lnTo>
                    <a:lnTo>
                      <a:pt x="179" y="177"/>
                    </a:lnTo>
                    <a:lnTo>
                      <a:pt x="181" y="174"/>
                    </a:lnTo>
                    <a:lnTo>
                      <a:pt x="181" y="172"/>
                    </a:lnTo>
                    <a:lnTo>
                      <a:pt x="179" y="172"/>
                    </a:lnTo>
                    <a:lnTo>
                      <a:pt x="179" y="114"/>
                    </a:lnTo>
                    <a:lnTo>
                      <a:pt x="116" y="109"/>
                    </a:lnTo>
                    <a:lnTo>
                      <a:pt x="43" y="104"/>
                    </a:lnTo>
                    <a:lnTo>
                      <a:pt x="29" y="104"/>
                    </a:lnTo>
                    <a:lnTo>
                      <a:pt x="29" y="51"/>
                    </a:lnTo>
                    <a:lnTo>
                      <a:pt x="29" y="31"/>
                    </a:lnTo>
                    <a:lnTo>
                      <a:pt x="29" y="26"/>
                    </a:lnTo>
                    <a:lnTo>
                      <a:pt x="29" y="9"/>
                    </a:lnTo>
                    <a:lnTo>
                      <a:pt x="29" y="4"/>
                    </a:lnTo>
                    <a:lnTo>
                      <a:pt x="29" y="0"/>
                    </a:lnTo>
                    <a:lnTo>
                      <a:pt x="0" y="0"/>
                    </a:lnTo>
                    <a:lnTo>
                      <a:pt x="0" y="1423"/>
                    </a:lnTo>
                    <a:lnTo>
                      <a:pt x="1276" y="1423"/>
                    </a:lnTo>
                    <a:lnTo>
                      <a:pt x="1276" y="534"/>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7">
                <a:extLst>
                  <a:ext uri="{FF2B5EF4-FFF2-40B4-BE49-F238E27FC236}">
                    <a16:creationId xmlns:a16="http://schemas.microsoft.com/office/drawing/2014/main" id="{2F7EDE72-22E8-4EEC-8296-81EE5F484BD9}"/>
                  </a:ext>
                </a:extLst>
              </p:cNvPr>
              <p:cNvSpPr>
                <a:spLocks/>
              </p:cNvSpPr>
              <p:nvPr/>
            </p:nvSpPr>
            <p:spPr bwMode="auto">
              <a:xfrm>
                <a:off x="3047603" y="4113886"/>
                <a:ext cx="2035444" cy="2744114"/>
              </a:xfrm>
              <a:custGeom>
                <a:avLst/>
                <a:gdLst>
                  <a:gd name="T0" fmla="*/ 1281 w 1281"/>
                  <a:gd name="T1" fmla="*/ 1727 h 1727"/>
                  <a:gd name="T2" fmla="*/ 1194 w 1281"/>
                  <a:gd name="T3" fmla="*/ 304 h 1727"/>
                  <a:gd name="T4" fmla="*/ 1194 w 1281"/>
                  <a:gd name="T5" fmla="*/ 284 h 1727"/>
                  <a:gd name="T6" fmla="*/ 1194 w 1281"/>
                  <a:gd name="T7" fmla="*/ 265 h 1727"/>
                  <a:gd name="T8" fmla="*/ 1080 w 1281"/>
                  <a:gd name="T9" fmla="*/ 126 h 1727"/>
                  <a:gd name="T10" fmla="*/ 1073 w 1281"/>
                  <a:gd name="T11" fmla="*/ 80 h 1727"/>
                  <a:gd name="T12" fmla="*/ 1063 w 1281"/>
                  <a:gd name="T13" fmla="*/ 92 h 1727"/>
                  <a:gd name="T14" fmla="*/ 1063 w 1281"/>
                  <a:gd name="T15" fmla="*/ 12 h 1727"/>
                  <a:gd name="T16" fmla="*/ 1061 w 1281"/>
                  <a:gd name="T17" fmla="*/ 0 h 1727"/>
                  <a:gd name="T18" fmla="*/ 1053 w 1281"/>
                  <a:gd name="T19" fmla="*/ 92 h 1727"/>
                  <a:gd name="T20" fmla="*/ 1053 w 1281"/>
                  <a:gd name="T21" fmla="*/ 12 h 1727"/>
                  <a:gd name="T22" fmla="*/ 1048 w 1281"/>
                  <a:gd name="T23" fmla="*/ 0 h 1727"/>
                  <a:gd name="T24" fmla="*/ 1041 w 1281"/>
                  <a:gd name="T25" fmla="*/ 92 h 1727"/>
                  <a:gd name="T26" fmla="*/ 1041 w 1281"/>
                  <a:gd name="T27" fmla="*/ 12 h 1727"/>
                  <a:gd name="T28" fmla="*/ 1039 w 1281"/>
                  <a:gd name="T29" fmla="*/ 0 h 1727"/>
                  <a:gd name="T30" fmla="*/ 1031 w 1281"/>
                  <a:gd name="T31" fmla="*/ 92 h 1727"/>
                  <a:gd name="T32" fmla="*/ 1031 w 1281"/>
                  <a:gd name="T33" fmla="*/ 12 h 1727"/>
                  <a:gd name="T34" fmla="*/ 1027 w 1281"/>
                  <a:gd name="T35" fmla="*/ 0 h 1727"/>
                  <a:gd name="T36" fmla="*/ 1019 w 1281"/>
                  <a:gd name="T37" fmla="*/ 92 h 1727"/>
                  <a:gd name="T38" fmla="*/ 1019 w 1281"/>
                  <a:gd name="T39" fmla="*/ 12 h 1727"/>
                  <a:gd name="T40" fmla="*/ 1017 w 1281"/>
                  <a:gd name="T41" fmla="*/ 0 h 1727"/>
                  <a:gd name="T42" fmla="*/ 1010 w 1281"/>
                  <a:gd name="T43" fmla="*/ 92 h 1727"/>
                  <a:gd name="T44" fmla="*/ 1000 w 1281"/>
                  <a:gd name="T45" fmla="*/ 80 h 1727"/>
                  <a:gd name="T46" fmla="*/ 1000 w 1281"/>
                  <a:gd name="T47" fmla="*/ 257 h 1727"/>
                  <a:gd name="T48" fmla="*/ 1000 w 1281"/>
                  <a:gd name="T49" fmla="*/ 282 h 1727"/>
                  <a:gd name="T50" fmla="*/ 971 w 1281"/>
                  <a:gd name="T51" fmla="*/ 304 h 1727"/>
                  <a:gd name="T52" fmla="*/ 971 w 1281"/>
                  <a:gd name="T53" fmla="*/ 313 h 1727"/>
                  <a:gd name="T54" fmla="*/ 971 w 1281"/>
                  <a:gd name="T55" fmla="*/ 335 h 1727"/>
                  <a:gd name="T56" fmla="*/ 971 w 1281"/>
                  <a:gd name="T57" fmla="*/ 403 h 1727"/>
                  <a:gd name="T58" fmla="*/ 968 w 1281"/>
                  <a:gd name="T59" fmla="*/ 413 h 1727"/>
                  <a:gd name="T60" fmla="*/ 932 w 1281"/>
                  <a:gd name="T61" fmla="*/ 738 h 1727"/>
                  <a:gd name="T62" fmla="*/ 814 w 1281"/>
                  <a:gd name="T63" fmla="*/ 515 h 1727"/>
                  <a:gd name="T64" fmla="*/ 746 w 1281"/>
                  <a:gd name="T65" fmla="*/ 386 h 1727"/>
                  <a:gd name="T66" fmla="*/ 719 w 1281"/>
                  <a:gd name="T67" fmla="*/ 515 h 1727"/>
                  <a:gd name="T68" fmla="*/ 608 w 1281"/>
                  <a:gd name="T69" fmla="*/ 386 h 1727"/>
                  <a:gd name="T70" fmla="*/ 557 w 1281"/>
                  <a:gd name="T71" fmla="*/ 515 h 1727"/>
                  <a:gd name="T72" fmla="*/ 513 w 1281"/>
                  <a:gd name="T73" fmla="*/ 1195 h 1727"/>
                  <a:gd name="T74" fmla="*/ 458 w 1281"/>
                  <a:gd name="T75" fmla="*/ 1200 h 1727"/>
                  <a:gd name="T76" fmla="*/ 431 w 1281"/>
                  <a:gd name="T77" fmla="*/ 1202 h 1727"/>
                  <a:gd name="T78" fmla="*/ 412 w 1281"/>
                  <a:gd name="T79" fmla="*/ 1180 h 1727"/>
                  <a:gd name="T80" fmla="*/ 370 w 1281"/>
                  <a:gd name="T81" fmla="*/ 1207 h 1727"/>
                  <a:gd name="T82" fmla="*/ 370 w 1281"/>
                  <a:gd name="T83" fmla="*/ 1210 h 1727"/>
                  <a:gd name="T84" fmla="*/ 370 w 1281"/>
                  <a:gd name="T85" fmla="*/ 1200 h 1727"/>
                  <a:gd name="T86" fmla="*/ 322 w 1281"/>
                  <a:gd name="T87" fmla="*/ 1188 h 1727"/>
                  <a:gd name="T88" fmla="*/ 312 w 1281"/>
                  <a:gd name="T89" fmla="*/ 1202 h 1727"/>
                  <a:gd name="T90" fmla="*/ 269 w 1281"/>
                  <a:gd name="T91" fmla="*/ 1197 h 1727"/>
                  <a:gd name="T92" fmla="*/ 140 w 1281"/>
                  <a:gd name="T93" fmla="*/ 1193 h 1727"/>
                  <a:gd name="T94" fmla="*/ 0 w 1281"/>
                  <a:gd name="T95" fmla="*/ 121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81" h="1727">
                    <a:moveTo>
                      <a:pt x="0" y="1727"/>
                    </a:moveTo>
                    <a:lnTo>
                      <a:pt x="1281" y="1727"/>
                    </a:lnTo>
                    <a:lnTo>
                      <a:pt x="1281" y="304"/>
                    </a:lnTo>
                    <a:lnTo>
                      <a:pt x="1194" y="304"/>
                    </a:lnTo>
                    <a:lnTo>
                      <a:pt x="1194" y="291"/>
                    </a:lnTo>
                    <a:lnTo>
                      <a:pt x="1194" y="284"/>
                    </a:lnTo>
                    <a:lnTo>
                      <a:pt x="1194" y="267"/>
                    </a:lnTo>
                    <a:lnTo>
                      <a:pt x="1194" y="265"/>
                    </a:lnTo>
                    <a:lnTo>
                      <a:pt x="1080" y="265"/>
                    </a:lnTo>
                    <a:lnTo>
                      <a:pt x="1080" y="126"/>
                    </a:lnTo>
                    <a:lnTo>
                      <a:pt x="1080" y="80"/>
                    </a:lnTo>
                    <a:lnTo>
                      <a:pt x="1073" y="80"/>
                    </a:lnTo>
                    <a:lnTo>
                      <a:pt x="1073" y="92"/>
                    </a:lnTo>
                    <a:lnTo>
                      <a:pt x="1063" y="92"/>
                    </a:lnTo>
                    <a:lnTo>
                      <a:pt x="1063" y="12"/>
                    </a:lnTo>
                    <a:lnTo>
                      <a:pt x="1063" y="12"/>
                    </a:lnTo>
                    <a:lnTo>
                      <a:pt x="1063" y="0"/>
                    </a:lnTo>
                    <a:lnTo>
                      <a:pt x="1061" y="0"/>
                    </a:lnTo>
                    <a:lnTo>
                      <a:pt x="1061" y="92"/>
                    </a:lnTo>
                    <a:lnTo>
                      <a:pt x="1053" y="92"/>
                    </a:lnTo>
                    <a:lnTo>
                      <a:pt x="1053" y="12"/>
                    </a:lnTo>
                    <a:lnTo>
                      <a:pt x="1053" y="12"/>
                    </a:lnTo>
                    <a:lnTo>
                      <a:pt x="1053" y="0"/>
                    </a:lnTo>
                    <a:lnTo>
                      <a:pt x="1048" y="0"/>
                    </a:lnTo>
                    <a:lnTo>
                      <a:pt x="1048" y="92"/>
                    </a:lnTo>
                    <a:lnTo>
                      <a:pt x="1041" y="92"/>
                    </a:lnTo>
                    <a:lnTo>
                      <a:pt x="1041" y="12"/>
                    </a:lnTo>
                    <a:lnTo>
                      <a:pt x="1041" y="12"/>
                    </a:lnTo>
                    <a:lnTo>
                      <a:pt x="1041" y="0"/>
                    </a:lnTo>
                    <a:lnTo>
                      <a:pt x="1039" y="0"/>
                    </a:lnTo>
                    <a:lnTo>
                      <a:pt x="1039" y="92"/>
                    </a:lnTo>
                    <a:lnTo>
                      <a:pt x="1031" y="92"/>
                    </a:lnTo>
                    <a:lnTo>
                      <a:pt x="1031" y="12"/>
                    </a:lnTo>
                    <a:lnTo>
                      <a:pt x="1031" y="12"/>
                    </a:lnTo>
                    <a:lnTo>
                      <a:pt x="1029" y="0"/>
                    </a:lnTo>
                    <a:lnTo>
                      <a:pt x="1027" y="0"/>
                    </a:lnTo>
                    <a:lnTo>
                      <a:pt x="1027" y="92"/>
                    </a:lnTo>
                    <a:lnTo>
                      <a:pt x="1019" y="92"/>
                    </a:lnTo>
                    <a:lnTo>
                      <a:pt x="1019" y="12"/>
                    </a:lnTo>
                    <a:lnTo>
                      <a:pt x="1019" y="12"/>
                    </a:lnTo>
                    <a:lnTo>
                      <a:pt x="1019" y="0"/>
                    </a:lnTo>
                    <a:lnTo>
                      <a:pt x="1017" y="0"/>
                    </a:lnTo>
                    <a:lnTo>
                      <a:pt x="1017" y="92"/>
                    </a:lnTo>
                    <a:lnTo>
                      <a:pt x="1010" y="92"/>
                    </a:lnTo>
                    <a:lnTo>
                      <a:pt x="1007" y="80"/>
                    </a:lnTo>
                    <a:lnTo>
                      <a:pt x="1000" y="80"/>
                    </a:lnTo>
                    <a:lnTo>
                      <a:pt x="1000" y="253"/>
                    </a:lnTo>
                    <a:lnTo>
                      <a:pt x="1000" y="257"/>
                    </a:lnTo>
                    <a:lnTo>
                      <a:pt x="1000" y="274"/>
                    </a:lnTo>
                    <a:lnTo>
                      <a:pt x="1000" y="282"/>
                    </a:lnTo>
                    <a:lnTo>
                      <a:pt x="1000" y="304"/>
                    </a:lnTo>
                    <a:lnTo>
                      <a:pt x="971" y="304"/>
                    </a:lnTo>
                    <a:lnTo>
                      <a:pt x="971" y="308"/>
                    </a:lnTo>
                    <a:lnTo>
                      <a:pt x="971" y="313"/>
                    </a:lnTo>
                    <a:lnTo>
                      <a:pt x="971" y="333"/>
                    </a:lnTo>
                    <a:lnTo>
                      <a:pt x="971" y="335"/>
                    </a:lnTo>
                    <a:lnTo>
                      <a:pt x="971" y="355"/>
                    </a:lnTo>
                    <a:lnTo>
                      <a:pt x="971" y="403"/>
                    </a:lnTo>
                    <a:lnTo>
                      <a:pt x="968" y="403"/>
                    </a:lnTo>
                    <a:lnTo>
                      <a:pt x="968" y="413"/>
                    </a:lnTo>
                    <a:lnTo>
                      <a:pt x="932" y="413"/>
                    </a:lnTo>
                    <a:lnTo>
                      <a:pt x="932" y="738"/>
                    </a:lnTo>
                    <a:lnTo>
                      <a:pt x="814" y="738"/>
                    </a:lnTo>
                    <a:lnTo>
                      <a:pt x="814" y="515"/>
                    </a:lnTo>
                    <a:lnTo>
                      <a:pt x="746" y="515"/>
                    </a:lnTo>
                    <a:lnTo>
                      <a:pt x="746" y="386"/>
                    </a:lnTo>
                    <a:lnTo>
                      <a:pt x="719" y="386"/>
                    </a:lnTo>
                    <a:lnTo>
                      <a:pt x="719" y="515"/>
                    </a:lnTo>
                    <a:lnTo>
                      <a:pt x="608" y="515"/>
                    </a:lnTo>
                    <a:lnTo>
                      <a:pt x="608" y="386"/>
                    </a:lnTo>
                    <a:lnTo>
                      <a:pt x="557" y="386"/>
                    </a:lnTo>
                    <a:lnTo>
                      <a:pt x="557" y="515"/>
                    </a:lnTo>
                    <a:lnTo>
                      <a:pt x="513" y="515"/>
                    </a:lnTo>
                    <a:lnTo>
                      <a:pt x="513" y="1195"/>
                    </a:lnTo>
                    <a:lnTo>
                      <a:pt x="475" y="1197"/>
                    </a:lnTo>
                    <a:lnTo>
                      <a:pt x="458" y="1200"/>
                    </a:lnTo>
                    <a:lnTo>
                      <a:pt x="433" y="1202"/>
                    </a:lnTo>
                    <a:lnTo>
                      <a:pt x="431" y="1202"/>
                    </a:lnTo>
                    <a:lnTo>
                      <a:pt x="421" y="1188"/>
                    </a:lnTo>
                    <a:lnTo>
                      <a:pt x="412" y="1180"/>
                    </a:lnTo>
                    <a:lnTo>
                      <a:pt x="373" y="1200"/>
                    </a:lnTo>
                    <a:lnTo>
                      <a:pt x="370" y="1207"/>
                    </a:lnTo>
                    <a:lnTo>
                      <a:pt x="370" y="1210"/>
                    </a:lnTo>
                    <a:lnTo>
                      <a:pt x="370" y="1210"/>
                    </a:lnTo>
                    <a:lnTo>
                      <a:pt x="370" y="1207"/>
                    </a:lnTo>
                    <a:lnTo>
                      <a:pt x="370" y="1200"/>
                    </a:lnTo>
                    <a:lnTo>
                      <a:pt x="332" y="1180"/>
                    </a:lnTo>
                    <a:lnTo>
                      <a:pt x="322" y="1188"/>
                    </a:lnTo>
                    <a:lnTo>
                      <a:pt x="312" y="1202"/>
                    </a:lnTo>
                    <a:lnTo>
                      <a:pt x="312" y="1202"/>
                    </a:lnTo>
                    <a:lnTo>
                      <a:pt x="288" y="1200"/>
                    </a:lnTo>
                    <a:lnTo>
                      <a:pt x="269" y="1197"/>
                    </a:lnTo>
                    <a:lnTo>
                      <a:pt x="160" y="1193"/>
                    </a:lnTo>
                    <a:lnTo>
                      <a:pt x="140" y="1193"/>
                    </a:lnTo>
                    <a:lnTo>
                      <a:pt x="22" y="1205"/>
                    </a:lnTo>
                    <a:lnTo>
                      <a:pt x="0" y="1210"/>
                    </a:lnTo>
                    <a:lnTo>
                      <a:pt x="0" y="1727"/>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8">
                <a:extLst>
                  <a:ext uri="{FF2B5EF4-FFF2-40B4-BE49-F238E27FC236}">
                    <a16:creationId xmlns:a16="http://schemas.microsoft.com/office/drawing/2014/main" id="{8004D967-2ED4-4295-953F-81F5D6813DB6}"/>
                  </a:ext>
                </a:extLst>
              </p:cNvPr>
              <p:cNvSpPr>
                <a:spLocks noEditPoints="1"/>
              </p:cNvSpPr>
              <p:nvPr/>
            </p:nvSpPr>
            <p:spPr bwMode="auto">
              <a:xfrm>
                <a:off x="1015337" y="4202867"/>
                <a:ext cx="2032266" cy="2655133"/>
              </a:xfrm>
              <a:custGeom>
                <a:avLst/>
                <a:gdLst>
                  <a:gd name="T0" fmla="*/ 933 w 1279"/>
                  <a:gd name="T1" fmla="*/ 988 h 1671"/>
                  <a:gd name="T2" fmla="*/ 712 w 1279"/>
                  <a:gd name="T3" fmla="*/ 933 h 1671"/>
                  <a:gd name="T4" fmla="*/ 577 w 1279"/>
                  <a:gd name="T5" fmla="*/ 1207 h 1671"/>
                  <a:gd name="T6" fmla="*/ 303 w 1279"/>
                  <a:gd name="T7" fmla="*/ 1336 h 1671"/>
                  <a:gd name="T8" fmla="*/ 230 w 1279"/>
                  <a:gd name="T9" fmla="*/ 517 h 1671"/>
                  <a:gd name="T10" fmla="*/ 194 w 1279"/>
                  <a:gd name="T11" fmla="*/ 505 h 1671"/>
                  <a:gd name="T12" fmla="*/ 240 w 1279"/>
                  <a:gd name="T13" fmla="*/ 498 h 1671"/>
                  <a:gd name="T14" fmla="*/ 211 w 1279"/>
                  <a:gd name="T15" fmla="*/ 486 h 1671"/>
                  <a:gd name="T16" fmla="*/ 194 w 1279"/>
                  <a:gd name="T17" fmla="*/ 481 h 1671"/>
                  <a:gd name="T18" fmla="*/ 192 w 1279"/>
                  <a:gd name="T19" fmla="*/ 432 h 1671"/>
                  <a:gd name="T20" fmla="*/ 182 w 1279"/>
                  <a:gd name="T21" fmla="*/ 427 h 1671"/>
                  <a:gd name="T22" fmla="*/ 204 w 1279"/>
                  <a:gd name="T23" fmla="*/ 425 h 1671"/>
                  <a:gd name="T24" fmla="*/ 218 w 1279"/>
                  <a:gd name="T25" fmla="*/ 425 h 1671"/>
                  <a:gd name="T26" fmla="*/ 233 w 1279"/>
                  <a:gd name="T27" fmla="*/ 418 h 1671"/>
                  <a:gd name="T28" fmla="*/ 235 w 1279"/>
                  <a:gd name="T29" fmla="*/ 410 h 1671"/>
                  <a:gd name="T30" fmla="*/ 189 w 1279"/>
                  <a:gd name="T31" fmla="*/ 398 h 1671"/>
                  <a:gd name="T32" fmla="*/ 172 w 1279"/>
                  <a:gd name="T33" fmla="*/ 379 h 1671"/>
                  <a:gd name="T34" fmla="*/ 168 w 1279"/>
                  <a:gd name="T35" fmla="*/ 245 h 1671"/>
                  <a:gd name="T36" fmla="*/ 163 w 1279"/>
                  <a:gd name="T37" fmla="*/ 146 h 1671"/>
                  <a:gd name="T38" fmla="*/ 158 w 1279"/>
                  <a:gd name="T39" fmla="*/ 63 h 1671"/>
                  <a:gd name="T40" fmla="*/ 155 w 1279"/>
                  <a:gd name="T41" fmla="*/ 0 h 1671"/>
                  <a:gd name="T42" fmla="*/ 153 w 1279"/>
                  <a:gd name="T43" fmla="*/ 0 h 1671"/>
                  <a:gd name="T44" fmla="*/ 151 w 1279"/>
                  <a:gd name="T45" fmla="*/ 65 h 1671"/>
                  <a:gd name="T46" fmla="*/ 148 w 1279"/>
                  <a:gd name="T47" fmla="*/ 146 h 1671"/>
                  <a:gd name="T48" fmla="*/ 146 w 1279"/>
                  <a:gd name="T49" fmla="*/ 374 h 1671"/>
                  <a:gd name="T50" fmla="*/ 138 w 1279"/>
                  <a:gd name="T51" fmla="*/ 386 h 1671"/>
                  <a:gd name="T52" fmla="*/ 117 w 1279"/>
                  <a:gd name="T53" fmla="*/ 401 h 1671"/>
                  <a:gd name="T54" fmla="*/ 80 w 1279"/>
                  <a:gd name="T55" fmla="*/ 418 h 1671"/>
                  <a:gd name="T56" fmla="*/ 95 w 1279"/>
                  <a:gd name="T57" fmla="*/ 425 h 1671"/>
                  <a:gd name="T58" fmla="*/ 112 w 1279"/>
                  <a:gd name="T59" fmla="*/ 427 h 1671"/>
                  <a:gd name="T60" fmla="*/ 129 w 1279"/>
                  <a:gd name="T61" fmla="*/ 427 h 1671"/>
                  <a:gd name="T62" fmla="*/ 119 w 1279"/>
                  <a:gd name="T63" fmla="*/ 439 h 1671"/>
                  <a:gd name="T64" fmla="*/ 121 w 1279"/>
                  <a:gd name="T65" fmla="*/ 481 h 1671"/>
                  <a:gd name="T66" fmla="*/ 100 w 1279"/>
                  <a:gd name="T67" fmla="*/ 486 h 1671"/>
                  <a:gd name="T68" fmla="*/ 75 w 1279"/>
                  <a:gd name="T69" fmla="*/ 498 h 1671"/>
                  <a:gd name="T70" fmla="*/ 121 w 1279"/>
                  <a:gd name="T71" fmla="*/ 507 h 1671"/>
                  <a:gd name="T72" fmla="*/ 85 w 1279"/>
                  <a:gd name="T73" fmla="*/ 520 h 1671"/>
                  <a:gd name="T74" fmla="*/ 27 w 1279"/>
                  <a:gd name="T75" fmla="*/ 1333 h 1671"/>
                  <a:gd name="T76" fmla="*/ 126 w 1279"/>
                  <a:gd name="T77" fmla="*/ 498 h 1671"/>
                  <a:gd name="T78" fmla="*/ 121 w 1279"/>
                  <a:gd name="T79" fmla="*/ 498 h 1671"/>
                  <a:gd name="T80" fmla="*/ 121 w 1279"/>
                  <a:gd name="T81" fmla="*/ 568 h 1671"/>
                  <a:gd name="T82" fmla="*/ 119 w 1279"/>
                  <a:gd name="T83" fmla="*/ 656 h 1671"/>
                  <a:gd name="T84" fmla="*/ 138 w 1279"/>
                  <a:gd name="T85" fmla="*/ 799 h 1671"/>
                  <a:gd name="T86" fmla="*/ 124 w 1279"/>
                  <a:gd name="T87" fmla="*/ 814 h 1671"/>
                  <a:gd name="T88" fmla="*/ 119 w 1279"/>
                  <a:gd name="T89" fmla="*/ 937 h 1671"/>
                  <a:gd name="T90" fmla="*/ 141 w 1279"/>
                  <a:gd name="T91" fmla="*/ 1071 h 1671"/>
                  <a:gd name="T92" fmla="*/ 121 w 1279"/>
                  <a:gd name="T93" fmla="*/ 1188 h 1671"/>
                  <a:gd name="T94" fmla="*/ 129 w 1279"/>
                  <a:gd name="T95" fmla="*/ 1185 h 1671"/>
                  <a:gd name="T96" fmla="*/ 182 w 1279"/>
                  <a:gd name="T97" fmla="*/ 656 h 1671"/>
                  <a:gd name="T98" fmla="*/ 189 w 1279"/>
                  <a:gd name="T99" fmla="*/ 799 h 1671"/>
                  <a:gd name="T100" fmla="*/ 199 w 1279"/>
                  <a:gd name="T101" fmla="*/ 937 h 1671"/>
                  <a:gd name="T102" fmla="*/ 199 w 1279"/>
                  <a:gd name="T103" fmla="*/ 957 h 1671"/>
                  <a:gd name="T104" fmla="*/ 184 w 1279"/>
                  <a:gd name="T105" fmla="*/ 1185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79" h="1671">
                    <a:moveTo>
                      <a:pt x="1279" y="1154"/>
                    </a:moveTo>
                    <a:lnTo>
                      <a:pt x="1182" y="1178"/>
                    </a:lnTo>
                    <a:lnTo>
                      <a:pt x="1100" y="1212"/>
                    </a:lnTo>
                    <a:lnTo>
                      <a:pt x="1063" y="1212"/>
                    </a:lnTo>
                    <a:lnTo>
                      <a:pt x="1063" y="988"/>
                    </a:lnTo>
                    <a:lnTo>
                      <a:pt x="933" y="988"/>
                    </a:lnTo>
                    <a:lnTo>
                      <a:pt x="933" y="933"/>
                    </a:lnTo>
                    <a:lnTo>
                      <a:pt x="894" y="933"/>
                    </a:lnTo>
                    <a:lnTo>
                      <a:pt x="894" y="877"/>
                    </a:lnTo>
                    <a:lnTo>
                      <a:pt x="783" y="877"/>
                    </a:lnTo>
                    <a:lnTo>
                      <a:pt x="783" y="933"/>
                    </a:lnTo>
                    <a:lnTo>
                      <a:pt x="712" y="933"/>
                    </a:lnTo>
                    <a:lnTo>
                      <a:pt x="712" y="988"/>
                    </a:lnTo>
                    <a:lnTo>
                      <a:pt x="671" y="988"/>
                    </a:lnTo>
                    <a:lnTo>
                      <a:pt x="671" y="1183"/>
                    </a:lnTo>
                    <a:lnTo>
                      <a:pt x="659" y="1180"/>
                    </a:lnTo>
                    <a:lnTo>
                      <a:pt x="618" y="1188"/>
                    </a:lnTo>
                    <a:lnTo>
                      <a:pt x="577" y="1207"/>
                    </a:lnTo>
                    <a:lnTo>
                      <a:pt x="543" y="1236"/>
                    </a:lnTo>
                    <a:lnTo>
                      <a:pt x="519" y="1275"/>
                    </a:lnTo>
                    <a:lnTo>
                      <a:pt x="506" y="1309"/>
                    </a:lnTo>
                    <a:lnTo>
                      <a:pt x="315" y="1309"/>
                    </a:lnTo>
                    <a:lnTo>
                      <a:pt x="303" y="1314"/>
                    </a:lnTo>
                    <a:lnTo>
                      <a:pt x="303" y="1336"/>
                    </a:lnTo>
                    <a:lnTo>
                      <a:pt x="247" y="1333"/>
                    </a:lnTo>
                    <a:lnTo>
                      <a:pt x="243" y="520"/>
                    </a:lnTo>
                    <a:lnTo>
                      <a:pt x="243" y="520"/>
                    </a:lnTo>
                    <a:lnTo>
                      <a:pt x="240" y="520"/>
                    </a:lnTo>
                    <a:lnTo>
                      <a:pt x="235" y="517"/>
                    </a:lnTo>
                    <a:lnTo>
                      <a:pt x="230" y="517"/>
                    </a:lnTo>
                    <a:lnTo>
                      <a:pt x="230" y="517"/>
                    </a:lnTo>
                    <a:lnTo>
                      <a:pt x="230" y="510"/>
                    </a:lnTo>
                    <a:lnTo>
                      <a:pt x="228" y="507"/>
                    </a:lnTo>
                    <a:lnTo>
                      <a:pt x="221" y="507"/>
                    </a:lnTo>
                    <a:lnTo>
                      <a:pt x="209" y="507"/>
                    </a:lnTo>
                    <a:lnTo>
                      <a:pt x="194" y="505"/>
                    </a:lnTo>
                    <a:lnTo>
                      <a:pt x="184" y="505"/>
                    </a:lnTo>
                    <a:lnTo>
                      <a:pt x="184" y="500"/>
                    </a:lnTo>
                    <a:lnTo>
                      <a:pt x="192" y="500"/>
                    </a:lnTo>
                    <a:lnTo>
                      <a:pt x="211" y="500"/>
                    </a:lnTo>
                    <a:lnTo>
                      <a:pt x="228" y="498"/>
                    </a:lnTo>
                    <a:lnTo>
                      <a:pt x="240" y="498"/>
                    </a:lnTo>
                    <a:lnTo>
                      <a:pt x="247" y="495"/>
                    </a:lnTo>
                    <a:lnTo>
                      <a:pt x="247" y="493"/>
                    </a:lnTo>
                    <a:lnTo>
                      <a:pt x="247" y="490"/>
                    </a:lnTo>
                    <a:lnTo>
                      <a:pt x="240" y="488"/>
                    </a:lnTo>
                    <a:lnTo>
                      <a:pt x="228" y="486"/>
                    </a:lnTo>
                    <a:lnTo>
                      <a:pt x="211" y="486"/>
                    </a:lnTo>
                    <a:lnTo>
                      <a:pt x="189" y="486"/>
                    </a:lnTo>
                    <a:lnTo>
                      <a:pt x="184" y="486"/>
                    </a:lnTo>
                    <a:lnTo>
                      <a:pt x="184" y="483"/>
                    </a:lnTo>
                    <a:lnTo>
                      <a:pt x="187" y="483"/>
                    </a:lnTo>
                    <a:lnTo>
                      <a:pt x="192" y="481"/>
                    </a:lnTo>
                    <a:lnTo>
                      <a:pt x="194" y="481"/>
                    </a:lnTo>
                    <a:lnTo>
                      <a:pt x="194" y="478"/>
                    </a:lnTo>
                    <a:lnTo>
                      <a:pt x="194" y="469"/>
                    </a:lnTo>
                    <a:lnTo>
                      <a:pt x="192" y="459"/>
                    </a:lnTo>
                    <a:lnTo>
                      <a:pt x="192" y="449"/>
                    </a:lnTo>
                    <a:lnTo>
                      <a:pt x="192" y="439"/>
                    </a:lnTo>
                    <a:lnTo>
                      <a:pt x="192" y="432"/>
                    </a:lnTo>
                    <a:lnTo>
                      <a:pt x="192" y="430"/>
                    </a:lnTo>
                    <a:lnTo>
                      <a:pt x="192" y="430"/>
                    </a:lnTo>
                    <a:lnTo>
                      <a:pt x="189" y="427"/>
                    </a:lnTo>
                    <a:lnTo>
                      <a:pt x="184" y="427"/>
                    </a:lnTo>
                    <a:lnTo>
                      <a:pt x="182" y="427"/>
                    </a:lnTo>
                    <a:lnTo>
                      <a:pt x="182" y="427"/>
                    </a:lnTo>
                    <a:lnTo>
                      <a:pt x="184" y="427"/>
                    </a:lnTo>
                    <a:lnTo>
                      <a:pt x="189" y="427"/>
                    </a:lnTo>
                    <a:lnTo>
                      <a:pt x="189" y="427"/>
                    </a:lnTo>
                    <a:lnTo>
                      <a:pt x="199" y="427"/>
                    </a:lnTo>
                    <a:lnTo>
                      <a:pt x="204" y="425"/>
                    </a:lnTo>
                    <a:lnTo>
                      <a:pt x="204" y="425"/>
                    </a:lnTo>
                    <a:lnTo>
                      <a:pt x="204" y="425"/>
                    </a:lnTo>
                    <a:lnTo>
                      <a:pt x="209" y="425"/>
                    </a:lnTo>
                    <a:lnTo>
                      <a:pt x="214" y="425"/>
                    </a:lnTo>
                    <a:lnTo>
                      <a:pt x="214" y="425"/>
                    </a:lnTo>
                    <a:lnTo>
                      <a:pt x="214" y="425"/>
                    </a:lnTo>
                    <a:lnTo>
                      <a:pt x="218" y="425"/>
                    </a:lnTo>
                    <a:lnTo>
                      <a:pt x="221" y="422"/>
                    </a:lnTo>
                    <a:lnTo>
                      <a:pt x="221" y="422"/>
                    </a:lnTo>
                    <a:lnTo>
                      <a:pt x="221" y="422"/>
                    </a:lnTo>
                    <a:lnTo>
                      <a:pt x="221" y="422"/>
                    </a:lnTo>
                    <a:lnTo>
                      <a:pt x="230" y="418"/>
                    </a:lnTo>
                    <a:lnTo>
                      <a:pt x="233" y="418"/>
                    </a:lnTo>
                    <a:lnTo>
                      <a:pt x="233" y="418"/>
                    </a:lnTo>
                    <a:lnTo>
                      <a:pt x="235" y="415"/>
                    </a:lnTo>
                    <a:lnTo>
                      <a:pt x="235" y="413"/>
                    </a:lnTo>
                    <a:lnTo>
                      <a:pt x="235" y="413"/>
                    </a:lnTo>
                    <a:lnTo>
                      <a:pt x="235" y="410"/>
                    </a:lnTo>
                    <a:lnTo>
                      <a:pt x="235" y="410"/>
                    </a:lnTo>
                    <a:lnTo>
                      <a:pt x="221" y="403"/>
                    </a:lnTo>
                    <a:lnTo>
                      <a:pt x="218" y="403"/>
                    </a:lnTo>
                    <a:lnTo>
                      <a:pt x="209" y="401"/>
                    </a:lnTo>
                    <a:lnTo>
                      <a:pt x="197" y="401"/>
                    </a:lnTo>
                    <a:lnTo>
                      <a:pt x="194" y="401"/>
                    </a:lnTo>
                    <a:lnTo>
                      <a:pt x="189" y="398"/>
                    </a:lnTo>
                    <a:lnTo>
                      <a:pt x="187" y="396"/>
                    </a:lnTo>
                    <a:lnTo>
                      <a:pt x="182" y="393"/>
                    </a:lnTo>
                    <a:lnTo>
                      <a:pt x="180" y="391"/>
                    </a:lnTo>
                    <a:lnTo>
                      <a:pt x="177" y="386"/>
                    </a:lnTo>
                    <a:lnTo>
                      <a:pt x="175" y="381"/>
                    </a:lnTo>
                    <a:lnTo>
                      <a:pt x="172" y="379"/>
                    </a:lnTo>
                    <a:lnTo>
                      <a:pt x="170" y="374"/>
                    </a:lnTo>
                    <a:lnTo>
                      <a:pt x="170" y="374"/>
                    </a:lnTo>
                    <a:lnTo>
                      <a:pt x="168" y="374"/>
                    </a:lnTo>
                    <a:lnTo>
                      <a:pt x="168" y="374"/>
                    </a:lnTo>
                    <a:lnTo>
                      <a:pt x="168" y="245"/>
                    </a:lnTo>
                    <a:lnTo>
                      <a:pt x="168" y="245"/>
                    </a:lnTo>
                    <a:lnTo>
                      <a:pt x="165" y="243"/>
                    </a:lnTo>
                    <a:lnTo>
                      <a:pt x="165" y="243"/>
                    </a:lnTo>
                    <a:lnTo>
                      <a:pt x="163" y="243"/>
                    </a:lnTo>
                    <a:lnTo>
                      <a:pt x="163" y="146"/>
                    </a:lnTo>
                    <a:lnTo>
                      <a:pt x="163" y="146"/>
                    </a:lnTo>
                    <a:lnTo>
                      <a:pt x="163" y="146"/>
                    </a:lnTo>
                    <a:lnTo>
                      <a:pt x="160" y="146"/>
                    </a:lnTo>
                    <a:lnTo>
                      <a:pt x="160" y="146"/>
                    </a:lnTo>
                    <a:lnTo>
                      <a:pt x="160" y="65"/>
                    </a:lnTo>
                    <a:lnTo>
                      <a:pt x="160" y="63"/>
                    </a:lnTo>
                    <a:lnTo>
                      <a:pt x="158" y="63"/>
                    </a:lnTo>
                    <a:lnTo>
                      <a:pt x="158" y="63"/>
                    </a:lnTo>
                    <a:lnTo>
                      <a:pt x="158" y="63"/>
                    </a:lnTo>
                    <a:lnTo>
                      <a:pt x="158" y="0"/>
                    </a:lnTo>
                    <a:lnTo>
                      <a:pt x="158" y="0"/>
                    </a:lnTo>
                    <a:lnTo>
                      <a:pt x="155" y="0"/>
                    </a:lnTo>
                    <a:lnTo>
                      <a:pt x="155" y="0"/>
                    </a:lnTo>
                    <a:lnTo>
                      <a:pt x="155" y="0"/>
                    </a:lnTo>
                    <a:lnTo>
                      <a:pt x="155" y="0"/>
                    </a:lnTo>
                    <a:lnTo>
                      <a:pt x="155" y="0"/>
                    </a:lnTo>
                    <a:lnTo>
                      <a:pt x="155" y="0"/>
                    </a:lnTo>
                    <a:lnTo>
                      <a:pt x="153" y="0"/>
                    </a:lnTo>
                    <a:lnTo>
                      <a:pt x="153" y="0"/>
                    </a:lnTo>
                    <a:lnTo>
                      <a:pt x="153" y="0"/>
                    </a:lnTo>
                    <a:lnTo>
                      <a:pt x="153" y="2"/>
                    </a:lnTo>
                    <a:lnTo>
                      <a:pt x="153" y="2"/>
                    </a:lnTo>
                    <a:lnTo>
                      <a:pt x="153" y="63"/>
                    </a:lnTo>
                    <a:lnTo>
                      <a:pt x="153" y="63"/>
                    </a:lnTo>
                    <a:lnTo>
                      <a:pt x="153" y="63"/>
                    </a:lnTo>
                    <a:lnTo>
                      <a:pt x="151" y="65"/>
                    </a:lnTo>
                    <a:lnTo>
                      <a:pt x="151" y="65"/>
                    </a:lnTo>
                    <a:lnTo>
                      <a:pt x="151" y="65"/>
                    </a:lnTo>
                    <a:lnTo>
                      <a:pt x="151" y="146"/>
                    </a:lnTo>
                    <a:lnTo>
                      <a:pt x="151" y="146"/>
                    </a:lnTo>
                    <a:lnTo>
                      <a:pt x="151" y="146"/>
                    </a:lnTo>
                    <a:lnTo>
                      <a:pt x="148" y="146"/>
                    </a:lnTo>
                    <a:lnTo>
                      <a:pt x="148" y="146"/>
                    </a:lnTo>
                    <a:lnTo>
                      <a:pt x="148" y="243"/>
                    </a:lnTo>
                    <a:lnTo>
                      <a:pt x="148" y="243"/>
                    </a:lnTo>
                    <a:lnTo>
                      <a:pt x="146" y="245"/>
                    </a:lnTo>
                    <a:lnTo>
                      <a:pt x="146" y="245"/>
                    </a:lnTo>
                    <a:lnTo>
                      <a:pt x="146" y="374"/>
                    </a:lnTo>
                    <a:lnTo>
                      <a:pt x="146" y="374"/>
                    </a:lnTo>
                    <a:lnTo>
                      <a:pt x="143" y="374"/>
                    </a:lnTo>
                    <a:lnTo>
                      <a:pt x="143" y="374"/>
                    </a:lnTo>
                    <a:lnTo>
                      <a:pt x="141" y="379"/>
                    </a:lnTo>
                    <a:lnTo>
                      <a:pt x="141" y="384"/>
                    </a:lnTo>
                    <a:lnTo>
                      <a:pt x="138" y="386"/>
                    </a:lnTo>
                    <a:lnTo>
                      <a:pt x="136" y="391"/>
                    </a:lnTo>
                    <a:lnTo>
                      <a:pt x="131" y="393"/>
                    </a:lnTo>
                    <a:lnTo>
                      <a:pt x="129" y="396"/>
                    </a:lnTo>
                    <a:lnTo>
                      <a:pt x="124" y="398"/>
                    </a:lnTo>
                    <a:lnTo>
                      <a:pt x="121" y="401"/>
                    </a:lnTo>
                    <a:lnTo>
                      <a:pt x="117" y="401"/>
                    </a:lnTo>
                    <a:lnTo>
                      <a:pt x="105" y="403"/>
                    </a:lnTo>
                    <a:lnTo>
                      <a:pt x="97" y="403"/>
                    </a:lnTo>
                    <a:lnTo>
                      <a:pt x="92" y="405"/>
                    </a:lnTo>
                    <a:lnTo>
                      <a:pt x="80" y="413"/>
                    </a:lnTo>
                    <a:lnTo>
                      <a:pt x="80" y="413"/>
                    </a:lnTo>
                    <a:lnTo>
                      <a:pt x="80" y="418"/>
                    </a:lnTo>
                    <a:lnTo>
                      <a:pt x="80" y="418"/>
                    </a:lnTo>
                    <a:lnTo>
                      <a:pt x="80" y="420"/>
                    </a:lnTo>
                    <a:lnTo>
                      <a:pt x="85" y="420"/>
                    </a:lnTo>
                    <a:lnTo>
                      <a:pt x="95" y="425"/>
                    </a:lnTo>
                    <a:lnTo>
                      <a:pt x="95" y="425"/>
                    </a:lnTo>
                    <a:lnTo>
                      <a:pt x="95" y="425"/>
                    </a:lnTo>
                    <a:lnTo>
                      <a:pt x="100" y="425"/>
                    </a:lnTo>
                    <a:lnTo>
                      <a:pt x="100" y="425"/>
                    </a:lnTo>
                    <a:lnTo>
                      <a:pt x="102" y="425"/>
                    </a:lnTo>
                    <a:lnTo>
                      <a:pt x="102" y="425"/>
                    </a:lnTo>
                    <a:lnTo>
                      <a:pt x="107" y="427"/>
                    </a:lnTo>
                    <a:lnTo>
                      <a:pt x="112" y="427"/>
                    </a:lnTo>
                    <a:lnTo>
                      <a:pt x="112" y="427"/>
                    </a:lnTo>
                    <a:lnTo>
                      <a:pt x="119" y="427"/>
                    </a:lnTo>
                    <a:lnTo>
                      <a:pt x="124" y="427"/>
                    </a:lnTo>
                    <a:lnTo>
                      <a:pt x="124" y="427"/>
                    </a:lnTo>
                    <a:lnTo>
                      <a:pt x="124" y="427"/>
                    </a:lnTo>
                    <a:lnTo>
                      <a:pt x="129" y="427"/>
                    </a:lnTo>
                    <a:lnTo>
                      <a:pt x="129" y="427"/>
                    </a:lnTo>
                    <a:lnTo>
                      <a:pt x="126" y="430"/>
                    </a:lnTo>
                    <a:lnTo>
                      <a:pt x="121" y="430"/>
                    </a:lnTo>
                    <a:lnTo>
                      <a:pt x="119" y="430"/>
                    </a:lnTo>
                    <a:lnTo>
                      <a:pt x="119" y="432"/>
                    </a:lnTo>
                    <a:lnTo>
                      <a:pt x="119" y="439"/>
                    </a:lnTo>
                    <a:lnTo>
                      <a:pt x="119" y="449"/>
                    </a:lnTo>
                    <a:lnTo>
                      <a:pt x="119" y="459"/>
                    </a:lnTo>
                    <a:lnTo>
                      <a:pt x="119" y="469"/>
                    </a:lnTo>
                    <a:lnTo>
                      <a:pt x="119" y="478"/>
                    </a:lnTo>
                    <a:lnTo>
                      <a:pt x="119" y="481"/>
                    </a:lnTo>
                    <a:lnTo>
                      <a:pt x="121" y="481"/>
                    </a:lnTo>
                    <a:lnTo>
                      <a:pt x="124" y="483"/>
                    </a:lnTo>
                    <a:lnTo>
                      <a:pt x="129" y="483"/>
                    </a:lnTo>
                    <a:lnTo>
                      <a:pt x="131" y="483"/>
                    </a:lnTo>
                    <a:lnTo>
                      <a:pt x="131" y="486"/>
                    </a:lnTo>
                    <a:lnTo>
                      <a:pt x="119" y="486"/>
                    </a:lnTo>
                    <a:lnTo>
                      <a:pt x="100" y="486"/>
                    </a:lnTo>
                    <a:lnTo>
                      <a:pt x="83" y="488"/>
                    </a:lnTo>
                    <a:lnTo>
                      <a:pt x="73" y="490"/>
                    </a:lnTo>
                    <a:lnTo>
                      <a:pt x="66" y="490"/>
                    </a:lnTo>
                    <a:lnTo>
                      <a:pt x="66" y="495"/>
                    </a:lnTo>
                    <a:lnTo>
                      <a:pt x="68" y="498"/>
                    </a:lnTo>
                    <a:lnTo>
                      <a:pt x="75" y="498"/>
                    </a:lnTo>
                    <a:lnTo>
                      <a:pt x="88" y="500"/>
                    </a:lnTo>
                    <a:lnTo>
                      <a:pt x="105" y="500"/>
                    </a:lnTo>
                    <a:lnTo>
                      <a:pt x="124" y="500"/>
                    </a:lnTo>
                    <a:lnTo>
                      <a:pt x="131" y="500"/>
                    </a:lnTo>
                    <a:lnTo>
                      <a:pt x="131" y="505"/>
                    </a:lnTo>
                    <a:lnTo>
                      <a:pt x="121" y="507"/>
                    </a:lnTo>
                    <a:lnTo>
                      <a:pt x="107" y="507"/>
                    </a:lnTo>
                    <a:lnTo>
                      <a:pt x="95" y="507"/>
                    </a:lnTo>
                    <a:lnTo>
                      <a:pt x="88" y="510"/>
                    </a:lnTo>
                    <a:lnTo>
                      <a:pt x="88" y="510"/>
                    </a:lnTo>
                    <a:lnTo>
                      <a:pt x="88" y="520"/>
                    </a:lnTo>
                    <a:lnTo>
                      <a:pt x="85" y="520"/>
                    </a:lnTo>
                    <a:lnTo>
                      <a:pt x="80" y="520"/>
                    </a:lnTo>
                    <a:lnTo>
                      <a:pt x="75" y="520"/>
                    </a:lnTo>
                    <a:lnTo>
                      <a:pt x="73" y="520"/>
                    </a:lnTo>
                    <a:lnTo>
                      <a:pt x="73" y="520"/>
                    </a:lnTo>
                    <a:lnTo>
                      <a:pt x="78" y="1331"/>
                    </a:lnTo>
                    <a:lnTo>
                      <a:pt x="27" y="1333"/>
                    </a:lnTo>
                    <a:lnTo>
                      <a:pt x="27" y="1350"/>
                    </a:lnTo>
                    <a:lnTo>
                      <a:pt x="0" y="1353"/>
                    </a:lnTo>
                    <a:lnTo>
                      <a:pt x="0" y="1671"/>
                    </a:lnTo>
                    <a:lnTo>
                      <a:pt x="1279" y="1671"/>
                    </a:lnTo>
                    <a:lnTo>
                      <a:pt x="1279" y="1154"/>
                    </a:lnTo>
                    <a:close/>
                    <a:moveTo>
                      <a:pt x="126" y="498"/>
                    </a:moveTo>
                    <a:lnTo>
                      <a:pt x="124" y="498"/>
                    </a:lnTo>
                    <a:lnTo>
                      <a:pt x="121" y="498"/>
                    </a:lnTo>
                    <a:lnTo>
                      <a:pt x="119" y="498"/>
                    </a:lnTo>
                    <a:lnTo>
                      <a:pt x="117" y="498"/>
                    </a:lnTo>
                    <a:lnTo>
                      <a:pt x="119" y="498"/>
                    </a:lnTo>
                    <a:lnTo>
                      <a:pt x="121" y="498"/>
                    </a:lnTo>
                    <a:lnTo>
                      <a:pt x="124" y="498"/>
                    </a:lnTo>
                    <a:lnTo>
                      <a:pt x="126" y="498"/>
                    </a:lnTo>
                    <a:lnTo>
                      <a:pt x="131" y="498"/>
                    </a:lnTo>
                    <a:lnTo>
                      <a:pt x="126" y="498"/>
                    </a:lnTo>
                    <a:close/>
                    <a:moveTo>
                      <a:pt x="117" y="568"/>
                    </a:moveTo>
                    <a:lnTo>
                      <a:pt x="121" y="568"/>
                    </a:lnTo>
                    <a:lnTo>
                      <a:pt x="131" y="568"/>
                    </a:lnTo>
                    <a:lnTo>
                      <a:pt x="138" y="568"/>
                    </a:lnTo>
                    <a:lnTo>
                      <a:pt x="138" y="656"/>
                    </a:lnTo>
                    <a:lnTo>
                      <a:pt x="134" y="656"/>
                    </a:lnTo>
                    <a:lnTo>
                      <a:pt x="124" y="656"/>
                    </a:lnTo>
                    <a:lnTo>
                      <a:pt x="119" y="656"/>
                    </a:lnTo>
                    <a:lnTo>
                      <a:pt x="117" y="568"/>
                    </a:lnTo>
                    <a:close/>
                    <a:moveTo>
                      <a:pt x="119" y="673"/>
                    </a:moveTo>
                    <a:lnTo>
                      <a:pt x="126" y="673"/>
                    </a:lnTo>
                    <a:lnTo>
                      <a:pt x="136" y="673"/>
                    </a:lnTo>
                    <a:lnTo>
                      <a:pt x="138" y="673"/>
                    </a:lnTo>
                    <a:lnTo>
                      <a:pt x="138" y="799"/>
                    </a:lnTo>
                    <a:lnTo>
                      <a:pt x="136" y="799"/>
                    </a:lnTo>
                    <a:lnTo>
                      <a:pt x="126" y="799"/>
                    </a:lnTo>
                    <a:lnTo>
                      <a:pt x="119" y="799"/>
                    </a:lnTo>
                    <a:lnTo>
                      <a:pt x="119" y="673"/>
                    </a:lnTo>
                    <a:close/>
                    <a:moveTo>
                      <a:pt x="119" y="814"/>
                    </a:moveTo>
                    <a:lnTo>
                      <a:pt x="124" y="814"/>
                    </a:lnTo>
                    <a:lnTo>
                      <a:pt x="136" y="814"/>
                    </a:lnTo>
                    <a:lnTo>
                      <a:pt x="141" y="814"/>
                    </a:lnTo>
                    <a:lnTo>
                      <a:pt x="141" y="937"/>
                    </a:lnTo>
                    <a:lnTo>
                      <a:pt x="136" y="937"/>
                    </a:lnTo>
                    <a:lnTo>
                      <a:pt x="129" y="937"/>
                    </a:lnTo>
                    <a:lnTo>
                      <a:pt x="119" y="937"/>
                    </a:lnTo>
                    <a:lnTo>
                      <a:pt x="119" y="814"/>
                    </a:lnTo>
                    <a:close/>
                    <a:moveTo>
                      <a:pt x="119" y="957"/>
                    </a:moveTo>
                    <a:lnTo>
                      <a:pt x="126" y="957"/>
                    </a:lnTo>
                    <a:lnTo>
                      <a:pt x="136" y="957"/>
                    </a:lnTo>
                    <a:lnTo>
                      <a:pt x="141" y="957"/>
                    </a:lnTo>
                    <a:lnTo>
                      <a:pt x="141" y="1071"/>
                    </a:lnTo>
                    <a:lnTo>
                      <a:pt x="138" y="1071"/>
                    </a:lnTo>
                    <a:lnTo>
                      <a:pt x="129" y="1071"/>
                    </a:lnTo>
                    <a:lnTo>
                      <a:pt x="121" y="1073"/>
                    </a:lnTo>
                    <a:lnTo>
                      <a:pt x="119" y="957"/>
                    </a:lnTo>
                    <a:close/>
                    <a:moveTo>
                      <a:pt x="129" y="1185"/>
                    </a:moveTo>
                    <a:lnTo>
                      <a:pt x="121" y="1188"/>
                    </a:lnTo>
                    <a:lnTo>
                      <a:pt x="121" y="1095"/>
                    </a:lnTo>
                    <a:lnTo>
                      <a:pt x="126" y="1095"/>
                    </a:lnTo>
                    <a:lnTo>
                      <a:pt x="136" y="1095"/>
                    </a:lnTo>
                    <a:lnTo>
                      <a:pt x="141" y="1095"/>
                    </a:lnTo>
                    <a:lnTo>
                      <a:pt x="141" y="1185"/>
                    </a:lnTo>
                    <a:lnTo>
                      <a:pt x="129" y="1185"/>
                    </a:lnTo>
                    <a:close/>
                    <a:moveTo>
                      <a:pt x="182" y="568"/>
                    </a:moveTo>
                    <a:lnTo>
                      <a:pt x="189" y="568"/>
                    </a:lnTo>
                    <a:lnTo>
                      <a:pt x="197" y="568"/>
                    </a:lnTo>
                    <a:lnTo>
                      <a:pt x="197" y="656"/>
                    </a:lnTo>
                    <a:lnTo>
                      <a:pt x="194" y="656"/>
                    </a:lnTo>
                    <a:lnTo>
                      <a:pt x="182" y="656"/>
                    </a:lnTo>
                    <a:lnTo>
                      <a:pt x="182" y="568"/>
                    </a:lnTo>
                    <a:close/>
                    <a:moveTo>
                      <a:pt x="182" y="673"/>
                    </a:moveTo>
                    <a:lnTo>
                      <a:pt x="189" y="673"/>
                    </a:lnTo>
                    <a:lnTo>
                      <a:pt x="197" y="673"/>
                    </a:lnTo>
                    <a:lnTo>
                      <a:pt x="199" y="799"/>
                    </a:lnTo>
                    <a:lnTo>
                      <a:pt x="189" y="799"/>
                    </a:lnTo>
                    <a:lnTo>
                      <a:pt x="182" y="799"/>
                    </a:lnTo>
                    <a:lnTo>
                      <a:pt x="182" y="673"/>
                    </a:lnTo>
                    <a:close/>
                    <a:moveTo>
                      <a:pt x="182" y="814"/>
                    </a:moveTo>
                    <a:lnTo>
                      <a:pt x="194" y="814"/>
                    </a:lnTo>
                    <a:lnTo>
                      <a:pt x="199" y="814"/>
                    </a:lnTo>
                    <a:lnTo>
                      <a:pt x="199" y="937"/>
                    </a:lnTo>
                    <a:lnTo>
                      <a:pt x="192" y="937"/>
                    </a:lnTo>
                    <a:lnTo>
                      <a:pt x="184" y="937"/>
                    </a:lnTo>
                    <a:lnTo>
                      <a:pt x="182" y="814"/>
                    </a:lnTo>
                    <a:close/>
                    <a:moveTo>
                      <a:pt x="184" y="957"/>
                    </a:moveTo>
                    <a:lnTo>
                      <a:pt x="194" y="957"/>
                    </a:lnTo>
                    <a:lnTo>
                      <a:pt x="199" y="957"/>
                    </a:lnTo>
                    <a:lnTo>
                      <a:pt x="199" y="1071"/>
                    </a:lnTo>
                    <a:lnTo>
                      <a:pt x="192" y="1071"/>
                    </a:lnTo>
                    <a:lnTo>
                      <a:pt x="184" y="1071"/>
                    </a:lnTo>
                    <a:lnTo>
                      <a:pt x="184" y="957"/>
                    </a:lnTo>
                    <a:close/>
                    <a:moveTo>
                      <a:pt x="199" y="1188"/>
                    </a:moveTo>
                    <a:lnTo>
                      <a:pt x="184" y="1185"/>
                    </a:lnTo>
                    <a:lnTo>
                      <a:pt x="184" y="1098"/>
                    </a:lnTo>
                    <a:lnTo>
                      <a:pt x="197" y="1098"/>
                    </a:lnTo>
                    <a:lnTo>
                      <a:pt x="199" y="1098"/>
                    </a:lnTo>
                    <a:lnTo>
                      <a:pt x="201" y="1188"/>
                    </a:lnTo>
                    <a:lnTo>
                      <a:pt x="199" y="1188"/>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a:ea typeface="+mn-ea"/>
                  <a:cs typeface="+mn-cs"/>
                </a:endParaRPr>
              </a:p>
            </p:txBody>
          </p:sp>
        </p:grpSp>
      </p:grpSp>
    </p:spTree>
    <p:extLst>
      <p:ext uri="{BB962C8B-B14F-4D97-AF65-F5344CB8AC3E}">
        <p14:creationId xmlns:p14="http://schemas.microsoft.com/office/powerpoint/2010/main" val="1750275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1DD49FF7-9D2D-4E88-9D1D-B69DC0E7FB95}"/>
              </a:ext>
            </a:extLst>
          </p:cNvPr>
          <p:cNvSpPr>
            <a:spLocks noGrp="1"/>
          </p:cNvSpPr>
          <p:nvPr>
            <p:ph type="sldNum" sz="quarter" idx="10"/>
          </p:nvPr>
        </p:nvSpPr>
        <p:spPr>
          <a:xfrm>
            <a:off x="6419850" y="4824248"/>
            <a:ext cx="430213"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55C1561-D515-44FB-A4F8-44D0D861CB8B}" type="slidenum">
              <a:rPr kumimoji="0" lang="en-US" alt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2038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2A2A71-CEE4-4663-8B35-8EBA5B5DC594}" type="datetimeFigureOut">
              <a:rPr lang="en-US" smtClean="0"/>
              <a:pPr/>
              <a:t>9/30/2024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F10276-A2AF-44AC-9C1B-3B4BE221A1A5}" type="slidenum">
              <a:rPr lang="en-US" smtClean="0"/>
              <a:pPr/>
              <a:t>‹#›</a:t>
            </a:fld>
            <a:endParaRPr lang="en-US"/>
          </a:p>
        </p:txBody>
      </p:sp>
    </p:spTree>
    <p:extLst>
      <p:ext uri="{BB962C8B-B14F-4D97-AF65-F5344CB8AC3E}">
        <p14:creationId xmlns:p14="http://schemas.microsoft.com/office/powerpoint/2010/main" val="8003548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3084A50B-57CE-4D5A-BF17-52DEEDE4A44A}"/>
              </a:ext>
            </a:extLst>
          </p:cNvPr>
          <p:cNvSpPr>
            <a:spLocks noGrp="1"/>
          </p:cNvSpPr>
          <p:nvPr>
            <p:ph type="sldNum" sz="quarter" idx="10"/>
          </p:nvPr>
        </p:nvSpPr>
        <p:spPr>
          <a:xfrm>
            <a:off x="6419850" y="4824248"/>
            <a:ext cx="430213"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3D95BC5-03CF-474D-B1F1-BAF7E0487564}" type="slidenum">
              <a:rPr kumimoji="0" lang="en-US" alt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51997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7646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7_Images and Contents Layout">
    <p:spTree>
      <p:nvGrpSpPr>
        <p:cNvPr id="1" name=""/>
        <p:cNvGrpSpPr/>
        <p:nvPr/>
      </p:nvGrpSpPr>
      <p:grpSpPr>
        <a:xfrm>
          <a:off x="0" y="0"/>
          <a:ext cx="0" cy="0"/>
          <a:chOff x="0" y="0"/>
          <a:chExt cx="0" cy="0"/>
        </a:xfrm>
      </p:grpSpPr>
      <p:sp>
        <p:nvSpPr>
          <p:cNvPr id="7" name="Picture Placeholder 2"/>
          <p:cNvSpPr>
            <a:spLocks noGrp="1"/>
          </p:cNvSpPr>
          <p:nvPr>
            <p:ph type="pic" idx="10" hasCustomPrompt="1"/>
          </p:nvPr>
        </p:nvSpPr>
        <p:spPr>
          <a:xfrm>
            <a:off x="7596127" y="1575061"/>
            <a:ext cx="2159479" cy="333573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2345314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2A2A71-CEE4-4663-8B35-8EBA5B5DC594}" type="datetimeFigureOut">
              <a:rPr lang="en-US" smtClean="0"/>
              <a:pPr/>
              <a:t>9/30/2024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F10276-A2AF-44AC-9C1B-3B4BE221A1A5}" type="slidenum">
              <a:rPr lang="en-US" smtClean="0"/>
              <a:pPr/>
              <a:t>‹#›</a:t>
            </a:fld>
            <a:endParaRPr lang="en-US"/>
          </a:p>
        </p:txBody>
      </p:sp>
    </p:spTree>
    <p:extLst>
      <p:ext uri="{BB962C8B-B14F-4D97-AF65-F5344CB8AC3E}">
        <p14:creationId xmlns:p14="http://schemas.microsoft.com/office/powerpoint/2010/main" val="3740549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92A2A71-CEE4-4663-8B35-8EBA5B5DC594}" type="datetimeFigureOut">
              <a:rPr lang="en-US" smtClean="0"/>
              <a:pPr/>
              <a:t>9/30/2024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F10276-A2AF-44AC-9C1B-3B4BE221A1A5}" type="slidenum">
              <a:rPr lang="en-US" smtClean="0"/>
              <a:pPr/>
              <a:t>‹#›</a:t>
            </a:fld>
            <a:endParaRPr lang="en-US"/>
          </a:p>
        </p:txBody>
      </p:sp>
    </p:spTree>
    <p:extLst>
      <p:ext uri="{BB962C8B-B14F-4D97-AF65-F5344CB8AC3E}">
        <p14:creationId xmlns:p14="http://schemas.microsoft.com/office/powerpoint/2010/main" val="48766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92A2A71-CEE4-4663-8B35-8EBA5B5DC594}" type="datetimeFigureOut">
              <a:rPr lang="en-US" smtClean="0"/>
              <a:pPr/>
              <a:t>9/30/2024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F10276-A2AF-44AC-9C1B-3B4BE221A1A5}" type="slidenum">
              <a:rPr lang="en-US" smtClean="0"/>
              <a:pPr/>
              <a:t>‹#›</a:t>
            </a:fld>
            <a:endParaRPr lang="en-US"/>
          </a:p>
        </p:txBody>
      </p:sp>
    </p:spTree>
    <p:extLst>
      <p:ext uri="{BB962C8B-B14F-4D97-AF65-F5344CB8AC3E}">
        <p14:creationId xmlns:p14="http://schemas.microsoft.com/office/powerpoint/2010/main" val="3115831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9" Type="http://schemas.openxmlformats.org/officeDocument/2006/relationships/slideLayout" Target="../slideLayouts/slideLayout55.xml"/><Relationship Id="rId21" Type="http://schemas.openxmlformats.org/officeDocument/2006/relationships/slideLayout" Target="../slideLayouts/slideLayout37.xml"/><Relationship Id="rId34" Type="http://schemas.openxmlformats.org/officeDocument/2006/relationships/slideLayout" Target="../slideLayouts/slideLayout50.xml"/><Relationship Id="rId42" Type="http://schemas.openxmlformats.org/officeDocument/2006/relationships/slideLayout" Target="../slideLayouts/slideLayout58.xml"/><Relationship Id="rId47" Type="http://schemas.openxmlformats.org/officeDocument/2006/relationships/theme" Target="../theme/theme2.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9" Type="http://schemas.openxmlformats.org/officeDocument/2006/relationships/slideLayout" Target="../slideLayouts/slideLayout45.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37" Type="http://schemas.openxmlformats.org/officeDocument/2006/relationships/slideLayout" Target="../slideLayouts/slideLayout53.xml"/><Relationship Id="rId40" Type="http://schemas.openxmlformats.org/officeDocument/2006/relationships/slideLayout" Target="../slideLayouts/slideLayout56.xml"/><Relationship Id="rId45" Type="http://schemas.openxmlformats.org/officeDocument/2006/relationships/slideLayout" Target="../slideLayouts/slideLayout61.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36" Type="http://schemas.openxmlformats.org/officeDocument/2006/relationships/slideLayout" Target="../slideLayouts/slideLayout52.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slideLayout" Target="../slideLayouts/slideLayout47.xml"/><Relationship Id="rId44" Type="http://schemas.openxmlformats.org/officeDocument/2006/relationships/slideLayout" Target="../slideLayouts/slideLayout60.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35" Type="http://schemas.openxmlformats.org/officeDocument/2006/relationships/slideLayout" Target="../slideLayouts/slideLayout51.xml"/><Relationship Id="rId43" Type="http://schemas.openxmlformats.org/officeDocument/2006/relationships/slideLayout" Target="../slideLayouts/slideLayout59.xml"/><Relationship Id="rId8" Type="http://schemas.openxmlformats.org/officeDocument/2006/relationships/slideLayout" Target="../slideLayouts/slideLayout24.xml"/><Relationship Id="rId3" Type="http://schemas.openxmlformats.org/officeDocument/2006/relationships/slideLayout" Target="../slideLayouts/slideLayout19.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slideLayout" Target="../slideLayouts/slideLayout49.xml"/><Relationship Id="rId38" Type="http://schemas.openxmlformats.org/officeDocument/2006/relationships/slideLayout" Target="../slideLayouts/slideLayout54.xml"/><Relationship Id="rId46" Type="http://schemas.openxmlformats.org/officeDocument/2006/relationships/slideLayout" Target="../slideLayouts/slideLayout62.xml"/><Relationship Id="rId20" Type="http://schemas.openxmlformats.org/officeDocument/2006/relationships/slideLayout" Target="../slideLayouts/slideLayout36.xml"/><Relationship Id="rId41"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2A2A71-CEE4-4663-8B35-8EBA5B5DC594}" type="datetimeFigureOut">
              <a:rPr lang="en-US" smtClean="0"/>
              <a:pPr/>
              <a:t>9/30/2024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F10276-A2AF-44AC-9C1B-3B4BE221A1A5}" type="slidenum">
              <a:rPr lang="en-US" smtClean="0"/>
              <a:pPr/>
              <a:t>‹#›</a:t>
            </a:fld>
            <a:endParaRPr lang="en-US"/>
          </a:p>
        </p:txBody>
      </p:sp>
    </p:spTree>
    <p:extLst>
      <p:ext uri="{BB962C8B-B14F-4D97-AF65-F5344CB8AC3E}">
        <p14:creationId xmlns:p14="http://schemas.microsoft.com/office/powerpoint/2010/main" val="5439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27A105-318C-40BE-A12D-6CBD28F44160}"/>
              </a:ext>
            </a:extLst>
          </p:cNvPr>
          <p:cNvSpPr>
            <a:spLocks noGrp="1"/>
          </p:cNvSpPr>
          <p:nvPr>
            <p:ph type="title"/>
          </p:nvPr>
        </p:nvSpPr>
        <p:spPr>
          <a:xfrm>
            <a:off x="838200" y="277813"/>
            <a:ext cx="10515600" cy="538162"/>
          </a:xfrm>
          <a:prstGeom prst="rect">
            <a:avLst/>
          </a:prstGeom>
        </p:spPr>
        <p:txBody>
          <a:bodyPr wrap="square" anchor="ctr">
            <a:noAutofit/>
          </a:bodyPr>
          <a:lstStyle/>
          <a:p>
            <a:pPr lvl="0"/>
            <a:r>
              <a:rPr lang="en-US" dirty="0"/>
              <a:t>Click to edit Master title style</a:t>
            </a:r>
          </a:p>
        </p:txBody>
      </p:sp>
      <p:sp>
        <p:nvSpPr>
          <p:cNvPr id="7" name="Rectangle 6">
            <a:extLst>
              <a:ext uri="{FF2B5EF4-FFF2-40B4-BE49-F238E27FC236}">
                <a16:creationId xmlns:a16="http://schemas.microsoft.com/office/drawing/2014/main" id="{A8878E51-767C-4142-A279-E7F8F12AD07A}"/>
              </a:ext>
            </a:extLst>
          </p:cNvPr>
          <p:cNvSpPr/>
          <p:nvPr userDrawn="1"/>
        </p:nvSpPr>
        <p:spPr>
          <a:xfrm>
            <a:off x="-1" y="6438900"/>
            <a:ext cx="11844337" cy="4191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7">
            <a:extLst>
              <a:ext uri="{FF2B5EF4-FFF2-40B4-BE49-F238E27FC236}">
                <a16:creationId xmlns:a16="http://schemas.microsoft.com/office/drawing/2014/main" id="{84510555-E465-4CAA-B61D-47173ED00AB6}"/>
              </a:ext>
            </a:extLst>
          </p:cNvPr>
          <p:cNvSpPr/>
          <p:nvPr userDrawn="1"/>
        </p:nvSpPr>
        <p:spPr>
          <a:xfrm flipH="1">
            <a:off x="-4" y="6438900"/>
            <a:ext cx="659223" cy="419100"/>
          </a:xfrm>
          <a:custGeom>
            <a:avLst/>
            <a:gdLst>
              <a:gd name="connsiteX0" fmla="*/ 0 w 383764"/>
              <a:gd name="connsiteY0" fmla="*/ 0 h 323421"/>
              <a:gd name="connsiteX1" fmla="*/ 383764 w 383764"/>
              <a:gd name="connsiteY1" fmla="*/ 0 h 323421"/>
              <a:gd name="connsiteX2" fmla="*/ 383764 w 383764"/>
              <a:gd name="connsiteY2" fmla="*/ 323421 h 323421"/>
              <a:gd name="connsiteX3" fmla="*/ 0 w 383764"/>
              <a:gd name="connsiteY3" fmla="*/ 323421 h 323421"/>
              <a:gd name="connsiteX4" fmla="*/ 0 w 383764"/>
              <a:gd name="connsiteY4" fmla="*/ 0 h 323421"/>
              <a:gd name="connsiteX0" fmla="*/ 171450 w 555214"/>
              <a:gd name="connsiteY0" fmla="*/ 0 h 323421"/>
              <a:gd name="connsiteX1" fmla="*/ 555214 w 555214"/>
              <a:gd name="connsiteY1" fmla="*/ 0 h 323421"/>
              <a:gd name="connsiteX2" fmla="*/ 555214 w 555214"/>
              <a:gd name="connsiteY2" fmla="*/ 323421 h 323421"/>
              <a:gd name="connsiteX3" fmla="*/ 0 w 555214"/>
              <a:gd name="connsiteY3" fmla="*/ 323421 h 323421"/>
              <a:gd name="connsiteX4" fmla="*/ 171450 w 555214"/>
              <a:gd name="connsiteY4" fmla="*/ 0 h 323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14" h="323421">
                <a:moveTo>
                  <a:pt x="171450" y="0"/>
                </a:moveTo>
                <a:lnTo>
                  <a:pt x="555214" y="0"/>
                </a:lnTo>
                <a:lnTo>
                  <a:pt x="555214" y="323421"/>
                </a:lnTo>
                <a:lnTo>
                  <a:pt x="0" y="323421"/>
                </a:lnTo>
                <a:lnTo>
                  <a:pt x="171450" y="0"/>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7A2C1063-B96F-44D3-82E0-04F74D7C6FBA}"/>
              </a:ext>
            </a:extLst>
          </p:cNvPr>
          <p:cNvSpPr/>
          <p:nvPr userDrawn="1"/>
        </p:nvSpPr>
        <p:spPr>
          <a:xfrm>
            <a:off x="11844338" y="6438900"/>
            <a:ext cx="347662" cy="4191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Footer Placeholder 3">
            <a:extLst>
              <a:ext uri="{FF2B5EF4-FFF2-40B4-BE49-F238E27FC236}">
                <a16:creationId xmlns:a16="http://schemas.microsoft.com/office/drawing/2014/main" id="{7DCFB372-CC5B-4873-ADFD-8D05A8CF7E60}"/>
              </a:ext>
            </a:extLst>
          </p:cNvPr>
          <p:cNvSpPr txBox="1">
            <a:spLocks/>
          </p:cNvSpPr>
          <p:nvPr userDrawn="1"/>
        </p:nvSpPr>
        <p:spPr>
          <a:xfrm>
            <a:off x="10128885" y="6491287"/>
            <a:ext cx="1617611" cy="366713"/>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Light"/>
                <a:ea typeface="+mn-ea"/>
                <a:cs typeface="+mn-cs"/>
              </a:rPr>
              <a:t>WWW.METROAPI.COM</a:t>
            </a:r>
          </a:p>
        </p:txBody>
      </p:sp>
    </p:spTree>
    <p:extLst>
      <p:ext uri="{BB962C8B-B14F-4D97-AF65-F5344CB8AC3E}">
        <p14:creationId xmlns:p14="http://schemas.microsoft.com/office/powerpoint/2010/main" val="387805505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 id="2147483691" r:id="rId26"/>
    <p:sldLayoutId id="2147483692" r:id="rId27"/>
    <p:sldLayoutId id="2147483693" r:id="rId28"/>
    <p:sldLayoutId id="2147483694" r:id="rId29"/>
    <p:sldLayoutId id="2147483695" r:id="rId30"/>
    <p:sldLayoutId id="2147483696" r:id="rId31"/>
    <p:sldLayoutId id="2147483697" r:id="rId32"/>
    <p:sldLayoutId id="2147483698" r:id="rId33"/>
    <p:sldLayoutId id="2147483699" r:id="rId34"/>
    <p:sldLayoutId id="2147483700" r:id="rId35"/>
    <p:sldLayoutId id="2147483701" r:id="rId36"/>
    <p:sldLayoutId id="2147483702" r:id="rId37"/>
    <p:sldLayoutId id="2147483703" r:id="rId38"/>
    <p:sldLayoutId id="2147483704" r:id="rId39"/>
    <p:sldLayoutId id="2147483705" r:id="rId40"/>
    <p:sldLayoutId id="2147483706" r:id="rId41"/>
    <p:sldLayoutId id="2147483707" r:id="rId42"/>
    <p:sldLayoutId id="2147483708" r:id="rId43"/>
    <p:sldLayoutId id="2147483709" r:id="rId44"/>
    <p:sldLayoutId id="2147483710" r:id="rId45"/>
    <p:sldLayoutId id="2147483711" r:id="rId46"/>
  </p:sldLayoutIdLst>
  <p:hf hdr="0" ftr="0" dt="0"/>
  <p:txStyles>
    <p:titleStyle>
      <a:lvl1pPr algn="ctr" defTabSz="912813" rtl="0" fontAlgn="base">
        <a:lnSpc>
          <a:spcPct val="90000"/>
        </a:lnSpc>
        <a:spcBef>
          <a:spcPct val="0"/>
        </a:spcBef>
        <a:spcAft>
          <a:spcPct val="0"/>
        </a:spcAft>
        <a:defRPr lang="en-US" sz="3600" b="1" spc="-151" dirty="0">
          <a:solidFill>
            <a:srgbClr val="333F50"/>
          </a:solidFill>
          <a:latin typeface="Open Sans" panose="020B0606030504020204" pitchFamily="34" charset="0"/>
          <a:ea typeface="Open Sans" panose="020B0606030504020204" pitchFamily="34" charset="0"/>
          <a:cs typeface="Open Sans" panose="020B0606030504020204" pitchFamily="34" charset="0"/>
        </a:defRPr>
      </a:lvl1pPr>
      <a:lvl2pPr algn="ctr" defTabSz="912813" rtl="0" fontAlgn="base">
        <a:lnSpc>
          <a:spcPct val="90000"/>
        </a:lnSpc>
        <a:spcBef>
          <a:spcPct val="0"/>
        </a:spcBef>
        <a:spcAft>
          <a:spcPct val="0"/>
        </a:spcAft>
        <a:defRPr sz="3600" b="1">
          <a:solidFill>
            <a:srgbClr val="333F50"/>
          </a:solidFill>
          <a:latin typeface="Open Sans" panose="020B0606030504020204" pitchFamily="34" charset="0"/>
          <a:cs typeface="Open Sans" panose="020B0606030504020204" pitchFamily="34" charset="0"/>
        </a:defRPr>
      </a:lvl2pPr>
      <a:lvl3pPr algn="ctr" defTabSz="912813" rtl="0" fontAlgn="base">
        <a:lnSpc>
          <a:spcPct val="90000"/>
        </a:lnSpc>
        <a:spcBef>
          <a:spcPct val="0"/>
        </a:spcBef>
        <a:spcAft>
          <a:spcPct val="0"/>
        </a:spcAft>
        <a:defRPr sz="3600" b="1">
          <a:solidFill>
            <a:srgbClr val="333F50"/>
          </a:solidFill>
          <a:latin typeface="Open Sans" panose="020B0606030504020204" pitchFamily="34" charset="0"/>
          <a:cs typeface="Open Sans" panose="020B0606030504020204" pitchFamily="34" charset="0"/>
        </a:defRPr>
      </a:lvl3pPr>
      <a:lvl4pPr algn="ctr" defTabSz="912813" rtl="0" fontAlgn="base">
        <a:lnSpc>
          <a:spcPct val="90000"/>
        </a:lnSpc>
        <a:spcBef>
          <a:spcPct val="0"/>
        </a:spcBef>
        <a:spcAft>
          <a:spcPct val="0"/>
        </a:spcAft>
        <a:defRPr sz="3600" b="1">
          <a:solidFill>
            <a:srgbClr val="333F50"/>
          </a:solidFill>
          <a:latin typeface="Open Sans" panose="020B0606030504020204" pitchFamily="34" charset="0"/>
          <a:cs typeface="Open Sans" panose="020B0606030504020204" pitchFamily="34" charset="0"/>
        </a:defRPr>
      </a:lvl4pPr>
      <a:lvl5pPr algn="ctr" defTabSz="912813" rtl="0" fontAlgn="base">
        <a:lnSpc>
          <a:spcPct val="90000"/>
        </a:lnSpc>
        <a:spcBef>
          <a:spcPct val="0"/>
        </a:spcBef>
        <a:spcAft>
          <a:spcPct val="0"/>
        </a:spcAft>
        <a:defRPr sz="3600" b="1">
          <a:solidFill>
            <a:srgbClr val="333F50"/>
          </a:solidFill>
          <a:latin typeface="Open Sans" panose="020B0606030504020204" pitchFamily="34" charset="0"/>
          <a:cs typeface="Open Sans" panose="020B0606030504020204" pitchFamily="34" charset="0"/>
        </a:defRPr>
      </a:lvl5pPr>
      <a:lvl6pPr marL="457200" algn="ctr" defTabSz="912813" rtl="0" fontAlgn="base">
        <a:lnSpc>
          <a:spcPct val="90000"/>
        </a:lnSpc>
        <a:spcBef>
          <a:spcPct val="0"/>
        </a:spcBef>
        <a:spcAft>
          <a:spcPct val="0"/>
        </a:spcAft>
        <a:defRPr sz="3600" b="1">
          <a:solidFill>
            <a:srgbClr val="333F50"/>
          </a:solidFill>
          <a:latin typeface="Open Sans" panose="020B0606030504020204" pitchFamily="34" charset="0"/>
          <a:cs typeface="Open Sans" panose="020B0606030504020204" pitchFamily="34" charset="0"/>
        </a:defRPr>
      </a:lvl6pPr>
      <a:lvl7pPr marL="914400" algn="ctr" defTabSz="912813" rtl="0" fontAlgn="base">
        <a:lnSpc>
          <a:spcPct val="90000"/>
        </a:lnSpc>
        <a:spcBef>
          <a:spcPct val="0"/>
        </a:spcBef>
        <a:spcAft>
          <a:spcPct val="0"/>
        </a:spcAft>
        <a:defRPr sz="3600" b="1">
          <a:solidFill>
            <a:srgbClr val="333F50"/>
          </a:solidFill>
          <a:latin typeface="Open Sans" panose="020B0606030504020204" pitchFamily="34" charset="0"/>
          <a:cs typeface="Open Sans" panose="020B0606030504020204" pitchFamily="34" charset="0"/>
        </a:defRPr>
      </a:lvl7pPr>
      <a:lvl8pPr marL="1371600" algn="ctr" defTabSz="912813" rtl="0" fontAlgn="base">
        <a:lnSpc>
          <a:spcPct val="90000"/>
        </a:lnSpc>
        <a:spcBef>
          <a:spcPct val="0"/>
        </a:spcBef>
        <a:spcAft>
          <a:spcPct val="0"/>
        </a:spcAft>
        <a:defRPr sz="3600" b="1">
          <a:solidFill>
            <a:srgbClr val="333F50"/>
          </a:solidFill>
          <a:latin typeface="Open Sans" panose="020B0606030504020204" pitchFamily="34" charset="0"/>
          <a:cs typeface="Open Sans" panose="020B0606030504020204" pitchFamily="34" charset="0"/>
        </a:defRPr>
      </a:lvl8pPr>
      <a:lvl9pPr marL="1828800" algn="ctr" defTabSz="912813" rtl="0" fontAlgn="base">
        <a:lnSpc>
          <a:spcPct val="90000"/>
        </a:lnSpc>
        <a:spcBef>
          <a:spcPct val="0"/>
        </a:spcBef>
        <a:spcAft>
          <a:spcPct val="0"/>
        </a:spcAft>
        <a:defRPr sz="3600" b="1">
          <a:solidFill>
            <a:srgbClr val="333F50"/>
          </a:solidFill>
          <a:latin typeface="Open Sans" panose="020B0606030504020204" pitchFamily="34" charset="0"/>
          <a:cs typeface="Open Sans" panose="020B0606030504020204" pitchFamily="34" charset="0"/>
        </a:defRPr>
      </a:lvl9pPr>
    </p:titleStyle>
    <p:bodyStyle>
      <a:lvl1pPr marL="227013" indent="-227013" algn="l" defTabSz="912813"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defTabSz="912813"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22.xml.rels><?xml version="1.0" encoding="UTF-8" standalone="yes"?>
<Relationships xmlns="http://schemas.openxmlformats.org/package/2006/relationships"><Relationship Id="rId13" Type="http://schemas.openxmlformats.org/officeDocument/2006/relationships/image" Target="../media/image59.jpeg"/><Relationship Id="rId18" Type="http://schemas.openxmlformats.org/officeDocument/2006/relationships/image" Target="../media/image64.png"/><Relationship Id="rId26" Type="http://schemas.openxmlformats.org/officeDocument/2006/relationships/image" Target="../media/image72.jpeg"/><Relationship Id="rId3" Type="http://schemas.openxmlformats.org/officeDocument/2006/relationships/image" Target="../media/image49.png"/><Relationship Id="rId21" Type="http://schemas.openxmlformats.org/officeDocument/2006/relationships/image" Target="../media/image67.jpeg"/><Relationship Id="rId34" Type="http://schemas.openxmlformats.org/officeDocument/2006/relationships/image" Target="../media/image80.png"/><Relationship Id="rId7" Type="http://schemas.openxmlformats.org/officeDocument/2006/relationships/image" Target="../media/image53.jpeg"/><Relationship Id="rId12" Type="http://schemas.openxmlformats.org/officeDocument/2006/relationships/image" Target="../media/image58.jpeg"/><Relationship Id="rId17" Type="http://schemas.openxmlformats.org/officeDocument/2006/relationships/image" Target="../media/image63.png"/><Relationship Id="rId25" Type="http://schemas.openxmlformats.org/officeDocument/2006/relationships/image" Target="../media/image71.jpeg"/><Relationship Id="rId33" Type="http://schemas.openxmlformats.org/officeDocument/2006/relationships/image" Target="../media/image79.png"/><Relationship Id="rId2" Type="http://schemas.openxmlformats.org/officeDocument/2006/relationships/image" Target="../media/image48.png"/><Relationship Id="rId16" Type="http://schemas.openxmlformats.org/officeDocument/2006/relationships/image" Target="../media/image62.png"/><Relationship Id="rId20" Type="http://schemas.openxmlformats.org/officeDocument/2006/relationships/image" Target="../media/image66.jpeg"/><Relationship Id="rId29" Type="http://schemas.openxmlformats.org/officeDocument/2006/relationships/image" Target="../media/image75.png"/><Relationship Id="rId1" Type="http://schemas.openxmlformats.org/officeDocument/2006/relationships/slideLayout" Target="../slideLayouts/slideLayout6.xml"/><Relationship Id="rId6" Type="http://schemas.openxmlformats.org/officeDocument/2006/relationships/image" Target="../media/image52.png"/><Relationship Id="rId11" Type="http://schemas.openxmlformats.org/officeDocument/2006/relationships/image" Target="../media/image57.png"/><Relationship Id="rId24" Type="http://schemas.openxmlformats.org/officeDocument/2006/relationships/image" Target="../media/image70.jpeg"/><Relationship Id="rId32" Type="http://schemas.openxmlformats.org/officeDocument/2006/relationships/image" Target="../media/image78.jpeg"/><Relationship Id="rId5" Type="http://schemas.openxmlformats.org/officeDocument/2006/relationships/image" Target="../media/image51.png"/><Relationship Id="rId15" Type="http://schemas.openxmlformats.org/officeDocument/2006/relationships/image" Target="../media/image61.jpeg"/><Relationship Id="rId23" Type="http://schemas.openxmlformats.org/officeDocument/2006/relationships/image" Target="../media/image69.png"/><Relationship Id="rId28" Type="http://schemas.openxmlformats.org/officeDocument/2006/relationships/image" Target="../media/image74.png"/><Relationship Id="rId10" Type="http://schemas.openxmlformats.org/officeDocument/2006/relationships/image" Target="../media/image56.jpeg"/><Relationship Id="rId19" Type="http://schemas.openxmlformats.org/officeDocument/2006/relationships/image" Target="../media/image65.png"/><Relationship Id="rId31" Type="http://schemas.openxmlformats.org/officeDocument/2006/relationships/image" Target="../media/image77.png"/><Relationship Id="rId4" Type="http://schemas.openxmlformats.org/officeDocument/2006/relationships/image" Target="../media/image50.png"/><Relationship Id="rId9" Type="http://schemas.openxmlformats.org/officeDocument/2006/relationships/image" Target="../media/image55.jpeg"/><Relationship Id="rId14" Type="http://schemas.openxmlformats.org/officeDocument/2006/relationships/image" Target="../media/image60.jpeg"/><Relationship Id="rId22" Type="http://schemas.openxmlformats.org/officeDocument/2006/relationships/image" Target="../media/image68.png"/><Relationship Id="rId27" Type="http://schemas.openxmlformats.org/officeDocument/2006/relationships/image" Target="../media/image73.png"/><Relationship Id="rId30" Type="http://schemas.openxmlformats.org/officeDocument/2006/relationships/image" Target="../media/image76.png"/><Relationship Id="rId8" Type="http://schemas.openxmlformats.org/officeDocument/2006/relationships/image" Target="../media/image54.jpeg"/></Relationships>
</file>

<file path=ppt/slides/_rels/slide2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6.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4.png"/></Relationships>
</file>

<file path=ppt/slides/_rels/slide2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6.xml"/><Relationship Id="rId4" Type="http://schemas.openxmlformats.org/officeDocument/2006/relationships/image" Target="../media/image91.jpeg"/></Relationships>
</file>

<file path=ppt/slides/_rels/slide2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2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15.sv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xml"/><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15.xml"/><Relationship Id="rId6" Type="http://schemas.openxmlformats.org/officeDocument/2006/relationships/image" Target="../media/image21.svg"/><Relationship Id="rId5" Type="http://schemas.openxmlformats.org/officeDocument/2006/relationships/image" Target="../media/image29.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B97E885-C261-4D58-B3D8-92A5D954D21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19201"/>
            <a:ext cx="12192001" cy="6838799"/>
          </a:xfrm>
          <a:prstGeom prst="rect">
            <a:avLst/>
          </a:prstGeom>
        </p:spPr>
      </p:pic>
      <p:sp>
        <p:nvSpPr>
          <p:cNvPr id="12" name="TextBox 11">
            <a:extLst>
              <a:ext uri="{FF2B5EF4-FFF2-40B4-BE49-F238E27FC236}">
                <a16:creationId xmlns:a16="http://schemas.microsoft.com/office/drawing/2014/main" id="{73B8B7BC-351A-4D2F-A5DD-A0541744C1FF}"/>
              </a:ext>
            </a:extLst>
          </p:cNvPr>
          <p:cNvSpPr txBox="1"/>
          <p:nvPr/>
        </p:nvSpPr>
        <p:spPr>
          <a:xfrm>
            <a:off x="4641860" y="6186380"/>
            <a:ext cx="3257540" cy="400110"/>
          </a:xfrm>
          <a:prstGeom prst="rect">
            <a:avLst/>
          </a:prstGeom>
          <a:noFill/>
        </p:spPr>
        <p:txBody>
          <a:bodyPr wrap="square" rtlCol="0">
            <a:spAutoFit/>
          </a:bodyPr>
          <a:lstStyle/>
          <a:p>
            <a:pPr algn="ctr"/>
            <a:r>
              <a:rPr lang="en-US" sz="2000" dirty="0">
                <a:latin typeface="Montserrat" panose="00000500000000000000" pitchFamily="2" charset="0"/>
                <a:ea typeface="Open Sans" panose="020B0606030504020204" pitchFamily="34" charset="0"/>
                <a:cs typeface="Open Sans" panose="020B0606030504020204" pitchFamily="34" charset="0"/>
              </a:rPr>
              <a:t>www.metroapi.com</a:t>
            </a:r>
          </a:p>
        </p:txBody>
      </p:sp>
      <p:sp>
        <p:nvSpPr>
          <p:cNvPr id="2" name="Hexagon 1">
            <a:extLst>
              <a:ext uri="{FF2B5EF4-FFF2-40B4-BE49-F238E27FC236}">
                <a16:creationId xmlns:a16="http://schemas.microsoft.com/office/drawing/2014/main" id="{C7D43A46-13AB-41CD-974A-0877C74DAAD9}"/>
              </a:ext>
            </a:extLst>
          </p:cNvPr>
          <p:cNvSpPr/>
          <p:nvPr/>
        </p:nvSpPr>
        <p:spPr>
          <a:xfrm rot="16200000">
            <a:off x="259353" y="221640"/>
            <a:ext cx="754909" cy="655504"/>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p>
        </p:txBody>
      </p:sp>
      <p:sp>
        <p:nvSpPr>
          <p:cNvPr id="3" name="Hexagon 2">
            <a:extLst>
              <a:ext uri="{FF2B5EF4-FFF2-40B4-BE49-F238E27FC236}">
                <a16:creationId xmlns:a16="http://schemas.microsoft.com/office/drawing/2014/main" id="{6F75D796-FD0C-438D-BEB8-3C10256616EB}"/>
              </a:ext>
            </a:extLst>
          </p:cNvPr>
          <p:cNvSpPr/>
          <p:nvPr/>
        </p:nvSpPr>
        <p:spPr>
          <a:xfrm rot="16200000">
            <a:off x="683679" y="899531"/>
            <a:ext cx="501496" cy="435460"/>
          </a:xfrm>
          <a:prstGeom prst="hexag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p>
        </p:txBody>
      </p:sp>
      <p:sp>
        <p:nvSpPr>
          <p:cNvPr id="4" name="Hexagon 3">
            <a:extLst>
              <a:ext uri="{FF2B5EF4-FFF2-40B4-BE49-F238E27FC236}">
                <a16:creationId xmlns:a16="http://schemas.microsoft.com/office/drawing/2014/main" id="{88900BF9-6EAF-4B13-9781-B12A73BF1C1B}"/>
              </a:ext>
            </a:extLst>
          </p:cNvPr>
          <p:cNvSpPr/>
          <p:nvPr/>
        </p:nvSpPr>
        <p:spPr>
          <a:xfrm rot="16200000">
            <a:off x="168329" y="959865"/>
            <a:ext cx="501496" cy="435460"/>
          </a:xfrm>
          <a:prstGeom prst="hexagon">
            <a:avLst/>
          </a:prstGeom>
          <a:solidFill>
            <a:srgbClr val="FF8427">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13" name="TextBox 12">
            <a:extLst>
              <a:ext uri="{FF2B5EF4-FFF2-40B4-BE49-F238E27FC236}">
                <a16:creationId xmlns:a16="http://schemas.microsoft.com/office/drawing/2014/main" id="{2E8AF64C-9A99-437C-BC1E-A6E898221AA8}"/>
              </a:ext>
            </a:extLst>
          </p:cNvPr>
          <p:cNvSpPr txBox="1"/>
          <p:nvPr/>
        </p:nvSpPr>
        <p:spPr>
          <a:xfrm>
            <a:off x="3394765" y="3023101"/>
            <a:ext cx="6554626" cy="830997"/>
          </a:xfrm>
          <a:prstGeom prst="rect">
            <a:avLst/>
          </a:prstGeom>
          <a:noFill/>
        </p:spPr>
        <p:txBody>
          <a:bodyPr wrap="square" rtlCol="0">
            <a:spAutoFit/>
          </a:bodyPr>
          <a:lstStyle/>
          <a:p>
            <a:pPr algn="ctr"/>
            <a:r>
              <a:rPr lang="en-US" sz="4800" b="1" i="1" dirty="0" smtClean="0">
                <a:solidFill>
                  <a:srgbClr val="FF7005"/>
                </a:solidFill>
                <a:latin typeface="Montserrat" panose="00000500000000000000" pitchFamily="2" charset="0"/>
                <a:ea typeface="Open Sans" panose="020B0606030504020204" pitchFamily="34" charset="0"/>
                <a:cs typeface="Open Sans" panose="020B0606030504020204" pitchFamily="34" charset="0"/>
              </a:rPr>
              <a:t>Corporate Profile</a:t>
            </a:r>
            <a:endParaRPr lang="en-US" sz="4800" b="1" i="1" dirty="0">
              <a:solidFill>
                <a:srgbClr val="FF7005"/>
              </a:solidFill>
              <a:latin typeface="Montserrat" panose="00000500000000000000" pitchFamily="2" charset="0"/>
              <a:ea typeface="Open Sans" panose="020B0606030504020204" pitchFamily="34" charset="0"/>
              <a:cs typeface="Open Sans" panose="020B0606030504020204" pitchFamily="34" charset="0"/>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5320" y="549392"/>
            <a:ext cx="7253517" cy="1475340"/>
          </a:xfrm>
          <a:prstGeom prst="rect">
            <a:avLst/>
          </a:prstGeom>
        </p:spPr>
      </p:pic>
    </p:spTree>
    <p:extLst>
      <p:ext uri="{BB962C8B-B14F-4D97-AF65-F5344CB8AC3E}">
        <p14:creationId xmlns:p14="http://schemas.microsoft.com/office/powerpoint/2010/main" val="5481200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40">
            <a:extLst>
              <a:ext uri="{FF2B5EF4-FFF2-40B4-BE49-F238E27FC236}">
                <a16:creationId xmlns:a16="http://schemas.microsoft.com/office/drawing/2014/main" id="{94E52943-F514-4BC3-8BE3-8FFEF4394A84}"/>
              </a:ext>
            </a:extLst>
          </p:cNvPr>
          <p:cNvGrpSpPr>
            <a:grpSpLocks/>
          </p:cNvGrpSpPr>
          <p:nvPr/>
        </p:nvGrpSpPr>
        <p:grpSpPr bwMode="auto">
          <a:xfrm>
            <a:off x="5082215" y="775064"/>
            <a:ext cx="2016125" cy="46038"/>
            <a:chOff x="4886324" y="1149215"/>
            <a:chExt cx="2017487" cy="45720"/>
          </a:xfrm>
        </p:grpSpPr>
        <p:sp>
          <p:nvSpPr>
            <p:cNvPr id="42" name="Rectangle 41">
              <a:extLst>
                <a:ext uri="{FF2B5EF4-FFF2-40B4-BE49-F238E27FC236}">
                  <a16:creationId xmlns:a16="http://schemas.microsoft.com/office/drawing/2014/main" id="{62D56295-1C92-454B-9E91-202AE28BF738}"/>
                </a:ext>
              </a:extLst>
            </p:cNvPr>
            <p:cNvSpPr/>
            <p:nvPr/>
          </p:nvSpPr>
          <p:spPr>
            <a:xfrm>
              <a:off x="4886324" y="1149215"/>
              <a:ext cx="2017487" cy="45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133FA93F-B4FD-472C-A816-40C44C5B07DA}"/>
                </a:ext>
              </a:extLst>
            </p:cNvPr>
            <p:cNvSpPr/>
            <p:nvPr/>
          </p:nvSpPr>
          <p:spPr>
            <a:xfrm>
              <a:off x="4886324" y="1149215"/>
              <a:ext cx="1038926" cy="4572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00" name="Title 1">
            <a:extLst>
              <a:ext uri="{FF2B5EF4-FFF2-40B4-BE49-F238E27FC236}">
                <a16:creationId xmlns:a16="http://schemas.microsoft.com/office/drawing/2014/main" id="{79CFBB18-C4B5-4D6D-BC7B-7B58B6C36ACE}"/>
              </a:ext>
            </a:extLst>
          </p:cNvPr>
          <p:cNvSpPr txBox="1">
            <a:spLocks/>
          </p:cNvSpPr>
          <p:nvPr/>
        </p:nvSpPr>
        <p:spPr>
          <a:xfrm>
            <a:off x="1484244" y="198300"/>
            <a:ext cx="8958470" cy="587375"/>
          </a:xfrm>
          <a:prstGeom prst="rect">
            <a:avLst/>
          </a:prstGeom>
        </p:spPr>
        <p:txBody>
          <a:bodyPr anchor="ct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151" normalizeH="0" baseline="0" noProof="0" dirty="0">
                <a:ln>
                  <a:noFill/>
                </a:ln>
                <a:solidFill>
                  <a:prstClr val="black"/>
                </a:solidFill>
                <a:effectLst/>
                <a:uLnTx/>
                <a:uFillTx/>
                <a:latin typeface="Montserrat" panose="00000500000000000000" pitchFamily="2" charset="0"/>
                <a:ea typeface="Open Sans" panose="020B0606030504020204" pitchFamily="34" charset="0"/>
                <a:cs typeface="Open Sans" panose="020B0606030504020204" pitchFamily="34" charset="0"/>
                <a:sym typeface="Calibri" charset="0"/>
              </a:rPr>
              <a:t>Metrochem Roadmap </a:t>
            </a:r>
            <a:r>
              <a:rPr kumimoji="0" lang="en-US" sz="3600" b="0" i="0" u="none" strike="noStrike" kern="0" cap="none" spc="-151" normalizeH="0" baseline="0" noProof="0" dirty="0">
                <a:ln>
                  <a:noFill/>
                </a:ln>
                <a:solidFill>
                  <a:prstClr val="black"/>
                </a:solidFill>
                <a:effectLst/>
                <a:uLnTx/>
                <a:uFillTx/>
                <a:latin typeface="Montserrat" panose="00000500000000000000" pitchFamily="2" charset="0"/>
                <a:ea typeface="Open Sans" panose="020B0606030504020204" pitchFamily="34" charset="0"/>
                <a:cs typeface="Open Sans" panose="020B0606030504020204" pitchFamily="34" charset="0"/>
                <a:sym typeface="Calibri" charset="0"/>
              </a:rPr>
              <a:t>from </a:t>
            </a:r>
            <a:r>
              <a:rPr kumimoji="0" lang="en-US" sz="3600" b="0" i="0" u="none" strike="noStrike" kern="0" cap="none" spc="-151" normalizeH="0" baseline="0" noProof="0" dirty="0" smtClean="0">
                <a:ln>
                  <a:noFill/>
                </a:ln>
                <a:solidFill>
                  <a:prstClr val="black"/>
                </a:solidFill>
                <a:effectLst/>
                <a:uLnTx/>
                <a:uFillTx/>
                <a:latin typeface="Montserrat" panose="00000500000000000000" pitchFamily="2" charset="0"/>
                <a:ea typeface="Open Sans" panose="020B0606030504020204" pitchFamily="34" charset="0"/>
                <a:cs typeface="Open Sans" panose="020B0606030504020204" pitchFamily="34" charset="0"/>
                <a:sym typeface="Calibri" charset="0"/>
              </a:rPr>
              <a:t>2004</a:t>
            </a:r>
            <a:endParaRPr kumimoji="0" lang="en-US" sz="3600" b="0" i="0" u="none" strike="noStrike" kern="0" cap="none" spc="-151" normalizeH="0" baseline="0" noProof="0" dirty="0">
              <a:ln>
                <a:noFill/>
              </a:ln>
              <a:solidFill>
                <a:prstClr val="black"/>
              </a:solidFill>
              <a:effectLst/>
              <a:uLnTx/>
              <a:uFillTx/>
              <a:latin typeface="Montserrat" panose="00000500000000000000" pitchFamily="2" charset="0"/>
              <a:ea typeface="Open Sans" panose="020B0606030504020204" pitchFamily="34" charset="0"/>
              <a:cs typeface="Open Sans" panose="020B0606030504020204" pitchFamily="34" charset="0"/>
              <a:sym typeface="Calibri" charset="0"/>
            </a:endParaRPr>
          </a:p>
        </p:txBody>
      </p:sp>
      <p:sp>
        <p:nvSpPr>
          <p:cNvPr id="89" name="Rectangle 88">
            <a:extLst>
              <a:ext uri="{FF2B5EF4-FFF2-40B4-BE49-F238E27FC236}">
                <a16:creationId xmlns:a16="http://schemas.microsoft.com/office/drawing/2014/main" id="{27386464-D094-4B28-B64F-5F29832E74DA}"/>
              </a:ext>
            </a:extLst>
          </p:cNvPr>
          <p:cNvSpPr/>
          <p:nvPr/>
        </p:nvSpPr>
        <p:spPr>
          <a:xfrm flipV="1">
            <a:off x="428501" y="2500407"/>
            <a:ext cx="11689039" cy="985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endParaRPr>
          </a:p>
        </p:txBody>
      </p:sp>
      <p:sp>
        <p:nvSpPr>
          <p:cNvPr id="90" name="Isosceles Triangle 89">
            <a:extLst>
              <a:ext uri="{FF2B5EF4-FFF2-40B4-BE49-F238E27FC236}">
                <a16:creationId xmlns:a16="http://schemas.microsoft.com/office/drawing/2014/main" id="{9C9342BE-6D10-4697-A6D7-39B5B71BFEDE}"/>
              </a:ext>
            </a:extLst>
          </p:cNvPr>
          <p:cNvSpPr/>
          <p:nvPr/>
        </p:nvSpPr>
        <p:spPr>
          <a:xfrm flipV="1">
            <a:off x="629808" y="2601579"/>
            <a:ext cx="1267338" cy="66942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91" name="Isosceles Triangle 90">
            <a:extLst>
              <a:ext uri="{FF2B5EF4-FFF2-40B4-BE49-F238E27FC236}">
                <a16:creationId xmlns:a16="http://schemas.microsoft.com/office/drawing/2014/main" id="{37CC8089-A985-49F1-ACC4-9B44D0E5B67A}"/>
              </a:ext>
            </a:extLst>
          </p:cNvPr>
          <p:cNvSpPr/>
          <p:nvPr/>
        </p:nvSpPr>
        <p:spPr>
          <a:xfrm>
            <a:off x="2325028" y="1832408"/>
            <a:ext cx="1267338" cy="66942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92" name="Isosceles Triangle 91">
            <a:extLst>
              <a:ext uri="{FF2B5EF4-FFF2-40B4-BE49-F238E27FC236}">
                <a16:creationId xmlns:a16="http://schemas.microsoft.com/office/drawing/2014/main" id="{7FB3CF3B-6619-4097-B535-B59905E23B4E}"/>
              </a:ext>
            </a:extLst>
          </p:cNvPr>
          <p:cNvSpPr/>
          <p:nvPr/>
        </p:nvSpPr>
        <p:spPr>
          <a:xfrm flipV="1">
            <a:off x="3882872" y="2583685"/>
            <a:ext cx="1267338" cy="66942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93" name="Isosceles Triangle 92">
            <a:extLst>
              <a:ext uri="{FF2B5EF4-FFF2-40B4-BE49-F238E27FC236}">
                <a16:creationId xmlns:a16="http://schemas.microsoft.com/office/drawing/2014/main" id="{EF639576-109E-4FEE-B310-B400D3FBDCD8}"/>
              </a:ext>
            </a:extLst>
          </p:cNvPr>
          <p:cNvSpPr/>
          <p:nvPr/>
        </p:nvSpPr>
        <p:spPr>
          <a:xfrm>
            <a:off x="5456610" y="1876281"/>
            <a:ext cx="1267338" cy="66942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94" name="Isosceles Triangle 93">
            <a:extLst>
              <a:ext uri="{FF2B5EF4-FFF2-40B4-BE49-F238E27FC236}">
                <a16:creationId xmlns:a16="http://schemas.microsoft.com/office/drawing/2014/main" id="{193ECBA3-1510-4D16-8923-06141DB7C27D}"/>
              </a:ext>
            </a:extLst>
          </p:cNvPr>
          <p:cNvSpPr/>
          <p:nvPr/>
        </p:nvSpPr>
        <p:spPr>
          <a:xfrm flipV="1">
            <a:off x="6732861" y="2600816"/>
            <a:ext cx="1267338" cy="66942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95" name="Isosceles Triangle 94">
            <a:extLst>
              <a:ext uri="{FF2B5EF4-FFF2-40B4-BE49-F238E27FC236}">
                <a16:creationId xmlns:a16="http://schemas.microsoft.com/office/drawing/2014/main" id="{6EDFE2BD-8953-4F74-99F0-BBD0C8DB48D4}"/>
              </a:ext>
            </a:extLst>
          </p:cNvPr>
          <p:cNvSpPr/>
          <p:nvPr/>
        </p:nvSpPr>
        <p:spPr>
          <a:xfrm>
            <a:off x="7991285" y="1876281"/>
            <a:ext cx="1267338" cy="66942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96" name="Isosceles Triangle 95">
            <a:extLst>
              <a:ext uri="{FF2B5EF4-FFF2-40B4-BE49-F238E27FC236}">
                <a16:creationId xmlns:a16="http://schemas.microsoft.com/office/drawing/2014/main" id="{84E93A7A-D7BE-44AE-BD98-808970B814C8}"/>
              </a:ext>
            </a:extLst>
          </p:cNvPr>
          <p:cNvSpPr/>
          <p:nvPr/>
        </p:nvSpPr>
        <p:spPr>
          <a:xfrm flipV="1">
            <a:off x="9258623" y="2498413"/>
            <a:ext cx="1267338" cy="66942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97" name="Oval 96">
            <a:extLst>
              <a:ext uri="{FF2B5EF4-FFF2-40B4-BE49-F238E27FC236}">
                <a16:creationId xmlns:a16="http://schemas.microsoft.com/office/drawing/2014/main" id="{DA8F4692-B5A5-40A1-B0AB-AACCF3B06DDD}"/>
              </a:ext>
            </a:extLst>
          </p:cNvPr>
          <p:cNvSpPr/>
          <p:nvPr/>
        </p:nvSpPr>
        <p:spPr>
          <a:xfrm>
            <a:off x="923041" y="2824722"/>
            <a:ext cx="680872" cy="680872"/>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ontserrat Light" panose="00000400000000000000" pitchFamily="2" charset="0"/>
              <a:ea typeface="Open Sans" panose="020B0606030504020204" pitchFamily="34" charset="0"/>
              <a:cs typeface="Open Sans" panose="020B0606030504020204" pitchFamily="34" charset="0"/>
            </a:endParaRPr>
          </a:p>
        </p:txBody>
      </p:sp>
      <p:sp>
        <p:nvSpPr>
          <p:cNvPr id="98" name="Oval 97">
            <a:extLst>
              <a:ext uri="{FF2B5EF4-FFF2-40B4-BE49-F238E27FC236}">
                <a16:creationId xmlns:a16="http://schemas.microsoft.com/office/drawing/2014/main" id="{A1161298-7CDA-4FD2-99E1-4D6B3D6DAB1E}"/>
              </a:ext>
            </a:extLst>
          </p:cNvPr>
          <p:cNvSpPr/>
          <p:nvPr/>
        </p:nvSpPr>
        <p:spPr>
          <a:xfrm>
            <a:off x="4191255" y="2782119"/>
            <a:ext cx="680872" cy="680872"/>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ontserrat Light" panose="00000400000000000000" pitchFamily="2" charset="0"/>
              <a:ea typeface="Open Sans" panose="020B0606030504020204" pitchFamily="34" charset="0"/>
              <a:cs typeface="Open Sans" panose="020B0606030504020204" pitchFamily="34" charset="0"/>
            </a:endParaRPr>
          </a:p>
        </p:txBody>
      </p:sp>
      <p:sp>
        <p:nvSpPr>
          <p:cNvPr id="99" name="Oval 98">
            <a:extLst>
              <a:ext uri="{FF2B5EF4-FFF2-40B4-BE49-F238E27FC236}">
                <a16:creationId xmlns:a16="http://schemas.microsoft.com/office/drawing/2014/main" id="{C961C4FF-84DC-43CA-A9A3-2835D7986A77}"/>
              </a:ext>
            </a:extLst>
          </p:cNvPr>
          <p:cNvSpPr/>
          <p:nvPr/>
        </p:nvSpPr>
        <p:spPr>
          <a:xfrm>
            <a:off x="2602495" y="1624937"/>
            <a:ext cx="680872" cy="680872"/>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ontserrat Light" panose="00000400000000000000" pitchFamily="2" charset="0"/>
              <a:ea typeface="Open Sans" panose="020B0606030504020204" pitchFamily="34" charset="0"/>
              <a:cs typeface="Open Sans" panose="020B0606030504020204" pitchFamily="34" charset="0"/>
            </a:endParaRPr>
          </a:p>
        </p:txBody>
      </p:sp>
      <p:sp>
        <p:nvSpPr>
          <p:cNvPr id="101" name="Oval 100">
            <a:extLst>
              <a:ext uri="{FF2B5EF4-FFF2-40B4-BE49-F238E27FC236}">
                <a16:creationId xmlns:a16="http://schemas.microsoft.com/office/drawing/2014/main" id="{2C16CDD9-E4C2-42D6-BADF-4B3381B25CFD}"/>
              </a:ext>
            </a:extLst>
          </p:cNvPr>
          <p:cNvSpPr/>
          <p:nvPr/>
        </p:nvSpPr>
        <p:spPr>
          <a:xfrm>
            <a:off x="5752039" y="1574321"/>
            <a:ext cx="680872" cy="680872"/>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ontserrat Light" panose="00000400000000000000" pitchFamily="2" charset="0"/>
              <a:ea typeface="Open Sans" panose="020B0606030504020204" pitchFamily="34" charset="0"/>
              <a:cs typeface="Open Sans" panose="020B0606030504020204" pitchFamily="34" charset="0"/>
            </a:endParaRPr>
          </a:p>
        </p:txBody>
      </p:sp>
      <p:sp>
        <p:nvSpPr>
          <p:cNvPr id="102" name="Oval 101">
            <a:extLst>
              <a:ext uri="{FF2B5EF4-FFF2-40B4-BE49-F238E27FC236}">
                <a16:creationId xmlns:a16="http://schemas.microsoft.com/office/drawing/2014/main" id="{486C6439-47B1-47C6-BFFE-3CD0E445FC03}"/>
              </a:ext>
            </a:extLst>
          </p:cNvPr>
          <p:cNvSpPr/>
          <p:nvPr/>
        </p:nvSpPr>
        <p:spPr>
          <a:xfrm>
            <a:off x="8278796" y="1653045"/>
            <a:ext cx="680872" cy="680872"/>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ontserrat Light" panose="00000400000000000000" pitchFamily="2" charset="0"/>
              <a:ea typeface="Open Sans" panose="020B0606030504020204" pitchFamily="34" charset="0"/>
              <a:cs typeface="Open Sans" panose="020B0606030504020204" pitchFamily="34" charset="0"/>
            </a:endParaRPr>
          </a:p>
        </p:txBody>
      </p:sp>
      <p:sp>
        <p:nvSpPr>
          <p:cNvPr id="103" name="Oval 102">
            <a:extLst>
              <a:ext uri="{FF2B5EF4-FFF2-40B4-BE49-F238E27FC236}">
                <a16:creationId xmlns:a16="http://schemas.microsoft.com/office/drawing/2014/main" id="{9EFF48E9-5413-4DD1-A044-963C90226623}"/>
              </a:ext>
            </a:extLst>
          </p:cNvPr>
          <p:cNvSpPr/>
          <p:nvPr/>
        </p:nvSpPr>
        <p:spPr>
          <a:xfrm>
            <a:off x="7016864" y="2806093"/>
            <a:ext cx="680872" cy="680872"/>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ontserrat Light" panose="00000400000000000000" pitchFamily="2" charset="0"/>
              <a:ea typeface="Open Sans" panose="020B0606030504020204" pitchFamily="34" charset="0"/>
              <a:cs typeface="Open Sans" panose="020B0606030504020204" pitchFamily="34" charset="0"/>
            </a:endParaRPr>
          </a:p>
        </p:txBody>
      </p:sp>
      <p:sp>
        <p:nvSpPr>
          <p:cNvPr id="104" name="Oval 103">
            <a:extLst>
              <a:ext uri="{FF2B5EF4-FFF2-40B4-BE49-F238E27FC236}">
                <a16:creationId xmlns:a16="http://schemas.microsoft.com/office/drawing/2014/main" id="{92CFFE40-B684-4B9A-96A2-123C1BD08268}"/>
              </a:ext>
            </a:extLst>
          </p:cNvPr>
          <p:cNvSpPr/>
          <p:nvPr/>
        </p:nvSpPr>
        <p:spPr>
          <a:xfrm>
            <a:off x="9551855" y="2721556"/>
            <a:ext cx="680872" cy="680872"/>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ontserrat Light" panose="00000400000000000000" pitchFamily="2" charset="0"/>
              <a:ea typeface="Open Sans" panose="020B0606030504020204" pitchFamily="34" charset="0"/>
              <a:cs typeface="Open Sans" panose="020B0606030504020204" pitchFamily="34" charset="0"/>
            </a:endParaRPr>
          </a:p>
        </p:txBody>
      </p:sp>
      <p:sp>
        <p:nvSpPr>
          <p:cNvPr id="105" name="Title 1">
            <a:extLst>
              <a:ext uri="{FF2B5EF4-FFF2-40B4-BE49-F238E27FC236}">
                <a16:creationId xmlns:a16="http://schemas.microsoft.com/office/drawing/2014/main" id="{3B375610-0B10-4A5A-AF68-B8DF1096A6CE}"/>
              </a:ext>
            </a:extLst>
          </p:cNvPr>
          <p:cNvSpPr txBox="1">
            <a:spLocks/>
          </p:cNvSpPr>
          <p:nvPr/>
        </p:nvSpPr>
        <p:spPr>
          <a:xfrm>
            <a:off x="752341" y="2989990"/>
            <a:ext cx="1012726" cy="373335"/>
          </a:xfrm>
          <a:prstGeom prst="rect">
            <a:avLst/>
          </a:prstGeom>
        </p:spPr>
        <p:txBody>
          <a:bodyPr wrap="none" anchor="ct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151" normalizeH="0" baseline="0" noProof="0" dirty="0">
                <a:ln>
                  <a:noFill/>
                </a:ln>
                <a:solidFill>
                  <a:prstClr val="black"/>
                </a:solidFill>
                <a:effectLst/>
                <a:uLnTx/>
                <a:uFillTx/>
                <a:latin typeface="Montserrat Light" panose="00000400000000000000" pitchFamily="2" charset="0"/>
                <a:ea typeface="Open Sans" panose="020B0606030504020204" pitchFamily="34" charset="0"/>
                <a:cs typeface="Open Sans" panose="020B0606030504020204" pitchFamily="34" charset="0"/>
                <a:sym typeface="Calibri" charset="0"/>
              </a:rPr>
              <a:t>2004</a:t>
            </a:r>
          </a:p>
        </p:txBody>
      </p:sp>
      <p:sp>
        <p:nvSpPr>
          <p:cNvPr id="106" name="Rectangle 105">
            <a:extLst>
              <a:ext uri="{FF2B5EF4-FFF2-40B4-BE49-F238E27FC236}">
                <a16:creationId xmlns:a16="http://schemas.microsoft.com/office/drawing/2014/main" id="{85B61D2D-18AD-4F25-8A1D-B98EE1D0B5FB}"/>
              </a:ext>
            </a:extLst>
          </p:cNvPr>
          <p:cNvSpPr/>
          <p:nvPr/>
        </p:nvSpPr>
        <p:spPr>
          <a:xfrm>
            <a:off x="228463" y="1362123"/>
            <a:ext cx="1968836" cy="757130"/>
          </a:xfrm>
          <a:prstGeom prst="rect">
            <a:avLst/>
          </a:prstGeom>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rPr>
              <a:t>Our Journey began with 1 API facility, manufacturing 2 APIs</a:t>
            </a:r>
            <a:endParaRPr kumimoji="0" lang="ru-RU" sz="1200" b="1"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endParaRPr>
          </a:p>
        </p:txBody>
      </p:sp>
      <p:sp>
        <p:nvSpPr>
          <p:cNvPr id="107" name="Title 1">
            <a:extLst>
              <a:ext uri="{FF2B5EF4-FFF2-40B4-BE49-F238E27FC236}">
                <a16:creationId xmlns:a16="http://schemas.microsoft.com/office/drawing/2014/main" id="{AEF24CD8-E503-4AC1-BB11-2C06DBC21484}"/>
              </a:ext>
            </a:extLst>
          </p:cNvPr>
          <p:cNvSpPr txBox="1">
            <a:spLocks/>
          </p:cNvSpPr>
          <p:nvPr/>
        </p:nvSpPr>
        <p:spPr>
          <a:xfrm>
            <a:off x="4032265" y="2964265"/>
            <a:ext cx="1012726" cy="373335"/>
          </a:xfrm>
          <a:prstGeom prst="rect">
            <a:avLst/>
          </a:prstGeom>
        </p:spPr>
        <p:txBody>
          <a:bodyPr wrap="none" anchor="ct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151" normalizeH="0" baseline="0" noProof="0" dirty="0">
                <a:ln>
                  <a:noFill/>
                </a:ln>
                <a:solidFill>
                  <a:prstClr val="black"/>
                </a:solidFill>
                <a:effectLst/>
                <a:uLnTx/>
                <a:uFillTx/>
                <a:latin typeface="Montserrat Light" panose="00000400000000000000" pitchFamily="2" charset="0"/>
                <a:ea typeface="Open Sans" panose="020B0606030504020204" pitchFamily="34" charset="0"/>
                <a:cs typeface="Open Sans" panose="020B0606030504020204" pitchFamily="34" charset="0"/>
                <a:sym typeface="Calibri" charset="0"/>
              </a:rPr>
              <a:t>2006</a:t>
            </a:r>
          </a:p>
        </p:txBody>
      </p:sp>
      <p:sp>
        <p:nvSpPr>
          <p:cNvPr id="109" name="Title 1">
            <a:extLst>
              <a:ext uri="{FF2B5EF4-FFF2-40B4-BE49-F238E27FC236}">
                <a16:creationId xmlns:a16="http://schemas.microsoft.com/office/drawing/2014/main" id="{104AC981-0645-4406-AE52-4324FB3EC1EE}"/>
              </a:ext>
            </a:extLst>
          </p:cNvPr>
          <p:cNvSpPr txBox="1">
            <a:spLocks/>
          </p:cNvSpPr>
          <p:nvPr/>
        </p:nvSpPr>
        <p:spPr>
          <a:xfrm>
            <a:off x="6842786" y="2964265"/>
            <a:ext cx="1012726" cy="373335"/>
          </a:xfrm>
          <a:prstGeom prst="rect">
            <a:avLst/>
          </a:prstGeom>
        </p:spPr>
        <p:txBody>
          <a:bodyPr wrap="none" anchor="ct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151" normalizeH="0" baseline="0" noProof="0" dirty="0">
                <a:ln>
                  <a:noFill/>
                </a:ln>
                <a:solidFill>
                  <a:prstClr val="black"/>
                </a:solidFill>
                <a:effectLst/>
                <a:uLnTx/>
                <a:uFillTx/>
                <a:latin typeface="Montserrat Light" panose="00000400000000000000" pitchFamily="2" charset="0"/>
                <a:ea typeface="Open Sans" panose="020B0606030504020204" pitchFamily="34" charset="0"/>
                <a:cs typeface="Open Sans" panose="020B0606030504020204" pitchFamily="34" charset="0"/>
                <a:sym typeface="Calibri" charset="0"/>
              </a:rPr>
              <a:t>2012</a:t>
            </a:r>
          </a:p>
        </p:txBody>
      </p:sp>
      <p:sp>
        <p:nvSpPr>
          <p:cNvPr id="111" name="Title 1">
            <a:extLst>
              <a:ext uri="{FF2B5EF4-FFF2-40B4-BE49-F238E27FC236}">
                <a16:creationId xmlns:a16="http://schemas.microsoft.com/office/drawing/2014/main" id="{8574AA80-D976-4F9B-A128-04973BF1A339}"/>
              </a:ext>
            </a:extLst>
          </p:cNvPr>
          <p:cNvSpPr txBox="1">
            <a:spLocks/>
          </p:cNvSpPr>
          <p:nvPr/>
        </p:nvSpPr>
        <p:spPr>
          <a:xfrm>
            <a:off x="9520981" y="2893268"/>
            <a:ext cx="729742" cy="346944"/>
          </a:xfrm>
          <a:prstGeom prst="rect">
            <a:avLst/>
          </a:prstGeom>
        </p:spPr>
        <p:txBody>
          <a:bodyPr wrap="none" anchor="ct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151" normalizeH="0" baseline="0" noProof="0" dirty="0">
                <a:ln>
                  <a:noFill/>
                </a:ln>
                <a:solidFill>
                  <a:prstClr val="black"/>
                </a:solidFill>
                <a:effectLst/>
                <a:uLnTx/>
                <a:uFillTx/>
                <a:latin typeface="Montserrat Light" panose="00000400000000000000" pitchFamily="2" charset="0"/>
                <a:ea typeface="Open Sans" panose="020B0606030504020204" pitchFamily="34" charset="0"/>
                <a:cs typeface="Open Sans" panose="020B0606030504020204" pitchFamily="34" charset="0"/>
                <a:sym typeface="Calibri" charset="0"/>
              </a:rPr>
              <a:t>2014</a:t>
            </a:r>
          </a:p>
        </p:txBody>
      </p:sp>
      <p:sp>
        <p:nvSpPr>
          <p:cNvPr id="113" name="Title 1">
            <a:extLst>
              <a:ext uri="{FF2B5EF4-FFF2-40B4-BE49-F238E27FC236}">
                <a16:creationId xmlns:a16="http://schemas.microsoft.com/office/drawing/2014/main" id="{78D3F898-7F10-4FDD-88DB-FEB3A1C4D4FA}"/>
              </a:ext>
            </a:extLst>
          </p:cNvPr>
          <p:cNvSpPr txBox="1">
            <a:spLocks/>
          </p:cNvSpPr>
          <p:nvPr/>
        </p:nvSpPr>
        <p:spPr>
          <a:xfrm>
            <a:off x="2585169" y="1821603"/>
            <a:ext cx="692317" cy="272049"/>
          </a:xfrm>
          <a:prstGeom prst="rect">
            <a:avLst/>
          </a:prstGeom>
        </p:spPr>
        <p:txBody>
          <a:bodyPr wrap="none" anchor="ct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151" normalizeH="0" baseline="0" noProof="0" dirty="0">
                <a:ln>
                  <a:noFill/>
                </a:ln>
                <a:solidFill>
                  <a:prstClr val="black"/>
                </a:solidFill>
                <a:effectLst/>
                <a:uLnTx/>
                <a:uFillTx/>
                <a:latin typeface="Montserrat Light" panose="00000400000000000000" pitchFamily="2" charset="0"/>
                <a:ea typeface="Open Sans" panose="020B0606030504020204" pitchFamily="34" charset="0"/>
                <a:cs typeface="Open Sans" panose="020B0606030504020204" pitchFamily="34" charset="0"/>
                <a:sym typeface="Calibri" charset="0"/>
              </a:rPr>
              <a:t>2005</a:t>
            </a:r>
          </a:p>
        </p:txBody>
      </p:sp>
      <p:sp>
        <p:nvSpPr>
          <p:cNvPr id="115" name="Title 1">
            <a:extLst>
              <a:ext uri="{FF2B5EF4-FFF2-40B4-BE49-F238E27FC236}">
                <a16:creationId xmlns:a16="http://schemas.microsoft.com/office/drawing/2014/main" id="{AEBFA74B-9079-41A3-8230-B4D9E80DC776}"/>
              </a:ext>
            </a:extLst>
          </p:cNvPr>
          <p:cNvSpPr txBox="1">
            <a:spLocks/>
          </p:cNvSpPr>
          <p:nvPr/>
        </p:nvSpPr>
        <p:spPr>
          <a:xfrm>
            <a:off x="5737982" y="1743874"/>
            <a:ext cx="713063" cy="274251"/>
          </a:xfrm>
          <a:prstGeom prst="rect">
            <a:avLst/>
          </a:prstGeom>
        </p:spPr>
        <p:txBody>
          <a:bodyPr wrap="none" anchor="ct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IN" sz="1600" b="1" i="0" u="none" strike="noStrike" kern="0" cap="none" spc="-151" normalizeH="0" baseline="0" noProof="0" dirty="0">
                <a:ln>
                  <a:noFill/>
                </a:ln>
                <a:solidFill>
                  <a:prstClr val="black"/>
                </a:solidFill>
                <a:effectLst/>
                <a:uLnTx/>
                <a:uFillTx/>
                <a:latin typeface="Montserrat Light" panose="00000400000000000000" pitchFamily="2" charset="0"/>
                <a:ea typeface="Open Sans" panose="020B0606030504020204" pitchFamily="34" charset="0"/>
                <a:cs typeface="Open Sans" panose="020B0606030504020204" pitchFamily="34" charset="0"/>
                <a:sym typeface="Calibri" charset="0"/>
              </a:rPr>
              <a:t>2009</a:t>
            </a:r>
          </a:p>
        </p:txBody>
      </p:sp>
      <p:sp>
        <p:nvSpPr>
          <p:cNvPr id="117" name="Title 1">
            <a:extLst>
              <a:ext uri="{FF2B5EF4-FFF2-40B4-BE49-F238E27FC236}">
                <a16:creationId xmlns:a16="http://schemas.microsoft.com/office/drawing/2014/main" id="{A3D5FC3F-1234-47D7-9C8F-6013DBB48315}"/>
              </a:ext>
            </a:extLst>
          </p:cNvPr>
          <p:cNvSpPr txBox="1">
            <a:spLocks/>
          </p:cNvSpPr>
          <p:nvPr/>
        </p:nvSpPr>
        <p:spPr>
          <a:xfrm>
            <a:off x="8091413" y="1800289"/>
            <a:ext cx="1012726" cy="371905"/>
          </a:xfrm>
          <a:prstGeom prst="rect">
            <a:avLst/>
          </a:prstGeom>
        </p:spPr>
        <p:txBody>
          <a:bodyPr wrap="none" anchor="ct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151" normalizeH="0" baseline="0" noProof="0" dirty="0">
                <a:ln>
                  <a:noFill/>
                </a:ln>
                <a:solidFill>
                  <a:prstClr val="black"/>
                </a:solidFill>
                <a:effectLst/>
                <a:uLnTx/>
                <a:uFillTx/>
                <a:latin typeface="Montserrat Light" panose="00000400000000000000" pitchFamily="2" charset="0"/>
                <a:ea typeface="Open Sans" panose="020B0606030504020204" pitchFamily="34" charset="0"/>
                <a:cs typeface="Open Sans" panose="020B0606030504020204" pitchFamily="34" charset="0"/>
                <a:sym typeface="Calibri" charset="0"/>
              </a:rPr>
              <a:t>2013</a:t>
            </a:r>
          </a:p>
        </p:txBody>
      </p:sp>
      <p:cxnSp>
        <p:nvCxnSpPr>
          <p:cNvPr id="119" name="Straight Connector 118">
            <a:extLst>
              <a:ext uri="{FF2B5EF4-FFF2-40B4-BE49-F238E27FC236}">
                <a16:creationId xmlns:a16="http://schemas.microsoft.com/office/drawing/2014/main" id="{E3D1C9D4-E2DB-4116-9EC0-87D4FA982540}"/>
              </a:ext>
            </a:extLst>
          </p:cNvPr>
          <p:cNvCxnSpPr/>
          <p:nvPr/>
        </p:nvCxnSpPr>
        <p:spPr>
          <a:xfrm>
            <a:off x="1204380" y="2243894"/>
            <a:ext cx="0" cy="301816"/>
          </a:xfrm>
          <a:prstGeom prst="line">
            <a:avLst/>
          </a:prstGeom>
          <a:ln>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54D55A33-9AC1-4E31-81B2-384E5AAF2CED}"/>
              </a:ext>
            </a:extLst>
          </p:cNvPr>
          <p:cNvCxnSpPr/>
          <p:nvPr/>
        </p:nvCxnSpPr>
        <p:spPr>
          <a:xfrm>
            <a:off x="4431764" y="2231734"/>
            <a:ext cx="0" cy="301816"/>
          </a:xfrm>
          <a:prstGeom prst="line">
            <a:avLst/>
          </a:prstGeom>
          <a:ln>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3462EED0-16C2-4E29-A88F-601187CAE5BB}"/>
              </a:ext>
            </a:extLst>
          </p:cNvPr>
          <p:cNvCxnSpPr/>
          <p:nvPr/>
        </p:nvCxnSpPr>
        <p:spPr>
          <a:xfrm>
            <a:off x="7357616" y="2232358"/>
            <a:ext cx="0" cy="301816"/>
          </a:xfrm>
          <a:prstGeom prst="line">
            <a:avLst/>
          </a:prstGeom>
          <a:ln>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54A5A22-5BC7-407C-9E85-4FB3361A4FFA}"/>
              </a:ext>
            </a:extLst>
          </p:cNvPr>
          <p:cNvCxnSpPr/>
          <p:nvPr/>
        </p:nvCxnSpPr>
        <p:spPr>
          <a:xfrm>
            <a:off x="9881870" y="2232358"/>
            <a:ext cx="0" cy="301816"/>
          </a:xfrm>
          <a:prstGeom prst="line">
            <a:avLst/>
          </a:prstGeom>
          <a:ln>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A75606AF-17D3-48F1-8F79-D94E6339FE90}"/>
              </a:ext>
            </a:extLst>
          </p:cNvPr>
          <p:cNvCxnSpPr>
            <a:cxnSpLocks/>
          </p:cNvCxnSpPr>
          <p:nvPr/>
        </p:nvCxnSpPr>
        <p:spPr>
          <a:xfrm>
            <a:off x="2905741" y="2470305"/>
            <a:ext cx="0" cy="301816"/>
          </a:xfrm>
          <a:prstGeom prst="line">
            <a:avLst/>
          </a:prstGeom>
          <a:ln>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7A933E8C-1464-4E48-8B7C-D34E90F3CA09}"/>
              </a:ext>
            </a:extLst>
          </p:cNvPr>
          <p:cNvCxnSpPr/>
          <p:nvPr/>
        </p:nvCxnSpPr>
        <p:spPr>
          <a:xfrm>
            <a:off x="6090278" y="2498413"/>
            <a:ext cx="0" cy="301816"/>
          </a:xfrm>
          <a:prstGeom prst="line">
            <a:avLst/>
          </a:prstGeom>
          <a:ln>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EFEC77E-F1C2-4BBF-83FE-C31D7BD6CFFE}"/>
              </a:ext>
            </a:extLst>
          </p:cNvPr>
          <p:cNvCxnSpPr/>
          <p:nvPr/>
        </p:nvCxnSpPr>
        <p:spPr>
          <a:xfrm>
            <a:off x="8597776" y="2498413"/>
            <a:ext cx="0" cy="301816"/>
          </a:xfrm>
          <a:prstGeom prst="line">
            <a:avLst/>
          </a:prstGeom>
          <a:ln>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14" name="Rectangle 113">
            <a:extLst>
              <a:ext uri="{FF2B5EF4-FFF2-40B4-BE49-F238E27FC236}">
                <a16:creationId xmlns:a16="http://schemas.microsoft.com/office/drawing/2014/main" id="{38B277BD-DAC3-4F91-B66F-B36F22BA5257}"/>
              </a:ext>
            </a:extLst>
          </p:cNvPr>
          <p:cNvSpPr/>
          <p:nvPr/>
        </p:nvSpPr>
        <p:spPr>
          <a:xfrm>
            <a:off x="2280333" y="2775236"/>
            <a:ext cx="1940831"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rPr>
              <a:t>Backward </a:t>
            </a:r>
            <a:r>
              <a:rPr kumimoji="0" lang="en-US" sz="1200" b="1" i="0" u="none" strike="noStrike" kern="1200" cap="none" spc="0" normalizeH="0" baseline="0" noProof="0" dirty="0" smtClean="0">
                <a:ln>
                  <a:noFill/>
                </a:ln>
                <a:solidFill>
                  <a:prstClr val="black"/>
                </a:solidFill>
                <a:effectLst/>
                <a:uLnTx/>
                <a:uFillTx/>
                <a:latin typeface="Montserrat Light" panose="00000400000000000000" pitchFamily="2" charset="0"/>
                <a:ea typeface="+mn-ea"/>
                <a:cs typeface="+mn-cs"/>
              </a:rPr>
              <a:t>Integration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rPr>
              <a:t>Started </a:t>
            </a:r>
            <a:r>
              <a:rPr kumimoji="0" lang="en-US" sz="1200" b="0" i="0" u="none" strike="noStrike" kern="1200" cap="none" spc="0" normalizeH="0" baseline="0" noProof="0" dirty="0" smtClean="0">
                <a:ln>
                  <a:noFill/>
                </a:ln>
                <a:solidFill>
                  <a:prstClr val="black"/>
                </a:solidFill>
                <a:effectLst/>
                <a:uLnTx/>
                <a:uFillTx/>
                <a:latin typeface="Montserrat Light" panose="00000400000000000000" pitchFamily="2" charset="0"/>
                <a:ea typeface="+mn-ea"/>
                <a:cs typeface="+mn-cs"/>
              </a:rPr>
              <a:t>our Intermediate facility</a:t>
            </a:r>
            <a:endParaRPr kumimoji="0" lang="ru-RU" sz="1200" b="0"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endParaRPr>
          </a:p>
        </p:txBody>
      </p:sp>
      <p:sp>
        <p:nvSpPr>
          <p:cNvPr id="390" name="Rectangle 389">
            <a:extLst>
              <a:ext uri="{FF2B5EF4-FFF2-40B4-BE49-F238E27FC236}">
                <a16:creationId xmlns:a16="http://schemas.microsoft.com/office/drawing/2014/main" id="{20A6806C-5D24-45DA-9CD9-E4EFBA2DEE33}"/>
              </a:ext>
            </a:extLst>
          </p:cNvPr>
          <p:cNvSpPr/>
          <p:nvPr/>
        </p:nvSpPr>
        <p:spPr>
          <a:xfrm>
            <a:off x="3700356" y="1496390"/>
            <a:ext cx="187037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rPr>
              <a:t>Forward </a:t>
            </a:r>
            <a:r>
              <a:rPr kumimoji="0" lang="en-US" sz="1200" b="1" i="0" u="none" strike="noStrike" kern="1200" cap="none" spc="0" normalizeH="0" baseline="0" noProof="0" dirty="0" smtClean="0">
                <a:ln>
                  <a:noFill/>
                </a:ln>
                <a:solidFill>
                  <a:prstClr val="black"/>
                </a:solidFill>
                <a:effectLst/>
                <a:uLnTx/>
                <a:uFillTx/>
                <a:latin typeface="Montserrat Light" panose="00000400000000000000" pitchFamily="2" charset="0"/>
                <a:ea typeface="+mn-ea"/>
                <a:cs typeface="+mn-cs"/>
              </a:rPr>
              <a:t>Integration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rPr>
              <a:t>Started our Pellet </a:t>
            </a:r>
            <a:r>
              <a:rPr kumimoji="0" lang="en-US" sz="1200" b="0" i="0" u="none" strike="noStrike" kern="1200" cap="none" spc="0" normalizeH="0" baseline="0" noProof="0" dirty="0" smtClean="0">
                <a:ln>
                  <a:noFill/>
                </a:ln>
                <a:solidFill>
                  <a:prstClr val="black"/>
                </a:solidFill>
                <a:effectLst/>
                <a:uLnTx/>
                <a:uFillTx/>
                <a:latin typeface="Montserrat Light" panose="00000400000000000000" pitchFamily="2" charset="0"/>
                <a:ea typeface="+mn-ea"/>
                <a:cs typeface="+mn-cs"/>
              </a:rPr>
              <a:t>facility</a:t>
            </a:r>
            <a:endParaRPr kumimoji="0" lang="ru-RU" sz="1200" b="0"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endParaRPr>
          </a:p>
        </p:txBody>
      </p:sp>
      <p:sp>
        <p:nvSpPr>
          <p:cNvPr id="392" name="Rectangle 391">
            <a:extLst>
              <a:ext uri="{FF2B5EF4-FFF2-40B4-BE49-F238E27FC236}">
                <a16:creationId xmlns:a16="http://schemas.microsoft.com/office/drawing/2014/main" id="{6A517A54-276E-4153-A4E3-3C1D40D84EDB}"/>
              </a:ext>
            </a:extLst>
          </p:cNvPr>
          <p:cNvSpPr/>
          <p:nvPr/>
        </p:nvSpPr>
        <p:spPr>
          <a:xfrm>
            <a:off x="5255314" y="2940478"/>
            <a:ext cx="1673983" cy="424732"/>
          </a:xfrm>
          <a:prstGeom prst="rect">
            <a:avLst/>
          </a:prstGeom>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rPr>
              <a:t>PMDA Approval For API Facility</a:t>
            </a:r>
            <a:endParaRPr kumimoji="0" lang="ru-RU" sz="1200" b="1"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endParaRPr>
          </a:p>
        </p:txBody>
      </p:sp>
      <p:sp>
        <p:nvSpPr>
          <p:cNvPr id="395" name="Rectangle 394">
            <a:extLst>
              <a:ext uri="{FF2B5EF4-FFF2-40B4-BE49-F238E27FC236}">
                <a16:creationId xmlns:a16="http://schemas.microsoft.com/office/drawing/2014/main" id="{AE37C2EE-7D7D-430F-A14B-E0BCA2A66510}"/>
              </a:ext>
            </a:extLst>
          </p:cNvPr>
          <p:cNvSpPr/>
          <p:nvPr/>
        </p:nvSpPr>
        <p:spPr>
          <a:xfrm>
            <a:off x="6359230" y="1238352"/>
            <a:ext cx="1895285"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ontserrat Light" panose="00000400000000000000" pitchFamily="50" charset="0"/>
                <a:ea typeface="+mn-ea"/>
                <a:cs typeface="+mn-cs"/>
              </a:rPr>
              <a:t>Scale </a:t>
            </a:r>
            <a:r>
              <a:rPr kumimoji="0" lang="en-US" sz="1200" b="1" i="0" u="none" strike="noStrike" kern="1200" cap="none" spc="0" normalizeH="0" baseline="0" noProof="0" dirty="0" smtClean="0">
                <a:ln>
                  <a:noFill/>
                </a:ln>
                <a:solidFill>
                  <a:prstClr val="black"/>
                </a:solidFill>
                <a:effectLst/>
                <a:uLnTx/>
                <a:uFillTx/>
                <a:latin typeface="Montserrat Light" panose="00000400000000000000" pitchFamily="50" charset="0"/>
                <a:ea typeface="+mn-ea"/>
                <a:cs typeface="+mn-cs"/>
              </a:rPr>
              <a:t>Up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Montserrat Light" panose="00000400000000000000" pitchFamily="2" charset="0"/>
                <a:ea typeface="+mn-ea"/>
                <a:cs typeface="+mn-cs"/>
              </a:rPr>
              <a:t>Construction </a:t>
            </a:r>
            <a:r>
              <a:rPr kumimoji="0" lang="en-US" sz="1100" b="0"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rPr>
              <a:t>of our 10 acre Greenfield Vizag API plant initiated </a:t>
            </a:r>
            <a:r>
              <a:rPr kumimoji="0" lang="en-US" sz="1100" b="0" i="0" u="none" strike="noStrike" kern="1200" cap="none" spc="0" normalizeH="0" baseline="0" noProof="0" dirty="0" smtClean="0">
                <a:ln>
                  <a:noFill/>
                </a:ln>
                <a:solidFill>
                  <a:prstClr val="black"/>
                </a:solidFill>
                <a:effectLst/>
                <a:uLnTx/>
                <a:uFillTx/>
                <a:latin typeface="Montserrat Light" panose="00000400000000000000" pitchFamily="50" charset="0"/>
                <a:ea typeface="+mn-ea"/>
                <a:cs typeface="+mn-cs"/>
              </a:rPr>
              <a:t> </a:t>
            </a:r>
            <a:endParaRPr kumimoji="0" lang="ru-RU" sz="11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8" name="Picture 87" descr="Capture.PNG">
            <a:extLst>
              <a:ext uri="{FF2B5EF4-FFF2-40B4-BE49-F238E27FC236}">
                <a16:creationId xmlns:a16="http://schemas.microsoft.com/office/drawing/2014/main" id="{AC6C287A-5DF3-489A-898B-51CF9C5E059E}"/>
              </a:ext>
            </a:extLst>
          </p:cNvPr>
          <p:cNvPicPr>
            <a:picLocks noChangeAspect="1"/>
          </p:cNvPicPr>
          <p:nvPr/>
        </p:nvPicPr>
        <p:blipFill>
          <a:blip r:embed="rId2" cstate="print"/>
          <a:stretch>
            <a:fillRect/>
          </a:stretch>
        </p:blipFill>
        <p:spPr>
          <a:xfrm>
            <a:off x="7685798" y="2124278"/>
            <a:ext cx="383291" cy="348863"/>
          </a:xfrm>
          <a:prstGeom prst="rect">
            <a:avLst/>
          </a:prstGeom>
        </p:spPr>
      </p:pic>
      <p:pic>
        <p:nvPicPr>
          <p:cNvPr id="414" name="Picture 413" descr="download.jpg">
            <a:extLst>
              <a:ext uri="{FF2B5EF4-FFF2-40B4-BE49-F238E27FC236}">
                <a16:creationId xmlns:a16="http://schemas.microsoft.com/office/drawing/2014/main" id="{A2DC852E-DCD8-4E38-B5A2-1CC70D5D9881}"/>
              </a:ext>
            </a:extLst>
          </p:cNvPr>
          <p:cNvPicPr>
            <a:picLocks noChangeAspect="1"/>
          </p:cNvPicPr>
          <p:nvPr/>
        </p:nvPicPr>
        <p:blipFill>
          <a:blip r:embed="rId3" cstate="print"/>
          <a:stretch>
            <a:fillRect/>
          </a:stretch>
        </p:blipFill>
        <p:spPr>
          <a:xfrm>
            <a:off x="8802487" y="2594934"/>
            <a:ext cx="302561" cy="302561"/>
          </a:xfrm>
          <a:prstGeom prst="rect">
            <a:avLst/>
          </a:prstGeom>
        </p:spPr>
      </p:pic>
      <p:pic>
        <p:nvPicPr>
          <p:cNvPr id="410" name="Picture 409" descr="download.png">
            <a:extLst>
              <a:ext uri="{FF2B5EF4-FFF2-40B4-BE49-F238E27FC236}">
                <a16:creationId xmlns:a16="http://schemas.microsoft.com/office/drawing/2014/main" id="{1C5832B2-F715-4CD1-81D4-A7692D33E4E9}"/>
              </a:ext>
            </a:extLst>
          </p:cNvPr>
          <p:cNvPicPr>
            <a:picLocks noChangeAspect="1"/>
          </p:cNvPicPr>
          <p:nvPr/>
        </p:nvPicPr>
        <p:blipFill>
          <a:blip r:embed="rId4"/>
          <a:stretch>
            <a:fillRect/>
          </a:stretch>
        </p:blipFill>
        <p:spPr>
          <a:xfrm>
            <a:off x="8311631" y="3446962"/>
            <a:ext cx="621101" cy="555196"/>
          </a:xfrm>
          <a:prstGeom prst="rect">
            <a:avLst/>
          </a:prstGeom>
        </p:spPr>
      </p:pic>
      <p:sp>
        <p:nvSpPr>
          <p:cNvPr id="411" name="Rectangle 410">
            <a:extLst>
              <a:ext uri="{FF2B5EF4-FFF2-40B4-BE49-F238E27FC236}">
                <a16:creationId xmlns:a16="http://schemas.microsoft.com/office/drawing/2014/main" id="{82B3E563-B33B-4CDB-BE48-48787FF17C38}"/>
              </a:ext>
            </a:extLst>
          </p:cNvPr>
          <p:cNvSpPr/>
          <p:nvPr/>
        </p:nvSpPr>
        <p:spPr>
          <a:xfrm>
            <a:off x="7774524" y="2915819"/>
            <a:ext cx="1669669"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rPr>
              <a:t>WHO-GMP, USFDA and COFEPRIS approval for API </a:t>
            </a:r>
            <a:r>
              <a:rPr kumimoji="0" lang="en-US" sz="1000" b="1" i="0" u="none" strike="noStrike" kern="1200" cap="none" spc="0" normalizeH="0" baseline="0" noProof="0" dirty="0" smtClean="0">
                <a:ln>
                  <a:noFill/>
                </a:ln>
                <a:solidFill>
                  <a:prstClr val="black"/>
                </a:solidFill>
                <a:effectLst/>
                <a:uLnTx/>
                <a:uFillTx/>
                <a:latin typeface="Montserrat Light" panose="00000400000000000000" pitchFamily="2" charset="0"/>
                <a:ea typeface="+mn-ea"/>
                <a:cs typeface="+mn-cs"/>
              </a:rPr>
              <a:t>facility</a:t>
            </a:r>
            <a:endParaRPr kumimoji="0" lang="ru-RU" sz="1000" b="1"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endParaRPr>
          </a:p>
        </p:txBody>
      </p:sp>
      <p:pic>
        <p:nvPicPr>
          <p:cNvPr id="408" name="Picture 407" descr="us-fda-registration-service-500x500.jpg">
            <a:extLst>
              <a:ext uri="{FF2B5EF4-FFF2-40B4-BE49-F238E27FC236}">
                <a16:creationId xmlns:a16="http://schemas.microsoft.com/office/drawing/2014/main" id="{8EBA933C-1E79-4D19-8476-0FF6F53FCCB7}"/>
              </a:ext>
            </a:extLst>
          </p:cNvPr>
          <p:cNvPicPr>
            <a:picLocks noChangeAspect="1"/>
          </p:cNvPicPr>
          <p:nvPr/>
        </p:nvPicPr>
        <p:blipFill>
          <a:blip r:embed="rId5" cstate="print"/>
          <a:stretch>
            <a:fillRect/>
          </a:stretch>
        </p:blipFill>
        <p:spPr>
          <a:xfrm>
            <a:off x="8158403" y="2649928"/>
            <a:ext cx="307939" cy="218638"/>
          </a:xfrm>
          <a:prstGeom prst="rect">
            <a:avLst/>
          </a:prstGeom>
        </p:spPr>
      </p:pic>
      <p:sp>
        <p:nvSpPr>
          <p:cNvPr id="419" name="Rectangle 418">
            <a:extLst>
              <a:ext uri="{FF2B5EF4-FFF2-40B4-BE49-F238E27FC236}">
                <a16:creationId xmlns:a16="http://schemas.microsoft.com/office/drawing/2014/main" id="{A8F04FA4-A587-4BE3-B83B-6FD66A9E2095}"/>
              </a:ext>
            </a:extLst>
          </p:cNvPr>
          <p:cNvSpPr/>
          <p:nvPr/>
        </p:nvSpPr>
        <p:spPr>
          <a:xfrm>
            <a:off x="9038441" y="1698323"/>
            <a:ext cx="1698662"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rPr>
              <a:t>KFDA for API </a:t>
            </a:r>
            <a:r>
              <a:rPr kumimoji="0" lang="en-US" sz="1200" b="1" i="0" u="none" strike="noStrike" kern="1200" cap="none" spc="0" normalizeH="0" baseline="0" noProof="0" dirty="0" smtClean="0">
                <a:ln>
                  <a:noFill/>
                </a:ln>
                <a:solidFill>
                  <a:prstClr val="black"/>
                </a:solidFill>
                <a:effectLst/>
                <a:uLnTx/>
                <a:uFillTx/>
                <a:latin typeface="Montserrat Light" panose="00000400000000000000" pitchFamily="2" charset="0"/>
                <a:ea typeface="+mn-ea"/>
                <a:cs typeface="+mn-cs"/>
              </a:rPr>
              <a:t>facility</a:t>
            </a:r>
            <a:endParaRPr kumimoji="0" lang="ru-RU" sz="1200" b="1"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endParaRPr>
          </a:p>
        </p:txBody>
      </p:sp>
      <p:pic>
        <p:nvPicPr>
          <p:cNvPr id="416" name="Picture 415" descr="kfda.png">
            <a:extLst>
              <a:ext uri="{FF2B5EF4-FFF2-40B4-BE49-F238E27FC236}">
                <a16:creationId xmlns:a16="http://schemas.microsoft.com/office/drawing/2014/main" id="{6884FF07-ECE9-4BFD-A9B3-2821003D76D9}"/>
              </a:ext>
            </a:extLst>
          </p:cNvPr>
          <p:cNvPicPr>
            <a:picLocks noChangeAspect="1"/>
          </p:cNvPicPr>
          <p:nvPr/>
        </p:nvPicPr>
        <p:blipFill>
          <a:blip r:embed="rId6"/>
          <a:stretch>
            <a:fillRect/>
          </a:stretch>
        </p:blipFill>
        <p:spPr>
          <a:xfrm>
            <a:off x="9980885" y="2044473"/>
            <a:ext cx="818606" cy="401116"/>
          </a:xfrm>
          <a:prstGeom prst="rect">
            <a:avLst/>
          </a:prstGeom>
        </p:spPr>
      </p:pic>
      <p:sp>
        <p:nvSpPr>
          <p:cNvPr id="2" name="Hexagon 1">
            <a:extLst>
              <a:ext uri="{FF2B5EF4-FFF2-40B4-BE49-F238E27FC236}">
                <a16:creationId xmlns:a16="http://schemas.microsoft.com/office/drawing/2014/main" id="{50E85692-6B2D-4C69-A2C7-8FEC1DB24890}"/>
              </a:ext>
            </a:extLst>
          </p:cNvPr>
          <p:cNvSpPr/>
          <p:nvPr/>
        </p:nvSpPr>
        <p:spPr>
          <a:xfrm rot="16200000">
            <a:off x="11380113" y="134519"/>
            <a:ext cx="754909" cy="655504"/>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400" b="1" i="0" u="none" strike="noStrike" kern="1200" cap="none" spc="0" normalizeH="0" baseline="0" noProof="0">
              <a:ln>
                <a:noFill/>
              </a:ln>
              <a:solidFill>
                <a:prstClr val="black"/>
              </a:solidFill>
              <a:effectLst/>
              <a:uLnTx/>
              <a:uFillTx/>
              <a:latin typeface="Calibri"/>
              <a:ea typeface="+mn-ea"/>
              <a:cs typeface="+mn-cs"/>
            </a:endParaRPr>
          </a:p>
        </p:txBody>
      </p:sp>
      <p:sp>
        <p:nvSpPr>
          <p:cNvPr id="3" name="Hexagon 2">
            <a:extLst>
              <a:ext uri="{FF2B5EF4-FFF2-40B4-BE49-F238E27FC236}">
                <a16:creationId xmlns:a16="http://schemas.microsoft.com/office/drawing/2014/main" id="{BA0D58C5-BFA5-48A4-AD76-1F4CB832278B}"/>
              </a:ext>
            </a:extLst>
          </p:cNvPr>
          <p:cNvSpPr/>
          <p:nvPr/>
        </p:nvSpPr>
        <p:spPr>
          <a:xfrm rot="16200000">
            <a:off x="11179067" y="787923"/>
            <a:ext cx="501496" cy="435460"/>
          </a:xfrm>
          <a:prstGeom prst="hexag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400" b="1" i="0" u="none" strike="noStrike" kern="1200" cap="none" spc="0" normalizeH="0" baseline="0" noProof="0">
              <a:ln>
                <a:noFill/>
              </a:ln>
              <a:solidFill>
                <a:prstClr val="black"/>
              </a:solidFill>
              <a:effectLst/>
              <a:uLnTx/>
              <a:uFillTx/>
              <a:latin typeface="Calibri"/>
              <a:ea typeface="+mn-ea"/>
              <a:cs typeface="+mn-cs"/>
            </a:endParaRPr>
          </a:p>
        </p:txBody>
      </p:sp>
      <p:sp>
        <p:nvSpPr>
          <p:cNvPr id="4" name="Hexagon 3">
            <a:extLst>
              <a:ext uri="{FF2B5EF4-FFF2-40B4-BE49-F238E27FC236}">
                <a16:creationId xmlns:a16="http://schemas.microsoft.com/office/drawing/2014/main" id="{6EC023CA-0B5A-492B-BBD6-36366CE7C9AE}"/>
              </a:ext>
            </a:extLst>
          </p:cNvPr>
          <p:cNvSpPr/>
          <p:nvPr/>
        </p:nvSpPr>
        <p:spPr>
          <a:xfrm rot="16200000">
            <a:off x="318206" y="134519"/>
            <a:ext cx="754909" cy="655504"/>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400" b="1" i="0" u="none" strike="noStrike" kern="1200" cap="none" spc="0" normalizeH="0" baseline="0" noProof="0">
              <a:ln>
                <a:noFill/>
              </a:ln>
              <a:solidFill>
                <a:prstClr val="black"/>
              </a:solidFill>
              <a:effectLst/>
              <a:uLnTx/>
              <a:uFillTx/>
              <a:latin typeface="Calibri"/>
              <a:ea typeface="+mn-ea"/>
              <a:cs typeface="+mn-cs"/>
            </a:endParaRPr>
          </a:p>
        </p:txBody>
      </p:sp>
      <p:sp>
        <p:nvSpPr>
          <p:cNvPr id="5" name="Hexagon 4">
            <a:extLst>
              <a:ext uri="{FF2B5EF4-FFF2-40B4-BE49-F238E27FC236}">
                <a16:creationId xmlns:a16="http://schemas.microsoft.com/office/drawing/2014/main" id="{3C76A03A-0AFD-4FD4-8A8E-7A7F6C4887AA}"/>
              </a:ext>
            </a:extLst>
          </p:cNvPr>
          <p:cNvSpPr/>
          <p:nvPr/>
        </p:nvSpPr>
        <p:spPr>
          <a:xfrm rot="16200000">
            <a:off x="84936" y="787923"/>
            <a:ext cx="501496" cy="435460"/>
          </a:xfrm>
          <a:prstGeom prst="hexag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400" b="1" i="0" u="none" strike="noStrike" kern="1200" cap="none" spc="0" normalizeH="0" baseline="0" noProof="0">
              <a:ln>
                <a:noFill/>
              </a:ln>
              <a:solidFill>
                <a:prstClr val="black"/>
              </a:solidFill>
              <a:effectLst/>
              <a:uLnTx/>
              <a:uFillTx/>
              <a:latin typeface="Calibri"/>
              <a:ea typeface="+mn-ea"/>
              <a:cs typeface="+mn-cs"/>
            </a:endParaRPr>
          </a:p>
        </p:txBody>
      </p:sp>
      <p:sp>
        <p:nvSpPr>
          <p:cNvPr id="116" name="Rectangle 115">
            <a:extLst>
              <a:ext uri="{FF2B5EF4-FFF2-40B4-BE49-F238E27FC236}">
                <a16:creationId xmlns:a16="http://schemas.microsoft.com/office/drawing/2014/main" id="{677C2B46-C613-462F-975F-DC9543CC4C18}"/>
              </a:ext>
            </a:extLst>
          </p:cNvPr>
          <p:cNvSpPr/>
          <p:nvPr/>
        </p:nvSpPr>
        <p:spPr>
          <a:xfrm>
            <a:off x="9104139" y="3367219"/>
            <a:ext cx="1602786"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rPr>
              <a:t>Leading Mid Corporates of India – Dun &amp; Bradstreet</a:t>
            </a:r>
            <a:endParaRPr kumimoji="0" lang="ru-RU" sz="1000" b="1"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endParaRPr>
          </a:p>
        </p:txBody>
      </p:sp>
      <p:sp>
        <p:nvSpPr>
          <p:cNvPr id="163" name="Rectangle 162">
            <a:extLst>
              <a:ext uri="{FF2B5EF4-FFF2-40B4-BE49-F238E27FC236}">
                <a16:creationId xmlns:a16="http://schemas.microsoft.com/office/drawing/2014/main" id="{A9413450-79A7-4493-BFE0-1EBA80A1D110}"/>
              </a:ext>
            </a:extLst>
          </p:cNvPr>
          <p:cNvSpPr/>
          <p:nvPr/>
        </p:nvSpPr>
        <p:spPr>
          <a:xfrm flipV="1">
            <a:off x="251790" y="4897339"/>
            <a:ext cx="11918853" cy="531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endParaRPr>
          </a:p>
        </p:txBody>
      </p:sp>
      <p:grpSp>
        <p:nvGrpSpPr>
          <p:cNvPr id="12" name="Group 11"/>
          <p:cNvGrpSpPr/>
          <p:nvPr/>
        </p:nvGrpSpPr>
        <p:grpSpPr>
          <a:xfrm>
            <a:off x="1843951" y="4027228"/>
            <a:ext cx="1601737" cy="1906887"/>
            <a:chOff x="3619619" y="4062510"/>
            <a:chExt cx="1601737" cy="1906887"/>
          </a:xfrm>
        </p:grpSpPr>
        <p:sp>
          <p:nvSpPr>
            <p:cNvPr id="167" name="Isosceles Triangle 166">
              <a:extLst>
                <a:ext uri="{FF2B5EF4-FFF2-40B4-BE49-F238E27FC236}">
                  <a16:creationId xmlns:a16="http://schemas.microsoft.com/office/drawing/2014/main" id="{D7D78C83-19AD-4874-9D39-C2507BCEACA4}"/>
                </a:ext>
              </a:extLst>
            </p:cNvPr>
            <p:cNvSpPr/>
            <p:nvPr/>
          </p:nvSpPr>
          <p:spPr>
            <a:xfrm>
              <a:off x="3793268" y="4265366"/>
              <a:ext cx="1267338" cy="66942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174" name="Oval 173">
              <a:extLst>
                <a:ext uri="{FF2B5EF4-FFF2-40B4-BE49-F238E27FC236}">
                  <a16:creationId xmlns:a16="http://schemas.microsoft.com/office/drawing/2014/main" id="{0156BBD3-2030-4DBC-9FE3-3EFCA9D19994}"/>
                </a:ext>
              </a:extLst>
            </p:cNvPr>
            <p:cNvSpPr/>
            <p:nvPr/>
          </p:nvSpPr>
          <p:spPr>
            <a:xfrm>
              <a:off x="4057292" y="4062510"/>
              <a:ext cx="680872" cy="680872"/>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ontserrat Light" panose="00000400000000000000" pitchFamily="2" charset="0"/>
                <a:ea typeface="Open Sans" panose="020B0606030504020204" pitchFamily="34" charset="0"/>
                <a:cs typeface="Open Sans" panose="020B0606030504020204" pitchFamily="34" charset="0"/>
              </a:endParaRPr>
            </a:p>
          </p:txBody>
        </p:sp>
        <p:sp>
          <p:nvSpPr>
            <p:cNvPr id="188" name="Title 1">
              <a:extLst>
                <a:ext uri="{FF2B5EF4-FFF2-40B4-BE49-F238E27FC236}">
                  <a16:creationId xmlns:a16="http://schemas.microsoft.com/office/drawing/2014/main" id="{A15BD43F-8AB4-4DB5-ADE4-CFE2CF784EB1}"/>
                </a:ext>
              </a:extLst>
            </p:cNvPr>
            <p:cNvSpPr txBox="1">
              <a:spLocks/>
            </p:cNvSpPr>
            <p:nvPr/>
          </p:nvSpPr>
          <p:spPr>
            <a:xfrm>
              <a:off x="3880772" y="4195101"/>
              <a:ext cx="1011296" cy="371905"/>
            </a:xfrm>
            <a:prstGeom prst="rect">
              <a:avLst/>
            </a:prstGeom>
          </p:spPr>
          <p:txBody>
            <a:bodyPr wrap="none" anchor="ct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151" normalizeH="0" baseline="0" noProof="0" dirty="0">
                  <a:ln>
                    <a:noFill/>
                  </a:ln>
                  <a:solidFill>
                    <a:prstClr val="black"/>
                  </a:solidFill>
                  <a:effectLst/>
                  <a:uLnTx/>
                  <a:uFillTx/>
                  <a:latin typeface="Montserrat Light" panose="00000400000000000000" pitchFamily="2" charset="0"/>
                  <a:ea typeface="Open Sans" panose="020B0606030504020204" pitchFamily="34" charset="0"/>
                  <a:cs typeface="Open Sans" panose="020B0606030504020204" pitchFamily="34" charset="0"/>
                  <a:sym typeface="Calibri" charset="0"/>
                </a:rPr>
                <a:t>201</a:t>
              </a:r>
              <a:r>
                <a:rPr kumimoji="0" lang="en-IN" sz="1600" b="1" i="0" u="none" strike="noStrike" kern="0" cap="none" spc="-151" normalizeH="0" baseline="0" noProof="0" dirty="0">
                  <a:ln>
                    <a:noFill/>
                  </a:ln>
                  <a:solidFill>
                    <a:prstClr val="black"/>
                  </a:solidFill>
                  <a:effectLst/>
                  <a:uLnTx/>
                  <a:uFillTx/>
                  <a:latin typeface="Montserrat Light" panose="00000400000000000000" pitchFamily="2" charset="0"/>
                  <a:ea typeface="Open Sans" panose="020B0606030504020204" pitchFamily="34" charset="0"/>
                  <a:cs typeface="Open Sans" panose="020B0606030504020204" pitchFamily="34" charset="0"/>
                  <a:sym typeface="Calibri" charset="0"/>
                </a:rPr>
                <a:t>8</a:t>
              </a:r>
              <a:endParaRPr kumimoji="0" lang="en-US" sz="1600" b="1" i="0" u="none" strike="noStrike" kern="0" cap="none" spc="-151" normalizeH="0" baseline="0" noProof="0" dirty="0">
                <a:ln>
                  <a:noFill/>
                </a:ln>
                <a:solidFill>
                  <a:prstClr val="black"/>
                </a:solidFill>
                <a:effectLst/>
                <a:uLnTx/>
                <a:uFillTx/>
                <a:latin typeface="Montserrat Light" panose="00000400000000000000" pitchFamily="2" charset="0"/>
                <a:ea typeface="Open Sans" panose="020B0606030504020204" pitchFamily="34" charset="0"/>
                <a:cs typeface="Open Sans" panose="020B0606030504020204" pitchFamily="34" charset="0"/>
                <a:sym typeface="Calibri" charset="0"/>
              </a:endParaRPr>
            </a:p>
          </p:txBody>
        </p:sp>
        <p:cxnSp>
          <p:nvCxnSpPr>
            <p:cNvPr id="197" name="Straight Connector 196">
              <a:extLst>
                <a:ext uri="{FF2B5EF4-FFF2-40B4-BE49-F238E27FC236}">
                  <a16:creationId xmlns:a16="http://schemas.microsoft.com/office/drawing/2014/main" id="{853E7E05-8D55-44EA-9A5C-32ADA3985C31}"/>
                </a:ext>
              </a:extLst>
            </p:cNvPr>
            <p:cNvCxnSpPr/>
            <p:nvPr/>
          </p:nvCxnSpPr>
          <p:spPr>
            <a:xfrm>
              <a:off x="4418511" y="4868120"/>
              <a:ext cx="0" cy="301816"/>
            </a:xfrm>
            <a:prstGeom prst="line">
              <a:avLst/>
            </a:prstGeom>
            <a:ln>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27" name="Rectangle 426">
              <a:extLst>
                <a:ext uri="{FF2B5EF4-FFF2-40B4-BE49-F238E27FC236}">
                  <a16:creationId xmlns:a16="http://schemas.microsoft.com/office/drawing/2014/main" id="{BBBEC21B-F53D-4481-B435-23422929EAF3}"/>
                </a:ext>
              </a:extLst>
            </p:cNvPr>
            <p:cNvSpPr/>
            <p:nvPr/>
          </p:nvSpPr>
          <p:spPr>
            <a:xfrm>
              <a:off x="3619619" y="5323066"/>
              <a:ext cx="1601737"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rPr>
                <a:t>Best supply partner award from </a:t>
              </a:r>
              <a:endParaRPr kumimoji="0" lang="en-US" sz="1200" b="1" i="0" u="none" strike="noStrike" kern="1200" cap="none" spc="0" normalizeH="0" baseline="0" noProof="0" dirty="0" smtClean="0">
                <a:ln>
                  <a:noFill/>
                </a:ln>
                <a:solidFill>
                  <a:prstClr val="black"/>
                </a:solidFill>
                <a:effectLst/>
                <a:uLnTx/>
                <a:uFillTx/>
                <a:latin typeface="Montserrat Light" panose="000004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ontserrat Light" panose="00000400000000000000" pitchFamily="2" charset="0"/>
                  <a:ea typeface="+mn-ea"/>
                  <a:cs typeface="+mn-cs"/>
                </a:rPr>
                <a:t>Dr</a:t>
              </a:r>
              <a:r>
                <a:rPr kumimoji="0" lang="en-US" sz="1200" b="1"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rPr>
                <a:t>. Reddy’s</a:t>
              </a:r>
              <a:endParaRPr kumimoji="0" lang="ru-RU" sz="1200" b="1"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endParaRPr>
            </a:p>
          </p:txBody>
        </p:sp>
      </p:grpSp>
      <p:grpSp>
        <p:nvGrpSpPr>
          <p:cNvPr id="11" name="Group 10"/>
          <p:cNvGrpSpPr/>
          <p:nvPr/>
        </p:nvGrpSpPr>
        <p:grpSpPr>
          <a:xfrm>
            <a:off x="-86333" y="3922237"/>
            <a:ext cx="1868659" cy="2248267"/>
            <a:chOff x="1686894" y="3957116"/>
            <a:chExt cx="1868659" cy="2248267"/>
          </a:xfrm>
        </p:grpSpPr>
        <p:sp>
          <p:nvSpPr>
            <p:cNvPr id="165" name="Isosceles Triangle 164">
              <a:extLst>
                <a:ext uri="{FF2B5EF4-FFF2-40B4-BE49-F238E27FC236}">
                  <a16:creationId xmlns:a16="http://schemas.microsoft.com/office/drawing/2014/main" id="{AD4357E9-9546-4C86-8D32-0BC0971697F1}"/>
                </a:ext>
              </a:extLst>
            </p:cNvPr>
            <p:cNvSpPr/>
            <p:nvPr/>
          </p:nvSpPr>
          <p:spPr>
            <a:xfrm>
              <a:off x="2104802" y="4265272"/>
              <a:ext cx="1267338" cy="66942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173" name="Oval 172">
              <a:extLst>
                <a:ext uri="{FF2B5EF4-FFF2-40B4-BE49-F238E27FC236}">
                  <a16:creationId xmlns:a16="http://schemas.microsoft.com/office/drawing/2014/main" id="{26F40741-463A-4557-89D2-0CF46723E44A}"/>
                </a:ext>
              </a:extLst>
            </p:cNvPr>
            <p:cNvSpPr/>
            <p:nvPr/>
          </p:nvSpPr>
          <p:spPr>
            <a:xfrm>
              <a:off x="2382186" y="3957116"/>
              <a:ext cx="680872" cy="680872"/>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ontserrat Light" panose="00000400000000000000" pitchFamily="2" charset="0"/>
                <a:ea typeface="Open Sans" panose="020B0606030504020204" pitchFamily="34" charset="0"/>
                <a:cs typeface="Open Sans" panose="020B0606030504020204" pitchFamily="34" charset="0"/>
              </a:endParaRPr>
            </a:p>
          </p:txBody>
        </p:sp>
        <p:sp>
          <p:nvSpPr>
            <p:cNvPr id="186" name="Title 1">
              <a:extLst>
                <a:ext uri="{FF2B5EF4-FFF2-40B4-BE49-F238E27FC236}">
                  <a16:creationId xmlns:a16="http://schemas.microsoft.com/office/drawing/2014/main" id="{550071E5-E29A-4712-9BA1-896D2EA9874E}"/>
                </a:ext>
              </a:extLst>
            </p:cNvPr>
            <p:cNvSpPr txBox="1">
              <a:spLocks/>
            </p:cNvSpPr>
            <p:nvPr/>
          </p:nvSpPr>
          <p:spPr>
            <a:xfrm>
              <a:off x="2201728" y="4114478"/>
              <a:ext cx="1012726" cy="371905"/>
            </a:xfrm>
            <a:prstGeom prst="rect">
              <a:avLst/>
            </a:prstGeom>
          </p:spPr>
          <p:txBody>
            <a:bodyPr wrap="none" anchor="ct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151" normalizeH="0" baseline="0" noProof="0" dirty="0">
                  <a:ln>
                    <a:noFill/>
                  </a:ln>
                  <a:solidFill>
                    <a:prstClr val="black"/>
                  </a:solidFill>
                  <a:effectLst/>
                  <a:uLnTx/>
                  <a:uFillTx/>
                  <a:latin typeface="Montserrat Light" panose="00000400000000000000" pitchFamily="2" charset="0"/>
                  <a:ea typeface="Open Sans" panose="020B0606030504020204" pitchFamily="34" charset="0"/>
                  <a:cs typeface="Open Sans" panose="020B0606030504020204" pitchFamily="34" charset="0"/>
                  <a:sym typeface="Calibri" charset="0"/>
                </a:rPr>
                <a:t>201</a:t>
              </a:r>
              <a:r>
                <a:rPr kumimoji="0" lang="en-IN" sz="1600" b="1" i="0" u="none" strike="noStrike" kern="0" cap="none" spc="-151" normalizeH="0" baseline="0" noProof="0" dirty="0">
                  <a:ln>
                    <a:noFill/>
                  </a:ln>
                  <a:solidFill>
                    <a:prstClr val="black"/>
                  </a:solidFill>
                  <a:effectLst/>
                  <a:uLnTx/>
                  <a:uFillTx/>
                  <a:latin typeface="Montserrat Light" panose="00000400000000000000" pitchFamily="2" charset="0"/>
                  <a:ea typeface="Open Sans" panose="020B0606030504020204" pitchFamily="34" charset="0"/>
                  <a:cs typeface="Open Sans" panose="020B0606030504020204" pitchFamily="34" charset="0"/>
                  <a:sym typeface="Calibri" charset="0"/>
                </a:rPr>
                <a:t>7</a:t>
              </a:r>
              <a:endParaRPr kumimoji="0" lang="en-US" sz="1600" b="1" i="0" u="none" strike="noStrike" kern="0" cap="none" spc="-151" normalizeH="0" baseline="0" noProof="0" dirty="0">
                <a:ln>
                  <a:noFill/>
                </a:ln>
                <a:solidFill>
                  <a:prstClr val="black"/>
                </a:solidFill>
                <a:effectLst/>
                <a:uLnTx/>
                <a:uFillTx/>
                <a:latin typeface="Montserrat Light" panose="00000400000000000000" pitchFamily="2" charset="0"/>
                <a:ea typeface="Open Sans" panose="020B0606030504020204" pitchFamily="34" charset="0"/>
                <a:cs typeface="Open Sans" panose="020B0606030504020204" pitchFamily="34" charset="0"/>
                <a:sym typeface="Calibri" charset="0"/>
              </a:endParaRPr>
            </a:p>
          </p:txBody>
        </p:sp>
        <p:cxnSp>
          <p:nvCxnSpPr>
            <p:cNvPr id="196" name="Straight Connector 195">
              <a:extLst>
                <a:ext uri="{FF2B5EF4-FFF2-40B4-BE49-F238E27FC236}">
                  <a16:creationId xmlns:a16="http://schemas.microsoft.com/office/drawing/2014/main" id="{D5D8F785-EFD3-4E4A-8B8A-DBB4193E9AEB}"/>
                </a:ext>
              </a:extLst>
            </p:cNvPr>
            <p:cNvCxnSpPr>
              <a:cxnSpLocks/>
            </p:cNvCxnSpPr>
            <p:nvPr/>
          </p:nvCxnSpPr>
          <p:spPr>
            <a:xfrm>
              <a:off x="2664343" y="4868121"/>
              <a:ext cx="0" cy="301816"/>
            </a:xfrm>
            <a:prstGeom prst="line">
              <a:avLst/>
            </a:prstGeom>
            <a:ln>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26" name="Rectangle 425">
              <a:extLst>
                <a:ext uri="{FF2B5EF4-FFF2-40B4-BE49-F238E27FC236}">
                  <a16:creationId xmlns:a16="http://schemas.microsoft.com/office/drawing/2014/main" id="{DBD35D15-07E4-44CF-A44E-8A468113D1CA}"/>
                </a:ext>
              </a:extLst>
            </p:cNvPr>
            <p:cNvSpPr/>
            <p:nvPr/>
          </p:nvSpPr>
          <p:spPr>
            <a:xfrm>
              <a:off x="1815379" y="5189720"/>
              <a:ext cx="1740174"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rPr>
                <a:t>Production commences at Vizag </a:t>
              </a:r>
              <a:r>
                <a:rPr kumimoji="0" lang="en-US" sz="1200" b="1" i="0" u="none" strike="noStrike" kern="1200" cap="none" spc="0" normalizeH="0" baseline="0" noProof="0" dirty="0" smtClean="0">
                  <a:ln>
                    <a:noFill/>
                  </a:ln>
                  <a:solidFill>
                    <a:prstClr val="black"/>
                  </a:solidFill>
                  <a:effectLst/>
                  <a:uLnTx/>
                  <a:uFillTx/>
                  <a:latin typeface="Montserrat Light" panose="00000400000000000000" pitchFamily="2" charset="0"/>
                  <a:ea typeface="+mn-ea"/>
                  <a:cs typeface="+mn-cs"/>
                </a:rPr>
                <a:t>plant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rPr>
                <a:t>750KL reactor </a:t>
              </a:r>
              <a:r>
                <a:rPr kumimoji="0" lang="en-US" sz="1200" b="0" i="0" u="none" strike="noStrike" kern="1200" cap="none" spc="0" normalizeH="0" baseline="0" noProof="0" dirty="0" smtClean="0">
                  <a:ln>
                    <a:noFill/>
                  </a:ln>
                  <a:solidFill>
                    <a:prstClr val="black"/>
                  </a:solidFill>
                  <a:effectLst/>
                  <a:uLnTx/>
                  <a:uFillTx/>
                  <a:latin typeface="Montserrat Light" panose="00000400000000000000" pitchFamily="2" charset="0"/>
                  <a:ea typeface="+mn-ea"/>
                  <a:cs typeface="+mn-cs"/>
                </a:rPr>
                <a:t>volume</a:t>
              </a:r>
              <a:endParaRPr kumimoji="0" lang="ru-RU" sz="1200" b="0"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endParaRPr>
            </a:p>
          </p:txBody>
        </p:sp>
        <p:sp>
          <p:nvSpPr>
            <p:cNvPr id="84" name="Rectangle 83">
              <a:extLst>
                <a:ext uri="{FF2B5EF4-FFF2-40B4-BE49-F238E27FC236}">
                  <a16:creationId xmlns:a16="http://schemas.microsoft.com/office/drawing/2014/main" id="{9C765FD7-DD51-4B6B-ACE3-7E5B61383C9E}"/>
                </a:ext>
              </a:extLst>
            </p:cNvPr>
            <p:cNvSpPr/>
            <p:nvPr/>
          </p:nvSpPr>
          <p:spPr>
            <a:xfrm>
              <a:off x="1686894" y="5905104"/>
              <a:ext cx="1737853"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b="1"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endParaRPr>
            </a:p>
          </p:txBody>
        </p:sp>
      </p:grpSp>
      <p:pic>
        <p:nvPicPr>
          <p:cNvPr id="85" name="Picture 84" descr="us-fda-registration-service-500x500.jpg">
            <a:extLst>
              <a:ext uri="{FF2B5EF4-FFF2-40B4-BE49-F238E27FC236}">
                <a16:creationId xmlns:a16="http://schemas.microsoft.com/office/drawing/2014/main" id="{199F2339-A334-4FD7-A7F0-1C61839AFBC7}"/>
              </a:ext>
            </a:extLst>
          </p:cNvPr>
          <p:cNvPicPr>
            <a:picLocks noChangeAspect="1"/>
          </p:cNvPicPr>
          <p:nvPr/>
        </p:nvPicPr>
        <p:blipFill>
          <a:blip r:embed="rId5" cstate="print"/>
          <a:stretch>
            <a:fillRect/>
          </a:stretch>
        </p:blipFill>
        <p:spPr>
          <a:xfrm>
            <a:off x="4891021" y="4327785"/>
            <a:ext cx="307939" cy="218638"/>
          </a:xfrm>
          <a:prstGeom prst="rect">
            <a:avLst/>
          </a:prstGeom>
        </p:spPr>
      </p:pic>
      <p:grpSp>
        <p:nvGrpSpPr>
          <p:cNvPr id="15" name="Group 14"/>
          <p:cNvGrpSpPr/>
          <p:nvPr/>
        </p:nvGrpSpPr>
        <p:grpSpPr>
          <a:xfrm>
            <a:off x="7261819" y="4033529"/>
            <a:ext cx="1975831" cy="2690289"/>
            <a:chOff x="8852412" y="4049280"/>
            <a:chExt cx="1975831" cy="2690289"/>
          </a:xfrm>
        </p:grpSpPr>
        <p:sp>
          <p:nvSpPr>
            <p:cNvPr id="108" name="Isosceles Triangle 107">
              <a:extLst>
                <a:ext uri="{FF2B5EF4-FFF2-40B4-BE49-F238E27FC236}">
                  <a16:creationId xmlns:a16="http://schemas.microsoft.com/office/drawing/2014/main" id="{B812D719-9C44-4D25-B1C4-C1275FF6A38F}"/>
                </a:ext>
              </a:extLst>
            </p:cNvPr>
            <p:cNvSpPr/>
            <p:nvPr/>
          </p:nvSpPr>
          <p:spPr>
            <a:xfrm>
              <a:off x="9120380" y="4260585"/>
              <a:ext cx="1267338" cy="66942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110" name="Oval 109">
              <a:extLst>
                <a:ext uri="{FF2B5EF4-FFF2-40B4-BE49-F238E27FC236}">
                  <a16:creationId xmlns:a16="http://schemas.microsoft.com/office/drawing/2014/main" id="{2575A52F-9FE6-4D58-AA98-6DB742E7B515}"/>
                </a:ext>
              </a:extLst>
            </p:cNvPr>
            <p:cNvSpPr/>
            <p:nvPr/>
          </p:nvSpPr>
          <p:spPr>
            <a:xfrm>
              <a:off x="9427415" y="4049280"/>
              <a:ext cx="680872" cy="680872"/>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ontserrat Light" panose="00000400000000000000" pitchFamily="2" charset="0"/>
                <a:ea typeface="Open Sans" panose="020B0606030504020204" pitchFamily="34" charset="0"/>
                <a:cs typeface="Open Sans" panose="020B0606030504020204" pitchFamily="34" charset="0"/>
              </a:endParaRPr>
            </a:p>
          </p:txBody>
        </p:sp>
        <p:sp>
          <p:nvSpPr>
            <p:cNvPr id="112" name="Title 1">
              <a:extLst>
                <a:ext uri="{FF2B5EF4-FFF2-40B4-BE49-F238E27FC236}">
                  <a16:creationId xmlns:a16="http://schemas.microsoft.com/office/drawing/2014/main" id="{D84331A3-2922-4471-8C2F-02B473F7B272}"/>
                </a:ext>
              </a:extLst>
            </p:cNvPr>
            <p:cNvSpPr txBox="1">
              <a:spLocks/>
            </p:cNvSpPr>
            <p:nvPr/>
          </p:nvSpPr>
          <p:spPr>
            <a:xfrm>
              <a:off x="9276020" y="4208753"/>
              <a:ext cx="1012726" cy="371905"/>
            </a:xfrm>
            <a:prstGeom prst="rect">
              <a:avLst/>
            </a:prstGeom>
          </p:spPr>
          <p:txBody>
            <a:bodyPr wrap="none" anchor="ct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151" normalizeH="0" baseline="0" noProof="0" dirty="0">
                  <a:ln>
                    <a:noFill/>
                  </a:ln>
                  <a:solidFill>
                    <a:prstClr val="black"/>
                  </a:solidFill>
                  <a:effectLst/>
                  <a:uLnTx/>
                  <a:uFillTx/>
                  <a:latin typeface="Montserrat Light" panose="00000400000000000000" pitchFamily="2" charset="0"/>
                  <a:ea typeface="Open Sans" panose="020B0606030504020204" pitchFamily="34" charset="0"/>
                  <a:cs typeface="Open Sans" panose="020B0606030504020204" pitchFamily="34" charset="0"/>
                  <a:sym typeface="Calibri" charset="0"/>
                </a:rPr>
                <a:t>202</a:t>
              </a:r>
              <a:r>
                <a:rPr kumimoji="0" lang="en-IN" sz="1600" b="1" i="0" u="none" strike="noStrike" kern="0" cap="none" spc="-151" normalizeH="0" baseline="0" noProof="0" dirty="0">
                  <a:ln>
                    <a:noFill/>
                  </a:ln>
                  <a:solidFill>
                    <a:prstClr val="black"/>
                  </a:solidFill>
                  <a:effectLst/>
                  <a:uLnTx/>
                  <a:uFillTx/>
                  <a:latin typeface="Montserrat Light" panose="00000400000000000000" pitchFamily="2" charset="0"/>
                  <a:ea typeface="Open Sans" panose="020B0606030504020204" pitchFamily="34" charset="0"/>
                  <a:cs typeface="Open Sans" panose="020B0606030504020204" pitchFamily="34" charset="0"/>
                  <a:sym typeface="Calibri" charset="0"/>
                </a:rPr>
                <a:t>2</a:t>
              </a:r>
              <a:endParaRPr kumimoji="0" lang="en-US" sz="1600" b="1" i="0" u="none" strike="noStrike" kern="0" cap="none" spc="-151" normalizeH="0" baseline="0" noProof="0" dirty="0">
                <a:ln>
                  <a:noFill/>
                </a:ln>
                <a:solidFill>
                  <a:prstClr val="black"/>
                </a:solidFill>
                <a:effectLst/>
                <a:uLnTx/>
                <a:uFillTx/>
                <a:latin typeface="Montserrat Light" panose="00000400000000000000" pitchFamily="2" charset="0"/>
                <a:ea typeface="Open Sans" panose="020B0606030504020204" pitchFamily="34" charset="0"/>
                <a:cs typeface="Open Sans" panose="020B0606030504020204" pitchFamily="34" charset="0"/>
                <a:sym typeface="Calibri" charset="0"/>
              </a:endParaRPr>
            </a:p>
          </p:txBody>
        </p:sp>
        <p:sp>
          <p:nvSpPr>
            <p:cNvPr id="118" name="Rectangle 117">
              <a:extLst>
                <a:ext uri="{FF2B5EF4-FFF2-40B4-BE49-F238E27FC236}">
                  <a16:creationId xmlns:a16="http://schemas.microsoft.com/office/drawing/2014/main" id="{807DFFB0-FEBE-499E-8E72-4784AFE1B3B1}"/>
                </a:ext>
              </a:extLst>
            </p:cNvPr>
            <p:cNvSpPr/>
            <p:nvPr/>
          </p:nvSpPr>
          <p:spPr>
            <a:xfrm>
              <a:off x="9120380" y="6321575"/>
              <a:ext cx="1707863"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1"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endParaRPr>
            </a:p>
          </p:txBody>
        </p:sp>
        <p:sp>
          <p:nvSpPr>
            <p:cNvPr id="129" name="TextBox 128">
              <a:extLst>
                <a:ext uri="{FF2B5EF4-FFF2-40B4-BE49-F238E27FC236}">
                  <a16:creationId xmlns:a16="http://schemas.microsoft.com/office/drawing/2014/main" id="{1E2160A5-798F-4714-8D5D-F04EF422E812}"/>
                </a:ext>
              </a:extLst>
            </p:cNvPr>
            <p:cNvSpPr txBox="1"/>
            <p:nvPr/>
          </p:nvSpPr>
          <p:spPr>
            <a:xfrm>
              <a:off x="8852412" y="5354574"/>
              <a:ext cx="194406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rPr>
                <a:t>#1 </a:t>
              </a:r>
              <a:r>
                <a:rPr kumimoji="0" lang="en-US" sz="1200" b="0" i="0" u="none" strike="noStrike" kern="1200" cap="none" spc="0" normalizeH="0" baseline="0" noProof="0" dirty="0" smtClean="0">
                  <a:ln>
                    <a:noFill/>
                  </a:ln>
                  <a:solidFill>
                    <a:prstClr val="black"/>
                  </a:solidFill>
                  <a:effectLst/>
                  <a:uLnTx/>
                  <a:uFillTx/>
                  <a:latin typeface="Montserrat Light" panose="00000400000000000000" pitchFamily="2" charset="0"/>
                  <a:ea typeface="+mn-ea"/>
                  <a:cs typeface="+mn-cs"/>
                </a:rPr>
                <a:t>USDMF </a:t>
              </a:r>
              <a:r>
                <a:rPr kumimoji="0" lang="en-US" sz="1200" b="0"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rPr>
                <a:t>filings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rPr>
                <a:t>across the </a:t>
              </a:r>
              <a:r>
                <a:rPr kumimoji="0" lang="en-US" sz="1200" b="0" i="0" u="none" strike="noStrike" kern="1200" cap="none" spc="0" normalizeH="0" baseline="0" noProof="0" dirty="0" smtClean="0">
                  <a:ln>
                    <a:noFill/>
                  </a:ln>
                  <a:solidFill>
                    <a:prstClr val="black"/>
                  </a:solidFill>
                  <a:effectLst/>
                  <a:uLnTx/>
                  <a:uFillTx/>
                  <a:latin typeface="Montserrat Light" panose="00000400000000000000" pitchFamily="2" charset="0"/>
                  <a:ea typeface="+mn-ea"/>
                  <a:cs typeface="+mn-cs"/>
                </a:rPr>
                <a:t>globe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rPr>
                <a:t>$150M revenue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rPr>
                <a:t>“Overall Excellence” award from Govt of  </a:t>
              </a:r>
              <a:r>
                <a:rPr kumimoji="0" lang="en-IN" sz="1200" b="1" i="0" u="none" strike="noStrike" kern="1200" cap="none" spc="0" normalizeH="0" baseline="0" noProof="0" dirty="0" smtClean="0">
                  <a:ln>
                    <a:noFill/>
                  </a:ln>
                  <a:solidFill>
                    <a:prstClr val="black"/>
                  </a:solidFill>
                  <a:effectLst/>
                  <a:uLnTx/>
                  <a:uFillTx/>
                  <a:latin typeface="Montserrat Light" panose="00000400000000000000" pitchFamily="2" charset="0"/>
                  <a:ea typeface="+mn-ea"/>
                  <a:cs typeface="+mn-cs"/>
                </a:rPr>
                <a:t>Telangana</a:t>
              </a:r>
              <a:endParaRPr kumimoji="0" lang="en-US" sz="1200" b="1" i="0" u="none" strike="noStrike" kern="1200" cap="none" spc="0" normalizeH="0" baseline="0" noProof="0" dirty="0" smtClean="0">
                <a:ln>
                  <a:noFill/>
                </a:ln>
                <a:solidFill>
                  <a:prstClr val="black"/>
                </a:solidFill>
                <a:effectLst/>
                <a:uLnTx/>
                <a:uFillTx/>
                <a:latin typeface="Montserrat Light" panose="00000400000000000000" pitchFamily="2" charset="0"/>
                <a:ea typeface="+mn-ea"/>
                <a:cs typeface="+mn-cs"/>
              </a:endParaRPr>
            </a:p>
          </p:txBody>
        </p:sp>
      </p:grpSp>
      <p:grpSp>
        <p:nvGrpSpPr>
          <p:cNvPr id="14" name="Group 13"/>
          <p:cNvGrpSpPr/>
          <p:nvPr/>
        </p:nvGrpSpPr>
        <p:grpSpPr>
          <a:xfrm>
            <a:off x="5482005" y="4018249"/>
            <a:ext cx="1848450" cy="1864471"/>
            <a:chOff x="7202784" y="4039372"/>
            <a:chExt cx="1848450" cy="1864471"/>
          </a:xfrm>
        </p:grpSpPr>
        <p:sp>
          <p:nvSpPr>
            <p:cNvPr id="241" name="Isosceles Triangle 240">
              <a:extLst>
                <a:ext uri="{FF2B5EF4-FFF2-40B4-BE49-F238E27FC236}">
                  <a16:creationId xmlns:a16="http://schemas.microsoft.com/office/drawing/2014/main" id="{45534458-2B54-4ED0-A379-60C76D6991A1}"/>
                </a:ext>
              </a:extLst>
            </p:cNvPr>
            <p:cNvSpPr/>
            <p:nvPr/>
          </p:nvSpPr>
          <p:spPr>
            <a:xfrm>
              <a:off x="7470936" y="4250488"/>
              <a:ext cx="1267338" cy="66942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242" name="Oval 241">
              <a:extLst>
                <a:ext uri="{FF2B5EF4-FFF2-40B4-BE49-F238E27FC236}">
                  <a16:creationId xmlns:a16="http://schemas.microsoft.com/office/drawing/2014/main" id="{553115F8-1AF0-4794-8B38-DA7BC44D041A}"/>
                </a:ext>
              </a:extLst>
            </p:cNvPr>
            <p:cNvSpPr/>
            <p:nvPr/>
          </p:nvSpPr>
          <p:spPr>
            <a:xfrm>
              <a:off x="7740080" y="4039372"/>
              <a:ext cx="680872" cy="680872"/>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ontserrat Light" panose="00000400000000000000" pitchFamily="2" charset="0"/>
                <a:ea typeface="Open Sans" panose="020B0606030504020204" pitchFamily="34" charset="0"/>
                <a:cs typeface="Open Sans" panose="020B0606030504020204" pitchFamily="34" charset="0"/>
              </a:endParaRPr>
            </a:p>
          </p:txBody>
        </p:sp>
        <p:sp>
          <p:nvSpPr>
            <p:cNvPr id="243" name="Title 1">
              <a:extLst>
                <a:ext uri="{FF2B5EF4-FFF2-40B4-BE49-F238E27FC236}">
                  <a16:creationId xmlns:a16="http://schemas.microsoft.com/office/drawing/2014/main" id="{D028414A-7CDB-4F3D-B17B-4ECCE3B74B08}"/>
                </a:ext>
              </a:extLst>
            </p:cNvPr>
            <p:cNvSpPr txBox="1">
              <a:spLocks/>
            </p:cNvSpPr>
            <p:nvPr/>
          </p:nvSpPr>
          <p:spPr>
            <a:xfrm>
              <a:off x="7560902" y="4179463"/>
              <a:ext cx="1012726" cy="371905"/>
            </a:xfrm>
            <a:prstGeom prst="rect">
              <a:avLst/>
            </a:prstGeom>
          </p:spPr>
          <p:txBody>
            <a:bodyPr wrap="none" anchor="ct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151" normalizeH="0" baseline="0" noProof="0" dirty="0">
                  <a:ln>
                    <a:noFill/>
                  </a:ln>
                  <a:solidFill>
                    <a:prstClr val="black"/>
                  </a:solidFill>
                  <a:effectLst/>
                  <a:uLnTx/>
                  <a:uFillTx/>
                  <a:latin typeface="Montserrat Light" panose="00000400000000000000" pitchFamily="2" charset="0"/>
                  <a:ea typeface="Open Sans" panose="020B0606030504020204" pitchFamily="34" charset="0"/>
                  <a:cs typeface="Open Sans" panose="020B0606030504020204" pitchFamily="34" charset="0"/>
                  <a:sym typeface="Calibri" charset="0"/>
                </a:rPr>
                <a:t>20</a:t>
              </a:r>
              <a:r>
                <a:rPr kumimoji="0" lang="en-IN" sz="1600" b="1" i="0" u="none" strike="noStrike" kern="0" cap="none" spc="-151" normalizeH="0" baseline="0" noProof="0" dirty="0">
                  <a:ln>
                    <a:noFill/>
                  </a:ln>
                  <a:solidFill>
                    <a:prstClr val="black"/>
                  </a:solidFill>
                  <a:effectLst/>
                  <a:uLnTx/>
                  <a:uFillTx/>
                  <a:latin typeface="Montserrat Light" panose="00000400000000000000" pitchFamily="2" charset="0"/>
                  <a:ea typeface="Open Sans" panose="020B0606030504020204" pitchFamily="34" charset="0"/>
                  <a:cs typeface="Open Sans" panose="020B0606030504020204" pitchFamily="34" charset="0"/>
                  <a:sym typeface="Calibri" charset="0"/>
                </a:rPr>
                <a:t>21</a:t>
              </a:r>
              <a:endParaRPr kumimoji="0" lang="en-US" sz="1600" b="1" i="0" u="none" strike="noStrike" kern="0" cap="none" spc="-151" normalizeH="0" baseline="0" noProof="0" dirty="0">
                <a:ln>
                  <a:noFill/>
                </a:ln>
                <a:solidFill>
                  <a:prstClr val="black"/>
                </a:solidFill>
                <a:effectLst/>
                <a:uLnTx/>
                <a:uFillTx/>
                <a:latin typeface="Montserrat Light" panose="00000400000000000000" pitchFamily="2" charset="0"/>
                <a:ea typeface="Open Sans" panose="020B0606030504020204" pitchFamily="34" charset="0"/>
                <a:cs typeface="Open Sans" panose="020B0606030504020204" pitchFamily="34" charset="0"/>
                <a:sym typeface="Calibri" charset="0"/>
              </a:endParaRPr>
            </a:p>
          </p:txBody>
        </p:sp>
        <p:sp>
          <p:nvSpPr>
            <p:cNvPr id="126" name="Rectangle 125">
              <a:extLst>
                <a:ext uri="{FF2B5EF4-FFF2-40B4-BE49-F238E27FC236}">
                  <a16:creationId xmlns:a16="http://schemas.microsoft.com/office/drawing/2014/main" id="{B6F92F6D-619F-43D1-AF5F-338B5F7F4002}"/>
                </a:ext>
              </a:extLst>
            </p:cNvPr>
            <p:cNvSpPr/>
            <p:nvPr/>
          </p:nvSpPr>
          <p:spPr>
            <a:xfrm>
              <a:off x="7202784" y="5257512"/>
              <a:ext cx="184845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rPr>
                <a:t>“Best Bulk Drug Company </a:t>
              </a:r>
              <a:r>
                <a:rPr kumimoji="0" lang="en-US" sz="1200" b="1" i="0" u="none" strike="noStrike" kern="1200" cap="none" spc="0" normalizeH="0" baseline="0" noProof="0" dirty="0" smtClean="0">
                  <a:ln>
                    <a:noFill/>
                  </a:ln>
                  <a:solidFill>
                    <a:prstClr val="black"/>
                  </a:solidFill>
                  <a:effectLst/>
                  <a:uLnTx/>
                  <a:uFillTx/>
                  <a:latin typeface="Montserrat Light" panose="00000400000000000000" pitchFamily="2" charset="0"/>
                  <a:ea typeface="+mn-ea"/>
                  <a:cs typeface="+mn-cs"/>
                </a:rPr>
                <a:t>in </a:t>
              </a:r>
              <a:r>
                <a:rPr kumimoji="0" lang="en-US" sz="1200" b="1"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rPr>
                <a:t>India” – Department of Pharma</a:t>
              </a:r>
              <a:endParaRPr kumimoji="0" lang="ru-RU" sz="1200" b="1"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endParaRPr>
            </a:p>
          </p:txBody>
        </p:sp>
        <p:cxnSp>
          <p:nvCxnSpPr>
            <p:cNvPr id="128" name="Straight Connector 127">
              <a:extLst>
                <a:ext uri="{FF2B5EF4-FFF2-40B4-BE49-F238E27FC236}">
                  <a16:creationId xmlns:a16="http://schemas.microsoft.com/office/drawing/2014/main" id="{3907C0EC-E1DA-4266-95F1-6FF1C33308E7}"/>
                </a:ext>
              </a:extLst>
            </p:cNvPr>
            <p:cNvCxnSpPr/>
            <p:nvPr/>
          </p:nvCxnSpPr>
          <p:spPr>
            <a:xfrm>
              <a:off x="8128643" y="4848243"/>
              <a:ext cx="0" cy="301816"/>
            </a:xfrm>
            <a:prstGeom prst="line">
              <a:avLst/>
            </a:prstGeom>
            <a:ln>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cxnSp>
        <p:nvCxnSpPr>
          <p:cNvPr id="130" name="Straight Connector 129">
            <a:extLst>
              <a:ext uri="{FF2B5EF4-FFF2-40B4-BE49-F238E27FC236}">
                <a16:creationId xmlns:a16="http://schemas.microsoft.com/office/drawing/2014/main" id="{3907C0EC-E1DA-4266-95F1-6FF1C33308E7}"/>
              </a:ext>
            </a:extLst>
          </p:cNvPr>
          <p:cNvCxnSpPr/>
          <p:nvPr/>
        </p:nvCxnSpPr>
        <p:spPr>
          <a:xfrm>
            <a:off x="8158403" y="4874747"/>
            <a:ext cx="0" cy="301816"/>
          </a:xfrm>
          <a:prstGeom prst="line">
            <a:avLst/>
          </a:prstGeom>
          <a:ln>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3525065" y="4039569"/>
            <a:ext cx="2048493" cy="2089218"/>
            <a:chOff x="5210302" y="4075763"/>
            <a:chExt cx="2048493" cy="2089218"/>
          </a:xfrm>
        </p:grpSpPr>
        <p:sp>
          <p:nvSpPr>
            <p:cNvPr id="169" name="Isosceles Triangle 168">
              <a:extLst>
                <a:ext uri="{FF2B5EF4-FFF2-40B4-BE49-F238E27FC236}">
                  <a16:creationId xmlns:a16="http://schemas.microsoft.com/office/drawing/2014/main" id="{1CC90D9D-A861-4BE9-9033-81C87FB7F775}"/>
                </a:ext>
              </a:extLst>
            </p:cNvPr>
            <p:cNvSpPr/>
            <p:nvPr/>
          </p:nvSpPr>
          <p:spPr>
            <a:xfrm>
              <a:off x="5589422" y="4275194"/>
              <a:ext cx="1267338" cy="66942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cxnSp>
          <p:nvCxnSpPr>
            <p:cNvPr id="198" name="Straight Connector 197">
              <a:extLst>
                <a:ext uri="{FF2B5EF4-FFF2-40B4-BE49-F238E27FC236}">
                  <a16:creationId xmlns:a16="http://schemas.microsoft.com/office/drawing/2014/main" id="{3907C0EC-E1DA-4266-95F1-6FF1C33308E7}"/>
                </a:ext>
              </a:extLst>
            </p:cNvPr>
            <p:cNvCxnSpPr/>
            <p:nvPr/>
          </p:nvCxnSpPr>
          <p:spPr>
            <a:xfrm>
              <a:off x="6183075" y="4882101"/>
              <a:ext cx="0" cy="301816"/>
            </a:xfrm>
            <a:prstGeom prst="line">
              <a:avLst/>
            </a:prstGeom>
            <a:ln>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28" name="Rectangle 427">
              <a:extLst>
                <a:ext uri="{FF2B5EF4-FFF2-40B4-BE49-F238E27FC236}">
                  <a16:creationId xmlns:a16="http://schemas.microsoft.com/office/drawing/2014/main" id="{ABE54244-FB3B-426C-957E-312ED60872ED}"/>
                </a:ext>
              </a:extLst>
            </p:cNvPr>
            <p:cNvSpPr/>
            <p:nvPr/>
          </p:nvSpPr>
          <p:spPr>
            <a:xfrm>
              <a:off x="5480594" y="5296561"/>
              <a:ext cx="1596068"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rPr>
                <a:t>Metrochem Revenue  </a:t>
              </a:r>
              <a:r>
                <a:rPr kumimoji="0" lang="en-US" sz="1200" b="1" i="0" u="none" strike="noStrike" kern="1200" cap="none" spc="0" normalizeH="0" baseline="0" noProof="0" dirty="0" smtClean="0">
                  <a:ln>
                    <a:noFill/>
                  </a:ln>
                  <a:solidFill>
                    <a:prstClr val="black"/>
                  </a:solidFill>
                  <a:effectLst/>
                  <a:uLnTx/>
                  <a:uFillTx/>
                  <a:latin typeface="Montserrat Light" panose="00000400000000000000" pitchFamily="2" charset="0"/>
                  <a:ea typeface="+mn-ea"/>
                  <a:cs typeface="+mn-cs"/>
                </a:rPr>
                <a:t>$</a:t>
              </a:r>
              <a:r>
                <a:rPr kumimoji="0" lang="en-US" sz="1200" b="1"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rPr>
                <a:t>108M</a:t>
              </a:r>
              <a:endParaRPr kumimoji="0" lang="ru-RU" sz="1200" b="1"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endParaRPr>
            </a:p>
          </p:txBody>
        </p:sp>
        <p:sp>
          <p:nvSpPr>
            <p:cNvPr id="429" name="Rectangle 428">
              <a:extLst>
                <a:ext uri="{FF2B5EF4-FFF2-40B4-BE49-F238E27FC236}">
                  <a16:creationId xmlns:a16="http://schemas.microsoft.com/office/drawing/2014/main" id="{1136CF47-EAA4-4F68-8F30-40F8E2B73FF5}"/>
                </a:ext>
              </a:extLst>
            </p:cNvPr>
            <p:cNvSpPr/>
            <p:nvPr/>
          </p:nvSpPr>
          <p:spPr>
            <a:xfrm>
              <a:off x="5210302" y="5703316"/>
              <a:ext cx="2048493"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rPr>
                <a:t>FDA approval with zero 483s, PMDA</a:t>
              </a:r>
              <a:endParaRPr kumimoji="0" lang="ru-RU" sz="1200" b="1"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endParaRPr>
            </a:p>
          </p:txBody>
        </p:sp>
        <p:sp>
          <p:nvSpPr>
            <p:cNvPr id="175" name="Oval 174">
              <a:extLst>
                <a:ext uri="{FF2B5EF4-FFF2-40B4-BE49-F238E27FC236}">
                  <a16:creationId xmlns:a16="http://schemas.microsoft.com/office/drawing/2014/main" id="{44B6636E-2672-4E5C-A4A8-D4F70B79D04B}"/>
                </a:ext>
              </a:extLst>
            </p:cNvPr>
            <p:cNvSpPr/>
            <p:nvPr/>
          </p:nvSpPr>
          <p:spPr>
            <a:xfrm>
              <a:off x="5850453" y="4075763"/>
              <a:ext cx="680872" cy="680872"/>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ontserrat Light" panose="00000400000000000000" pitchFamily="2" charset="0"/>
                <a:ea typeface="Open Sans" panose="020B0606030504020204" pitchFamily="34" charset="0"/>
                <a:cs typeface="Open Sans" panose="020B0606030504020204" pitchFamily="34" charset="0"/>
              </a:endParaRPr>
            </a:p>
          </p:txBody>
        </p:sp>
        <p:sp>
          <p:nvSpPr>
            <p:cNvPr id="133" name="Title 1">
              <a:extLst>
                <a:ext uri="{FF2B5EF4-FFF2-40B4-BE49-F238E27FC236}">
                  <a16:creationId xmlns:a16="http://schemas.microsoft.com/office/drawing/2014/main" id="{A15BD43F-8AB4-4DB5-ADE4-CFE2CF784EB1}"/>
                </a:ext>
              </a:extLst>
            </p:cNvPr>
            <p:cNvSpPr txBox="1">
              <a:spLocks/>
            </p:cNvSpPr>
            <p:nvPr/>
          </p:nvSpPr>
          <p:spPr>
            <a:xfrm>
              <a:off x="5691012" y="4221412"/>
              <a:ext cx="1011296" cy="371905"/>
            </a:xfrm>
            <a:prstGeom prst="rect">
              <a:avLst/>
            </a:prstGeom>
          </p:spPr>
          <p:txBody>
            <a:bodyPr wrap="none" anchor="ct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151" normalizeH="0" baseline="0" noProof="0" dirty="0" smtClean="0">
                  <a:ln>
                    <a:noFill/>
                  </a:ln>
                  <a:solidFill>
                    <a:prstClr val="black"/>
                  </a:solidFill>
                  <a:effectLst/>
                  <a:uLnTx/>
                  <a:uFillTx/>
                  <a:latin typeface="Montserrat Light" panose="00000400000000000000" pitchFamily="2" charset="0"/>
                  <a:ea typeface="Open Sans" panose="020B0606030504020204" pitchFamily="34" charset="0"/>
                  <a:cs typeface="Open Sans" panose="020B0606030504020204" pitchFamily="34" charset="0"/>
                  <a:sym typeface="Calibri" charset="0"/>
                </a:rPr>
                <a:t>201</a:t>
              </a:r>
              <a:r>
                <a:rPr kumimoji="0" lang="en-IN" sz="1600" b="1" i="0" u="none" strike="noStrike" kern="0" cap="none" spc="-151" normalizeH="0" baseline="0" noProof="0" dirty="0">
                  <a:ln>
                    <a:noFill/>
                  </a:ln>
                  <a:solidFill>
                    <a:prstClr val="black"/>
                  </a:solidFill>
                  <a:effectLst/>
                  <a:uLnTx/>
                  <a:uFillTx/>
                  <a:latin typeface="Montserrat Light" panose="00000400000000000000" pitchFamily="2" charset="0"/>
                  <a:ea typeface="Open Sans" panose="020B0606030504020204" pitchFamily="34" charset="0"/>
                  <a:cs typeface="Open Sans" panose="020B0606030504020204" pitchFamily="34" charset="0"/>
                  <a:sym typeface="Calibri" charset="0"/>
                </a:rPr>
                <a:t>9</a:t>
              </a:r>
              <a:endParaRPr kumimoji="0" lang="en-US" sz="1600" b="1" i="0" u="none" strike="noStrike" kern="0" cap="none" spc="-151" normalizeH="0" baseline="0" noProof="0" dirty="0">
                <a:ln>
                  <a:noFill/>
                </a:ln>
                <a:solidFill>
                  <a:prstClr val="black"/>
                </a:solidFill>
                <a:effectLst/>
                <a:uLnTx/>
                <a:uFillTx/>
                <a:latin typeface="Montserrat Light" panose="00000400000000000000" pitchFamily="2" charset="0"/>
                <a:ea typeface="Open Sans" panose="020B0606030504020204" pitchFamily="34" charset="0"/>
                <a:cs typeface="Open Sans" panose="020B0606030504020204" pitchFamily="34" charset="0"/>
                <a:sym typeface="Calibri" charset="0"/>
              </a:endParaRPr>
            </a:p>
          </p:txBody>
        </p:sp>
      </p:grpSp>
      <p:sp>
        <p:nvSpPr>
          <p:cNvPr id="127" name="TextBox 126">
            <a:extLst>
              <a:ext uri="{FF2B5EF4-FFF2-40B4-BE49-F238E27FC236}">
                <a16:creationId xmlns:a16="http://schemas.microsoft.com/office/drawing/2014/main" id="{1E2160A5-798F-4714-8D5D-F04EF422E812}"/>
              </a:ext>
            </a:extLst>
          </p:cNvPr>
          <p:cNvSpPr txBox="1"/>
          <p:nvPr/>
        </p:nvSpPr>
        <p:spPr>
          <a:xfrm>
            <a:off x="9149149" y="5300726"/>
            <a:ext cx="133178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ontserrat Light" panose="00000400000000000000" pitchFamily="2" charset="0"/>
                <a:ea typeface="+mn-ea"/>
                <a:cs typeface="+mn-cs"/>
              </a:rPr>
              <a:t>PMDA Approval for Unit-IV Facility</a:t>
            </a:r>
            <a:endParaRPr kumimoji="0" lang="ru-RU" sz="1200" b="1"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endParaRPr>
          </a:p>
        </p:txBody>
      </p:sp>
      <p:cxnSp>
        <p:nvCxnSpPr>
          <p:cNvPr id="134" name="Straight Connector 133">
            <a:extLst>
              <a:ext uri="{FF2B5EF4-FFF2-40B4-BE49-F238E27FC236}">
                <a16:creationId xmlns:a16="http://schemas.microsoft.com/office/drawing/2014/main" id="{3907C0EC-E1DA-4266-95F1-6FF1C33308E7}"/>
              </a:ext>
            </a:extLst>
          </p:cNvPr>
          <p:cNvCxnSpPr/>
          <p:nvPr/>
        </p:nvCxnSpPr>
        <p:spPr>
          <a:xfrm>
            <a:off x="9812458" y="4897339"/>
            <a:ext cx="0" cy="301816"/>
          </a:xfrm>
          <a:prstGeom prst="line">
            <a:avLst/>
          </a:prstGeom>
          <a:ln>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9159505" y="4077839"/>
            <a:ext cx="1267338" cy="854042"/>
            <a:chOff x="10625298" y="4069877"/>
            <a:chExt cx="1267338" cy="854042"/>
          </a:xfrm>
        </p:grpSpPr>
        <p:sp>
          <p:nvSpPr>
            <p:cNvPr id="135" name="Isosceles Triangle 134">
              <a:extLst>
                <a:ext uri="{FF2B5EF4-FFF2-40B4-BE49-F238E27FC236}">
                  <a16:creationId xmlns:a16="http://schemas.microsoft.com/office/drawing/2014/main" id="{B812D719-9C44-4D25-B1C4-C1275FF6A38F}"/>
                </a:ext>
              </a:extLst>
            </p:cNvPr>
            <p:cNvSpPr/>
            <p:nvPr/>
          </p:nvSpPr>
          <p:spPr>
            <a:xfrm>
              <a:off x="10625298" y="4254490"/>
              <a:ext cx="1267338" cy="66942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136" name="Oval 135">
              <a:extLst>
                <a:ext uri="{FF2B5EF4-FFF2-40B4-BE49-F238E27FC236}">
                  <a16:creationId xmlns:a16="http://schemas.microsoft.com/office/drawing/2014/main" id="{2575A52F-9FE6-4D58-AA98-6DB742E7B515}"/>
                </a:ext>
              </a:extLst>
            </p:cNvPr>
            <p:cNvSpPr/>
            <p:nvPr/>
          </p:nvSpPr>
          <p:spPr>
            <a:xfrm>
              <a:off x="10907695" y="4069877"/>
              <a:ext cx="680872" cy="680872"/>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ontserrat Light" panose="00000400000000000000" pitchFamily="2" charset="0"/>
                <a:ea typeface="Open Sans" panose="020B0606030504020204" pitchFamily="34" charset="0"/>
                <a:cs typeface="Open Sans" panose="020B0606030504020204" pitchFamily="34" charset="0"/>
              </a:endParaRPr>
            </a:p>
          </p:txBody>
        </p:sp>
        <p:sp>
          <p:nvSpPr>
            <p:cNvPr id="137" name="Title 1">
              <a:extLst>
                <a:ext uri="{FF2B5EF4-FFF2-40B4-BE49-F238E27FC236}">
                  <a16:creationId xmlns:a16="http://schemas.microsoft.com/office/drawing/2014/main" id="{D84331A3-2922-4471-8C2F-02B473F7B272}"/>
                </a:ext>
              </a:extLst>
            </p:cNvPr>
            <p:cNvSpPr txBox="1">
              <a:spLocks/>
            </p:cNvSpPr>
            <p:nvPr/>
          </p:nvSpPr>
          <p:spPr>
            <a:xfrm>
              <a:off x="10715264" y="4223220"/>
              <a:ext cx="1012726" cy="371905"/>
            </a:xfrm>
            <a:prstGeom prst="rect">
              <a:avLst/>
            </a:prstGeom>
          </p:spPr>
          <p:txBody>
            <a:bodyPr wrap="none" anchor="ct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151" normalizeH="0" baseline="0" noProof="0" dirty="0" smtClean="0">
                  <a:ln>
                    <a:noFill/>
                  </a:ln>
                  <a:solidFill>
                    <a:prstClr val="black"/>
                  </a:solidFill>
                  <a:effectLst/>
                  <a:uLnTx/>
                  <a:uFillTx/>
                  <a:latin typeface="Montserrat Light" panose="00000400000000000000" pitchFamily="2" charset="0"/>
                  <a:ea typeface="Open Sans" panose="020B0606030504020204" pitchFamily="34" charset="0"/>
                  <a:cs typeface="Open Sans" panose="020B0606030504020204" pitchFamily="34" charset="0"/>
                  <a:sym typeface="Calibri" charset="0"/>
                </a:rPr>
                <a:t>202</a:t>
              </a:r>
              <a:r>
                <a:rPr kumimoji="0" lang="en-IN" sz="1600" b="1" i="0" u="none" strike="noStrike" kern="0" cap="none" spc="-151" normalizeH="0" baseline="0" noProof="0" dirty="0">
                  <a:ln>
                    <a:noFill/>
                  </a:ln>
                  <a:solidFill>
                    <a:prstClr val="black"/>
                  </a:solidFill>
                  <a:effectLst/>
                  <a:uLnTx/>
                  <a:uFillTx/>
                  <a:latin typeface="Montserrat Light" panose="00000400000000000000" pitchFamily="2" charset="0"/>
                  <a:ea typeface="Open Sans" panose="020B0606030504020204" pitchFamily="34" charset="0"/>
                  <a:cs typeface="Open Sans" panose="020B0606030504020204" pitchFamily="34" charset="0"/>
                  <a:sym typeface="Calibri" charset="0"/>
                </a:rPr>
                <a:t>3</a:t>
              </a:r>
              <a:endParaRPr kumimoji="0" lang="en-US" sz="1600" b="1" i="0" u="none" strike="noStrike" kern="0" cap="none" spc="-151" normalizeH="0" baseline="0" noProof="0" dirty="0">
                <a:ln>
                  <a:noFill/>
                </a:ln>
                <a:solidFill>
                  <a:prstClr val="black"/>
                </a:solidFill>
                <a:effectLst/>
                <a:uLnTx/>
                <a:uFillTx/>
                <a:latin typeface="Montserrat Light" panose="00000400000000000000" pitchFamily="2" charset="0"/>
                <a:ea typeface="Open Sans" panose="020B0606030504020204" pitchFamily="34" charset="0"/>
                <a:cs typeface="Open Sans" panose="020B0606030504020204" pitchFamily="34" charset="0"/>
                <a:sym typeface="Calibri" charset="0"/>
              </a:endParaRPr>
            </a:p>
          </p:txBody>
        </p:sp>
      </p:grpSp>
      <p:pic>
        <p:nvPicPr>
          <p:cNvPr id="139" name="Picture 138" descr="us-fda-registration-service-500x500.jpg">
            <a:extLst>
              <a:ext uri="{FF2B5EF4-FFF2-40B4-BE49-F238E27FC236}">
                <a16:creationId xmlns:a16="http://schemas.microsoft.com/office/drawing/2014/main" id="{8EBA933C-1E79-4D19-8476-0FF6F53FCCB7}"/>
              </a:ext>
            </a:extLst>
          </p:cNvPr>
          <p:cNvPicPr>
            <a:picLocks noChangeAspect="1"/>
          </p:cNvPicPr>
          <p:nvPr/>
        </p:nvPicPr>
        <p:blipFill>
          <a:blip r:embed="rId5" cstate="print"/>
          <a:stretch>
            <a:fillRect/>
          </a:stretch>
        </p:blipFill>
        <p:spPr>
          <a:xfrm>
            <a:off x="11846023" y="4264646"/>
            <a:ext cx="307939" cy="218638"/>
          </a:xfrm>
          <a:prstGeom prst="rect">
            <a:avLst/>
          </a:prstGeom>
        </p:spPr>
      </p:pic>
      <p:sp>
        <p:nvSpPr>
          <p:cNvPr id="140" name="Isosceles Triangle 139">
            <a:extLst>
              <a:ext uri="{FF2B5EF4-FFF2-40B4-BE49-F238E27FC236}">
                <a16:creationId xmlns:a16="http://schemas.microsoft.com/office/drawing/2014/main" id="{09F1A57A-60AB-4ED9-A2D5-54FD1CD456FF}"/>
              </a:ext>
            </a:extLst>
          </p:cNvPr>
          <p:cNvSpPr/>
          <p:nvPr/>
        </p:nvSpPr>
        <p:spPr>
          <a:xfrm>
            <a:off x="10890678" y="1833212"/>
            <a:ext cx="1226863" cy="66942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141" name="Oval 140">
            <a:extLst>
              <a:ext uri="{FF2B5EF4-FFF2-40B4-BE49-F238E27FC236}">
                <a16:creationId xmlns:a16="http://schemas.microsoft.com/office/drawing/2014/main" id="{D6DDF14A-403B-4C44-9D69-9DD92F489CEE}"/>
              </a:ext>
            </a:extLst>
          </p:cNvPr>
          <p:cNvSpPr/>
          <p:nvPr/>
        </p:nvSpPr>
        <p:spPr>
          <a:xfrm>
            <a:off x="11142345" y="1535845"/>
            <a:ext cx="659127" cy="680872"/>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ontserrat Light" panose="00000400000000000000" pitchFamily="2" charset="0"/>
              <a:ea typeface="Open Sans" panose="020B0606030504020204" pitchFamily="34" charset="0"/>
              <a:cs typeface="Open Sans" panose="020B0606030504020204" pitchFamily="34" charset="0"/>
            </a:endParaRPr>
          </a:p>
        </p:txBody>
      </p:sp>
      <p:sp>
        <p:nvSpPr>
          <p:cNvPr id="142" name="Title 1">
            <a:extLst>
              <a:ext uri="{FF2B5EF4-FFF2-40B4-BE49-F238E27FC236}">
                <a16:creationId xmlns:a16="http://schemas.microsoft.com/office/drawing/2014/main" id="{254E9F3E-4184-46BB-80ED-C57B33DC52CA}"/>
              </a:ext>
            </a:extLst>
          </p:cNvPr>
          <p:cNvSpPr txBox="1">
            <a:spLocks/>
          </p:cNvSpPr>
          <p:nvPr/>
        </p:nvSpPr>
        <p:spPr>
          <a:xfrm>
            <a:off x="10969902" y="1663823"/>
            <a:ext cx="980383" cy="371905"/>
          </a:xfrm>
          <a:prstGeom prst="rect">
            <a:avLst/>
          </a:prstGeom>
        </p:spPr>
        <p:txBody>
          <a:bodyPr wrap="none" anchor="ct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151" normalizeH="0" baseline="0" noProof="0" dirty="0">
                <a:ln>
                  <a:noFill/>
                </a:ln>
                <a:solidFill>
                  <a:prstClr val="black"/>
                </a:solidFill>
                <a:effectLst/>
                <a:uLnTx/>
                <a:uFillTx/>
                <a:latin typeface="Montserrat Light" panose="00000400000000000000" pitchFamily="2" charset="0"/>
                <a:ea typeface="Open Sans" panose="020B0606030504020204" pitchFamily="34" charset="0"/>
                <a:cs typeface="Open Sans" panose="020B0606030504020204" pitchFamily="34" charset="0"/>
                <a:sym typeface="Calibri" charset="0"/>
              </a:rPr>
              <a:t>2016</a:t>
            </a:r>
          </a:p>
        </p:txBody>
      </p:sp>
      <p:cxnSp>
        <p:nvCxnSpPr>
          <p:cNvPr id="143" name="Straight Connector 142">
            <a:extLst>
              <a:ext uri="{FF2B5EF4-FFF2-40B4-BE49-F238E27FC236}">
                <a16:creationId xmlns:a16="http://schemas.microsoft.com/office/drawing/2014/main" id="{F71B3A03-9698-43EB-BF3C-DBE0FD83F955}"/>
              </a:ext>
            </a:extLst>
          </p:cNvPr>
          <p:cNvCxnSpPr/>
          <p:nvPr/>
        </p:nvCxnSpPr>
        <p:spPr>
          <a:xfrm>
            <a:off x="11485348" y="2473977"/>
            <a:ext cx="0" cy="301816"/>
          </a:xfrm>
          <a:prstGeom prst="line">
            <a:avLst/>
          </a:prstGeom>
          <a:ln>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44" name="Rectangle 143">
            <a:extLst>
              <a:ext uri="{FF2B5EF4-FFF2-40B4-BE49-F238E27FC236}">
                <a16:creationId xmlns:a16="http://schemas.microsoft.com/office/drawing/2014/main" id="{8461C35A-2557-418D-8AE8-5267CACC5A69}"/>
              </a:ext>
            </a:extLst>
          </p:cNvPr>
          <p:cNvSpPr/>
          <p:nvPr/>
        </p:nvSpPr>
        <p:spPr>
          <a:xfrm>
            <a:off x="10676098" y="2928923"/>
            <a:ext cx="1592468"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rPr>
              <a:t>Metrochem joins $100M club</a:t>
            </a:r>
            <a:endParaRPr kumimoji="0" lang="ru-RU" sz="1200" b="1"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endParaRPr>
          </a:p>
        </p:txBody>
      </p:sp>
      <p:grpSp>
        <p:nvGrpSpPr>
          <p:cNvPr id="145" name="Group 144"/>
          <p:cNvGrpSpPr/>
          <p:nvPr/>
        </p:nvGrpSpPr>
        <p:grpSpPr>
          <a:xfrm>
            <a:off x="10739836" y="4018249"/>
            <a:ext cx="1750167" cy="2549294"/>
            <a:chOff x="9078076" y="4049280"/>
            <a:chExt cx="1750167" cy="2549294"/>
          </a:xfrm>
        </p:grpSpPr>
        <p:sp>
          <p:nvSpPr>
            <p:cNvPr id="146" name="Isosceles Triangle 145">
              <a:extLst>
                <a:ext uri="{FF2B5EF4-FFF2-40B4-BE49-F238E27FC236}">
                  <a16:creationId xmlns:a16="http://schemas.microsoft.com/office/drawing/2014/main" id="{B812D719-9C44-4D25-B1C4-C1275FF6A38F}"/>
                </a:ext>
              </a:extLst>
            </p:cNvPr>
            <p:cNvSpPr/>
            <p:nvPr/>
          </p:nvSpPr>
          <p:spPr>
            <a:xfrm>
              <a:off x="9120380" y="4260585"/>
              <a:ext cx="1267338" cy="66942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147" name="Oval 146">
              <a:extLst>
                <a:ext uri="{FF2B5EF4-FFF2-40B4-BE49-F238E27FC236}">
                  <a16:creationId xmlns:a16="http://schemas.microsoft.com/office/drawing/2014/main" id="{2575A52F-9FE6-4D58-AA98-6DB742E7B515}"/>
                </a:ext>
              </a:extLst>
            </p:cNvPr>
            <p:cNvSpPr/>
            <p:nvPr/>
          </p:nvSpPr>
          <p:spPr>
            <a:xfrm>
              <a:off x="9427415" y="4049280"/>
              <a:ext cx="680872" cy="680872"/>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ontserrat Light" panose="00000400000000000000" pitchFamily="2" charset="0"/>
                <a:ea typeface="Open Sans" panose="020B0606030504020204" pitchFamily="34" charset="0"/>
                <a:cs typeface="Open Sans" panose="020B0606030504020204" pitchFamily="34" charset="0"/>
              </a:endParaRPr>
            </a:p>
          </p:txBody>
        </p:sp>
        <p:sp>
          <p:nvSpPr>
            <p:cNvPr id="148" name="Title 1">
              <a:extLst>
                <a:ext uri="{FF2B5EF4-FFF2-40B4-BE49-F238E27FC236}">
                  <a16:creationId xmlns:a16="http://schemas.microsoft.com/office/drawing/2014/main" id="{D84331A3-2922-4471-8C2F-02B473F7B272}"/>
                </a:ext>
              </a:extLst>
            </p:cNvPr>
            <p:cNvSpPr txBox="1">
              <a:spLocks/>
            </p:cNvSpPr>
            <p:nvPr/>
          </p:nvSpPr>
          <p:spPr>
            <a:xfrm>
              <a:off x="9276020" y="4208753"/>
              <a:ext cx="1012726" cy="371905"/>
            </a:xfrm>
            <a:prstGeom prst="rect">
              <a:avLst/>
            </a:prstGeom>
          </p:spPr>
          <p:txBody>
            <a:bodyPr wrap="none" anchor="ct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151" normalizeH="0" baseline="0" noProof="0" dirty="0" smtClean="0">
                  <a:ln>
                    <a:noFill/>
                  </a:ln>
                  <a:solidFill>
                    <a:prstClr val="black"/>
                  </a:solidFill>
                  <a:effectLst/>
                  <a:uLnTx/>
                  <a:uFillTx/>
                  <a:latin typeface="Montserrat Light" panose="00000400000000000000" pitchFamily="2" charset="0"/>
                  <a:ea typeface="Open Sans" panose="020B0606030504020204" pitchFamily="34" charset="0"/>
                  <a:cs typeface="Open Sans" panose="020B0606030504020204" pitchFamily="34" charset="0"/>
                  <a:sym typeface="Calibri" charset="0"/>
                </a:rPr>
                <a:t>202</a:t>
              </a:r>
              <a:r>
                <a:rPr kumimoji="0" lang="en-IN" sz="1600" b="1" i="0" u="none" strike="noStrike" kern="0" cap="none" spc="-151" normalizeH="0" baseline="0" noProof="0" dirty="0" smtClean="0">
                  <a:ln>
                    <a:noFill/>
                  </a:ln>
                  <a:solidFill>
                    <a:prstClr val="black"/>
                  </a:solidFill>
                  <a:effectLst/>
                  <a:uLnTx/>
                  <a:uFillTx/>
                  <a:latin typeface="Montserrat Light" panose="00000400000000000000" pitchFamily="2" charset="0"/>
                  <a:ea typeface="Open Sans" panose="020B0606030504020204" pitchFamily="34" charset="0"/>
                  <a:cs typeface="Open Sans" panose="020B0606030504020204" pitchFamily="34" charset="0"/>
                  <a:sym typeface="Calibri" charset="0"/>
                </a:rPr>
                <a:t>4</a:t>
              </a:r>
              <a:endParaRPr kumimoji="0" lang="en-US" sz="1600" b="1" i="0" u="none" strike="noStrike" kern="0" cap="none" spc="-151" normalizeH="0" baseline="0" noProof="0" dirty="0">
                <a:ln>
                  <a:noFill/>
                </a:ln>
                <a:solidFill>
                  <a:prstClr val="black"/>
                </a:solidFill>
                <a:effectLst/>
                <a:uLnTx/>
                <a:uFillTx/>
                <a:latin typeface="Montserrat Light" panose="00000400000000000000" pitchFamily="2" charset="0"/>
                <a:ea typeface="Open Sans" panose="020B0606030504020204" pitchFamily="34" charset="0"/>
                <a:cs typeface="Open Sans" panose="020B0606030504020204" pitchFamily="34" charset="0"/>
                <a:sym typeface="Calibri" charset="0"/>
              </a:endParaRPr>
            </a:p>
          </p:txBody>
        </p:sp>
        <p:sp>
          <p:nvSpPr>
            <p:cNvPr id="149" name="Rectangle 148">
              <a:extLst>
                <a:ext uri="{FF2B5EF4-FFF2-40B4-BE49-F238E27FC236}">
                  <a16:creationId xmlns:a16="http://schemas.microsoft.com/office/drawing/2014/main" id="{807DFFB0-FEBE-499E-8E72-4784AFE1B3B1}"/>
                </a:ext>
              </a:extLst>
            </p:cNvPr>
            <p:cNvSpPr/>
            <p:nvPr/>
          </p:nvSpPr>
          <p:spPr>
            <a:xfrm>
              <a:off x="9120380" y="6321575"/>
              <a:ext cx="1707863"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1"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endParaRPr>
            </a:p>
          </p:txBody>
        </p:sp>
        <p:sp>
          <p:nvSpPr>
            <p:cNvPr id="150" name="TextBox 149">
              <a:extLst>
                <a:ext uri="{FF2B5EF4-FFF2-40B4-BE49-F238E27FC236}">
                  <a16:creationId xmlns:a16="http://schemas.microsoft.com/office/drawing/2014/main" id="{1E2160A5-798F-4714-8D5D-F04EF422E812}"/>
                </a:ext>
              </a:extLst>
            </p:cNvPr>
            <p:cNvSpPr txBox="1"/>
            <p:nvPr/>
          </p:nvSpPr>
          <p:spPr>
            <a:xfrm>
              <a:off x="9078076" y="5181461"/>
              <a:ext cx="131494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ontserrat Light" panose="00000400000000000000" pitchFamily="2" charset="0"/>
                  <a:ea typeface="+mn-ea"/>
                  <a:cs typeface="+mn-cs"/>
                </a:rPr>
                <a:t>USFDA, ANVISA approval</a:t>
              </a:r>
            </a:p>
          </p:txBody>
        </p:sp>
      </p:grpSp>
      <p:cxnSp>
        <p:nvCxnSpPr>
          <p:cNvPr id="151" name="Straight Connector 150">
            <a:extLst>
              <a:ext uri="{FF2B5EF4-FFF2-40B4-BE49-F238E27FC236}">
                <a16:creationId xmlns:a16="http://schemas.microsoft.com/office/drawing/2014/main" id="{3907C0EC-E1DA-4266-95F1-6FF1C33308E7}"/>
              </a:ext>
            </a:extLst>
          </p:cNvPr>
          <p:cNvCxnSpPr/>
          <p:nvPr/>
        </p:nvCxnSpPr>
        <p:spPr>
          <a:xfrm>
            <a:off x="11565308" y="4853025"/>
            <a:ext cx="0" cy="301816"/>
          </a:xfrm>
          <a:prstGeom prst="line">
            <a:avLst/>
          </a:prstGeom>
          <a:ln>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1026" name="Picture 2" descr="https://criticalcatalyst.com/wp-content/uploads/2020/10/anvisa.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39946" y="4141217"/>
            <a:ext cx="519006" cy="390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196082"/>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EFB95F84-5BE9-4F65-9997-3CA2B82133AF}"/>
              </a:ext>
            </a:extLst>
          </p:cNvPr>
          <p:cNvGrpSpPr>
            <a:grpSpLocks/>
          </p:cNvGrpSpPr>
          <p:nvPr/>
        </p:nvGrpSpPr>
        <p:grpSpPr bwMode="auto">
          <a:xfrm>
            <a:off x="5087938" y="882650"/>
            <a:ext cx="2016125" cy="46038"/>
            <a:chOff x="4886324" y="1149215"/>
            <a:chExt cx="2017487" cy="45720"/>
          </a:xfrm>
        </p:grpSpPr>
        <p:sp>
          <p:nvSpPr>
            <p:cNvPr id="6" name="Rectangle 5">
              <a:extLst>
                <a:ext uri="{FF2B5EF4-FFF2-40B4-BE49-F238E27FC236}">
                  <a16:creationId xmlns:a16="http://schemas.microsoft.com/office/drawing/2014/main" id="{9E2D6158-DDE2-4DC5-BF27-FD32D6C10BF4}"/>
                </a:ext>
              </a:extLst>
            </p:cNvPr>
            <p:cNvSpPr/>
            <p:nvPr/>
          </p:nvSpPr>
          <p:spPr>
            <a:xfrm>
              <a:off x="4886324" y="1149215"/>
              <a:ext cx="2017487" cy="45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1" dirty="0">
                <a:solidFill>
                  <a:schemeClr val="tx1"/>
                </a:solidFill>
                <a:latin typeface="Montserrat" panose="00000500000000000000" pitchFamily="2" charset="0"/>
              </a:endParaRPr>
            </a:p>
          </p:txBody>
        </p:sp>
        <p:sp>
          <p:nvSpPr>
            <p:cNvPr id="7" name="Rectangle 6">
              <a:extLst>
                <a:ext uri="{FF2B5EF4-FFF2-40B4-BE49-F238E27FC236}">
                  <a16:creationId xmlns:a16="http://schemas.microsoft.com/office/drawing/2014/main" id="{C771CD44-0416-451B-BB84-8CE7227DBA3A}"/>
                </a:ext>
              </a:extLst>
            </p:cNvPr>
            <p:cNvSpPr/>
            <p:nvPr/>
          </p:nvSpPr>
          <p:spPr>
            <a:xfrm>
              <a:off x="4886324" y="1149215"/>
              <a:ext cx="1038926" cy="4572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1" dirty="0">
                <a:solidFill>
                  <a:schemeClr val="tx1"/>
                </a:solidFill>
                <a:latin typeface="Montserrat" panose="00000500000000000000" pitchFamily="2" charset="0"/>
              </a:endParaRPr>
            </a:p>
          </p:txBody>
        </p:sp>
      </p:grpSp>
      <p:sp>
        <p:nvSpPr>
          <p:cNvPr id="18" name="Title 1">
            <a:extLst>
              <a:ext uri="{FF2B5EF4-FFF2-40B4-BE49-F238E27FC236}">
                <a16:creationId xmlns:a16="http://schemas.microsoft.com/office/drawing/2014/main" id="{857CAB5D-B5AF-4EF8-A7A3-9985E27E2C29}"/>
              </a:ext>
            </a:extLst>
          </p:cNvPr>
          <p:cNvSpPr txBox="1">
            <a:spLocks/>
          </p:cNvSpPr>
          <p:nvPr/>
        </p:nvSpPr>
        <p:spPr>
          <a:xfrm>
            <a:off x="1206500" y="277813"/>
            <a:ext cx="9779000" cy="587375"/>
          </a:xfrm>
          <a:prstGeom prst="rect">
            <a:avLst/>
          </a:prstGeom>
        </p:spPr>
        <p:txBody>
          <a:bodyPr anchor="ct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151" normalizeH="0" baseline="0" noProof="0" dirty="0">
                <a:ln>
                  <a:noFill/>
                </a:ln>
                <a:solidFill>
                  <a:schemeClr val="tx1"/>
                </a:solidFill>
                <a:effectLst/>
                <a:uLnTx/>
                <a:uFillTx/>
                <a:latin typeface="Montserrat" panose="00000500000000000000" pitchFamily="2" charset="0"/>
                <a:ea typeface="Open Sans" panose="020B0606030504020204" pitchFamily="34" charset="0"/>
                <a:cs typeface="Open Sans" panose="020B0606030504020204" pitchFamily="34" charset="0"/>
                <a:sym typeface="Calibri" charset="0"/>
              </a:rPr>
              <a:t>Our </a:t>
            </a:r>
            <a:r>
              <a:rPr kumimoji="0" lang="en-US" sz="3600" b="1" i="0" u="none" strike="noStrike" kern="0" cap="none" spc="-151" normalizeH="0" baseline="0" noProof="0" dirty="0" smtClean="0">
                <a:ln>
                  <a:noFill/>
                </a:ln>
                <a:solidFill>
                  <a:schemeClr val="tx1"/>
                </a:solidFill>
                <a:effectLst/>
                <a:uLnTx/>
                <a:uFillTx/>
                <a:latin typeface="Montserrat" panose="00000500000000000000" pitchFamily="2" charset="0"/>
                <a:ea typeface="Open Sans" panose="020B0606030504020204" pitchFamily="34" charset="0"/>
                <a:cs typeface="Open Sans" panose="020B0606030504020204" pitchFamily="34" charset="0"/>
                <a:sym typeface="Calibri" charset="0"/>
              </a:rPr>
              <a:t>Numbers </a:t>
            </a:r>
            <a:r>
              <a:rPr kumimoji="0" lang="en-US" sz="3600" b="1" i="0" u="none" strike="noStrike" kern="0" cap="none" spc="-151" normalizeH="0" baseline="0" noProof="0" dirty="0">
                <a:ln>
                  <a:noFill/>
                </a:ln>
                <a:solidFill>
                  <a:schemeClr val="tx1"/>
                </a:solidFill>
                <a:effectLst/>
                <a:uLnTx/>
                <a:uFillTx/>
                <a:latin typeface="Montserrat" panose="00000500000000000000" pitchFamily="2" charset="0"/>
                <a:ea typeface="Open Sans" panose="020B0606030504020204" pitchFamily="34" charset="0"/>
                <a:cs typeface="Open Sans" panose="020B0606030504020204" pitchFamily="34" charset="0"/>
                <a:sym typeface="Calibri" charset="0"/>
              </a:rPr>
              <a:t>at a Glance</a:t>
            </a:r>
          </a:p>
        </p:txBody>
      </p:sp>
      <p:sp>
        <p:nvSpPr>
          <p:cNvPr id="45058" name="Hexagon 45057">
            <a:extLst>
              <a:ext uri="{FF2B5EF4-FFF2-40B4-BE49-F238E27FC236}">
                <a16:creationId xmlns:a16="http://schemas.microsoft.com/office/drawing/2014/main" id="{BFE841B6-EA22-4E0D-91A6-C473404AEB41}"/>
              </a:ext>
            </a:extLst>
          </p:cNvPr>
          <p:cNvSpPr/>
          <p:nvPr/>
        </p:nvSpPr>
        <p:spPr>
          <a:xfrm rot="16200000">
            <a:off x="11283461" y="159981"/>
            <a:ext cx="754909" cy="655504"/>
          </a:xfrm>
          <a:prstGeom prst="hexagon">
            <a:avLst/>
          </a:prstGeom>
          <a:solidFill>
            <a:srgbClr val="FF70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b="1">
              <a:solidFill>
                <a:schemeClr val="tx1"/>
              </a:solidFill>
              <a:latin typeface="Montserrat" panose="00000500000000000000" pitchFamily="2" charset="0"/>
            </a:endParaRPr>
          </a:p>
        </p:txBody>
      </p:sp>
      <p:sp>
        <p:nvSpPr>
          <p:cNvPr id="45060" name="Hexagon 45059">
            <a:extLst>
              <a:ext uri="{FF2B5EF4-FFF2-40B4-BE49-F238E27FC236}">
                <a16:creationId xmlns:a16="http://schemas.microsoft.com/office/drawing/2014/main" id="{44AD045D-7120-4ADD-AA09-1C2C448E0A49}"/>
              </a:ext>
            </a:extLst>
          </p:cNvPr>
          <p:cNvSpPr/>
          <p:nvPr/>
        </p:nvSpPr>
        <p:spPr>
          <a:xfrm rot="16200000">
            <a:off x="11082415" y="785604"/>
            <a:ext cx="501496" cy="435460"/>
          </a:xfrm>
          <a:prstGeom prst="hexag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b="1">
              <a:solidFill>
                <a:schemeClr val="tx1"/>
              </a:solidFill>
              <a:latin typeface="Montserrat" panose="00000500000000000000" pitchFamily="2" charset="0"/>
            </a:endParaRPr>
          </a:p>
        </p:txBody>
      </p:sp>
      <p:sp>
        <p:nvSpPr>
          <p:cNvPr id="45062" name="Hexagon 45061">
            <a:extLst>
              <a:ext uri="{FF2B5EF4-FFF2-40B4-BE49-F238E27FC236}">
                <a16:creationId xmlns:a16="http://schemas.microsoft.com/office/drawing/2014/main" id="{0C523F05-410A-41A4-961E-1987F179A275}"/>
              </a:ext>
            </a:extLst>
          </p:cNvPr>
          <p:cNvSpPr/>
          <p:nvPr/>
        </p:nvSpPr>
        <p:spPr>
          <a:xfrm rot="16200000">
            <a:off x="412087" y="159981"/>
            <a:ext cx="754909" cy="655504"/>
          </a:xfrm>
          <a:prstGeom prst="hexagon">
            <a:avLst/>
          </a:prstGeom>
          <a:solidFill>
            <a:srgbClr val="FF70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b="1">
              <a:solidFill>
                <a:schemeClr val="tx1"/>
              </a:solidFill>
              <a:latin typeface="Montserrat" panose="00000500000000000000" pitchFamily="2" charset="0"/>
            </a:endParaRPr>
          </a:p>
        </p:txBody>
      </p:sp>
      <p:sp>
        <p:nvSpPr>
          <p:cNvPr id="45063" name="Hexagon 45062">
            <a:extLst>
              <a:ext uri="{FF2B5EF4-FFF2-40B4-BE49-F238E27FC236}">
                <a16:creationId xmlns:a16="http://schemas.microsoft.com/office/drawing/2014/main" id="{0C456B39-E040-4D6F-990B-18081A852FE6}"/>
              </a:ext>
            </a:extLst>
          </p:cNvPr>
          <p:cNvSpPr/>
          <p:nvPr/>
        </p:nvSpPr>
        <p:spPr>
          <a:xfrm rot="16200000">
            <a:off x="138746" y="785604"/>
            <a:ext cx="501496" cy="435460"/>
          </a:xfrm>
          <a:prstGeom prst="hexag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b="1">
              <a:solidFill>
                <a:schemeClr val="tx1"/>
              </a:solidFill>
              <a:latin typeface="Montserrat" panose="00000500000000000000" pitchFamily="2" charset="0"/>
            </a:endParaRPr>
          </a:p>
        </p:txBody>
      </p:sp>
      <p:grpSp>
        <p:nvGrpSpPr>
          <p:cNvPr id="8" name="Group 76"/>
          <p:cNvGrpSpPr/>
          <p:nvPr/>
        </p:nvGrpSpPr>
        <p:grpSpPr>
          <a:xfrm>
            <a:off x="389494" y="1148017"/>
            <a:ext cx="11383618" cy="5403495"/>
            <a:chOff x="397564" y="1160529"/>
            <a:chExt cx="11622158" cy="5251740"/>
          </a:xfrm>
        </p:grpSpPr>
        <p:cxnSp>
          <p:nvCxnSpPr>
            <p:cNvPr id="21" name="Straight Connector 20">
              <a:extLst>
                <a:ext uri="{FF2B5EF4-FFF2-40B4-BE49-F238E27FC236}">
                  <a16:creationId xmlns:a16="http://schemas.microsoft.com/office/drawing/2014/main" id="{6CF0071A-C8F1-4665-9251-70629CC2280D}"/>
                </a:ext>
              </a:extLst>
            </p:cNvPr>
            <p:cNvCxnSpPr/>
            <p:nvPr/>
          </p:nvCxnSpPr>
          <p:spPr bwMode="auto">
            <a:xfrm flipV="1">
              <a:off x="2420582" y="3834305"/>
              <a:ext cx="1566" cy="788988"/>
            </a:xfrm>
            <a:prstGeom prst="line">
              <a:avLst/>
            </a:prstGeom>
            <a:ln w="254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8DAB9A4-6740-4C8D-AF78-E84A713ED15E}"/>
                </a:ext>
              </a:extLst>
            </p:cNvPr>
            <p:cNvCxnSpPr/>
            <p:nvPr/>
          </p:nvCxnSpPr>
          <p:spPr bwMode="auto">
            <a:xfrm flipV="1">
              <a:off x="4492917" y="3834305"/>
              <a:ext cx="1566" cy="788988"/>
            </a:xfrm>
            <a:prstGeom prst="line">
              <a:avLst/>
            </a:prstGeom>
            <a:ln w="254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CAC5D38-4023-40E0-BCFF-DE973733E688}"/>
                </a:ext>
              </a:extLst>
            </p:cNvPr>
            <p:cNvCxnSpPr/>
            <p:nvPr/>
          </p:nvCxnSpPr>
          <p:spPr bwMode="auto">
            <a:xfrm flipV="1">
              <a:off x="10561932" y="3834305"/>
              <a:ext cx="0" cy="788988"/>
            </a:xfrm>
            <a:prstGeom prst="line">
              <a:avLst/>
            </a:prstGeom>
            <a:ln w="254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A46F080-C1B3-48B4-A672-25A5E1DF3C9F}"/>
                </a:ext>
              </a:extLst>
            </p:cNvPr>
            <p:cNvCxnSpPr/>
            <p:nvPr/>
          </p:nvCxnSpPr>
          <p:spPr bwMode="auto">
            <a:xfrm flipV="1">
              <a:off x="8457576" y="3847557"/>
              <a:ext cx="0" cy="788988"/>
            </a:xfrm>
            <a:prstGeom prst="line">
              <a:avLst/>
            </a:prstGeom>
            <a:ln w="254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AC6C7E4-7953-4B08-B6F9-BC4DF91B4835}"/>
                </a:ext>
              </a:extLst>
            </p:cNvPr>
            <p:cNvCxnSpPr/>
            <p:nvPr/>
          </p:nvCxnSpPr>
          <p:spPr bwMode="auto">
            <a:xfrm flipV="1">
              <a:off x="6544265" y="3834305"/>
              <a:ext cx="0" cy="788988"/>
            </a:xfrm>
            <a:prstGeom prst="line">
              <a:avLst/>
            </a:prstGeom>
            <a:ln w="254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3" name="Hexagon 132">
              <a:extLst>
                <a:ext uri="{FF2B5EF4-FFF2-40B4-BE49-F238E27FC236}">
                  <a16:creationId xmlns:a16="http://schemas.microsoft.com/office/drawing/2014/main" id="{992BB2C9-FDFE-4355-A662-F33CD18B9225}"/>
                </a:ext>
              </a:extLst>
            </p:cNvPr>
            <p:cNvSpPr/>
            <p:nvPr/>
          </p:nvSpPr>
          <p:spPr>
            <a:xfrm rot="16200000">
              <a:off x="1912083" y="4649139"/>
              <a:ext cx="1006396" cy="856241"/>
            </a:xfrm>
            <a:prstGeom prst="hexagon">
              <a:avLst/>
            </a:prstGeom>
            <a:solidFill>
              <a:srgbClr val="FF700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N" sz="700" b="1" dirty="0">
                <a:solidFill>
                  <a:schemeClr val="tx1"/>
                </a:solidFill>
                <a:latin typeface="Montserrat Light" panose="00000400000000000000" pitchFamily="2" charset="0"/>
              </a:endParaRPr>
            </a:p>
          </p:txBody>
        </p:sp>
        <p:sp>
          <p:nvSpPr>
            <p:cNvPr id="134" name="Hexagon 133">
              <a:extLst>
                <a:ext uri="{FF2B5EF4-FFF2-40B4-BE49-F238E27FC236}">
                  <a16:creationId xmlns:a16="http://schemas.microsoft.com/office/drawing/2014/main" id="{C4CD660F-B7E7-4EDC-9865-1992CB60BEDB}"/>
                </a:ext>
              </a:extLst>
            </p:cNvPr>
            <p:cNvSpPr/>
            <p:nvPr/>
          </p:nvSpPr>
          <p:spPr>
            <a:xfrm rot="16200000">
              <a:off x="3990819" y="4616393"/>
              <a:ext cx="1006396" cy="856241"/>
            </a:xfrm>
            <a:prstGeom prst="hexagon">
              <a:avLst/>
            </a:prstGeom>
            <a:solidFill>
              <a:srgbClr val="FF700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N" sz="700" b="1" dirty="0">
                <a:solidFill>
                  <a:schemeClr val="tx1"/>
                </a:solidFill>
                <a:latin typeface="Montserrat Light" panose="00000400000000000000" pitchFamily="2" charset="0"/>
              </a:endParaRPr>
            </a:p>
          </p:txBody>
        </p:sp>
        <p:sp>
          <p:nvSpPr>
            <p:cNvPr id="138" name="Hexagon 137">
              <a:extLst>
                <a:ext uri="{FF2B5EF4-FFF2-40B4-BE49-F238E27FC236}">
                  <a16:creationId xmlns:a16="http://schemas.microsoft.com/office/drawing/2014/main" id="{32B9E49B-5A9B-423A-B271-4264CC185F79}"/>
                </a:ext>
              </a:extLst>
            </p:cNvPr>
            <p:cNvSpPr/>
            <p:nvPr/>
          </p:nvSpPr>
          <p:spPr>
            <a:xfrm rot="16200000">
              <a:off x="6041066" y="4611886"/>
              <a:ext cx="1006396" cy="856241"/>
            </a:xfrm>
            <a:prstGeom prst="hexagon">
              <a:avLst/>
            </a:prstGeom>
            <a:solidFill>
              <a:srgbClr val="FF700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N" sz="700" b="1" dirty="0">
                <a:solidFill>
                  <a:schemeClr val="tx1"/>
                </a:solidFill>
                <a:latin typeface="Montserrat Light" panose="00000400000000000000" pitchFamily="2" charset="0"/>
              </a:endParaRPr>
            </a:p>
          </p:txBody>
        </p:sp>
        <p:sp>
          <p:nvSpPr>
            <p:cNvPr id="139" name="Hexagon 138">
              <a:extLst>
                <a:ext uri="{FF2B5EF4-FFF2-40B4-BE49-F238E27FC236}">
                  <a16:creationId xmlns:a16="http://schemas.microsoft.com/office/drawing/2014/main" id="{9AE5E54C-8164-4175-B0B2-FE405BC9CA9E}"/>
                </a:ext>
              </a:extLst>
            </p:cNvPr>
            <p:cNvSpPr/>
            <p:nvPr/>
          </p:nvSpPr>
          <p:spPr>
            <a:xfrm rot="16200000">
              <a:off x="7953315" y="4625137"/>
              <a:ext cx="1006396" cy="856241"/>
            </a:xfrm>
            <a:prstGeom prst="hexagon">
              <a:avLst/>
            </a:prstGeom>
            <a:solidFill>
              <a:srgbClr val="FF700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N" sz="700" b="1" dirty="0">
                <a:solidFill>
                  <a:schemeClr val="tx1"/>
                </a:solidFill>
                <a:latin typeface="Montserrat Light" panose="00000400000000000000" pitchFamily="2" charset="0"/>
              </a:endParaRPr>
            </a:p>
          </p:txBody>
        </p:sp>
        <p:sp>
          <p:nvSpPr>
            <p:cNvPr id="140" name="Hexagon 139">
              <a:extLst>
                <a:ext uri="{FF2B5EF4-FFF2-40B4-BE49-F238E27FC236}">
                  <a16:creationId xmlns:a16="http://schemas.microsoft.com/office/drawing/2014/main" id="{E4CF99FA-146B-4B17-ACC1-63A64E8B82DD}"/>
                </a:ext>
              </a:extLst>
            </p:cNvPr>
            <p:cNvSpPr/>
            <p:nvPr/>
          </p:nvSpPr>
          <p:spPr>
            <a:xfrm rot="16200000">
              <a:off x="10058734" y="4646370"/>
              <a:ext cx="1006396" cy="856241"/>
            </a:xfrm>
            <a:prstGeom prst="hexagon">
              <a:avLst/>
            </a:prstGeom>
            <a:solidFill>
              <a:srgbClr val="FF700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N" sz="700" b="1" dirty="0">
                <a:solidFill>
                  <a:schemeClr val="tx1"/>
                </a:solidFill>
                <a:latin typeface="Montserrat Light" panose="00000400000000000000" pitchFamily="2" charset="0"/>
              </a:endParaRPr>
            </a:p>
          </p:txBody>
        </p:sp>
        <p:cxnSp>
          <p:nvCxnSpPr>
            <p:cNvPr id="100" name="Straight Connector 99">
              <a:extLst>
                <a:ext uri="{FF2B5EF4-FFF2-40B4-BE49-F238E27FC236}">
                  <a16:creationId xmlns:a16="http://schemas.microsoft.com/office/drawing/2014/main" id="{DA067C7A-F669-4877-B492-84ED8B9D849C}"/>
                </a:ext>
              </a:extLst>
            </p:cNvPr>
            <p:cNvCxnSpPr/>
            <p:nvPr/>
          </p:nvCxnSpPr>
          <p:spPr bwMode="auto">
            <a:xfrm flipV="1">
              <a:off x="9508765" y="2962185"/>
              <a:ext cx="1566" cy="788988"/>
            </a:xfrm>
            <a:prstGeom prst="line">
              <a:avLst/>
            </a:prstGeom>
            <a:ln w="254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722CC1D-E5F9-4542-8281-1CF44E49B6F6}"/>
                </a:ext>
              </a:extLst>
            </p:cNvPr>
            <p:cNvCxnSpPr/>
            <p:nvPr/>
          </p:nvCxnSpPr>
          <p:spPr bwMode="auto">
            <a:xfrm flipV="1">
              <a:off x="3449935" y="2965772"/>
              <a:ext cx="1566" cy="788988"/>
            </a:xfrm>
            <a:prstGeom prst="line">
              <a:avLst/>
            </a:prstGeom>
            <a:ln w="254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CD5BFD5-E887-4684-8C30-24B01912B0D9}"/>
                </a:ext>
              </a:extLst>
            </p:cNvPr>
            <p:cNvCxnSpPr/>
            <p:nvPr/>
          </p:nvCxnSpPr>
          <p:spPr bwMode="auto">
            <a:xfrm flipV="1">
              <a:off x="5500467" y="2960159"/>
              <a:ext cx="1566" cy="788988"/>
            </a:xfrm>
            <a:prstGeom prst="line">
              <a:avLst/>
            </a:prstGeom>
            <a:ln w="254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FA32DD92-66CC-4049-B08F-6DE15C9121CD}"/>
                </a:ext>
              </a:extLst>
            </p:cNvPr>
            <p:cNvCxnSpPr/>
            <p:nvPr/>
          </p:nvCxnSpPr>
          <p:spPr bwMode="auto">
            <a:xfrm flipV="1">
              <a:off x="7458235" y="2954546"/>
              <a:ext cx="1566" cy="788988"/>
            </a:xfrm>
            <a:prstGeom prst="line">
              <a:avLst/>
            </a:prstGeom>
            <a:ln w="254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0" name="Hexagon 129">
              <a:extLst>
                <a:ext uri="{FF2B5EF4-FFF2-40B4-BE49-F238E27FC236}">
                  <a16:creationId xmlns:a16="http://schemas.microsoft.com/office/drawing/2014/main" id="{C7C2D079-62C0-4B48-9E85-B6FB43F3529B}"/>
                </a:ext>
              </a:extLst>
            </p:cNvPr>
            <p:cNvSpPr/>
            <p:nvPr/>
          </p:nvSpPr>
          <p:spPr>
            <a:xfrm rot="16200000">
              <a:off x="6951905" y="2101474"/>
              <a:ext cx="1006396" cy="856241"/>
            </a:xfrm>
            <a:prstGeom prst="hexagon">
              <a:avLst/>
            </a:prstGeom>
            <a:solidFill>
              <a:srgbClr val="FF700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N" sz="700" b="1" dirty="0">
                <a:solidFill>
                  <a:schemeClr val="tx1"/>
                </a:solidFill>
                <a:latin typeface="Montserrat Light" panose="00000400000000000000" pitchFamily="2" charset="0"/>
              </a:endParaRPr>
            </a:p>
          </p:txBody>
        </p:sp>
        <p:sp>
          <p:nvSpPr>
            <p:cNvPr id="131" name="Hexagon 130">
              <a:extLst>
                <a:ext uri="{FF2B5EF4-FFF2-40B4-BE49-F238E27FC236}">
                  <a16:creationId xmlns:a16="http://schemas.microsoft.com/office/drawing/2014/main" id="{FBD522F1-E2E2-427E-8FC5-BFB8A73B28CD}"/>
                </a:ext>
              </a:extLst>
            </p:cNvPr>
            <p:cNvSpPr/>
            <p:nvPr/>
          </p:nvSpPr>
          <p:spPr>
            <a:xfrm rot="16200000">
              <a:off x="4997631" y="2108098"/>
              <a:ext cx="993146" cy="856241"/>
            </a:xfrm>
            <a:prstGeom prst="hexagon">
              <a:avLst/>
            </a:prstGeom>
            <a:solidFill>
              <a:srgbClr val="FF700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N" sz="700" b="1" dirty="0">
                <a:solidFill>
                  <a:schemeClr val="tx1"/>
                </a:solidFill>
                <a:latin typeface="Montserrat Light" panose="00000400000000000000" pitchFamily="2" charset="0"/>
              </a:endParaRPr>
            </a:p>
          </p:txBody>
        </p:sp>
        <p:sp>
          <p:nvSpPr>
            <p:cNvPr id="132" name="Hexagon 131">
              <a:extLst>
                <a:ext uri="{FF2B5EF4-FFF2-40B4-BE49-F238E27FC236}">
                  <a16:creationId xmlns:a16="http://schemas.microsoft.com/office/drawing/2014/main" id="{F3B5526F-56D9-404F-8568-83A13606003E}"/>
                </a:ext>
              </a:extLst>
            </p:cNvPr>
            <p:cNvSpPr/>
            <p:nvPr/>
          </p:nvSpPr>
          <p:spPr>
            <a:xfrm rot="16200000">
              <a:off x="2943968" y="2108099"/>
              <a:ext cx="993149" cy="856241"/>
            </a:xfrm>
            <a:prstGeom prst="hexagon">
              <a:avLst/>
            </a:prstGeom>
            <a:solidFill>
              <a:srgbClr val="FF700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N" sz="700" b="1" dirty="0">
                <a:solidFill>
                  <a:schemeClr val="tx1"/>
                </a:solidFill>
                <a:latin typeface="Montserrat Light" panose="00000400000000000000" pitchFamily="2" charset="0"/>
              </a:endParaRPr>
            </a:p>
          </p:txBody>
        </p:sp>
        <p:sp>
          <p:nvSpPr>
            <p:cNvPr id="45061" name="Hexagon 45060">
              <a:extLst>
                <a:ext uri="{FF2B5EF4-FFF2-40B4-BE49-F238E27FC236}">
                  <a16:creationId xmlns:a16="http://schemas.microsoft.com/office/drawing/2014/main" id="{AE60C28A-CAB7-4CC5-B03D-C555A207889C}"/>
                </a:ext>
              </a:extLst>
            </p:cNvPr>
            <p:cNvSpPr/>
            <p:nvPr/>
          </p:nvSpPr>
          <p:spPr>
            <a:xfrm rot="16200000">
              <a:off x="9012193" y="2108099"/>
              <a:ext cx="993145" cy="856241"/>
            </a:xfrm>
            <a:prstGeom prst="hexagon">
              <a:avLst/>
            </a:prstGeom>
            <a:solidFill>
              <a:srgbClr val="FF700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N" sz="700" b="1" dirty="0">
                <a:solidFill>
                  <a:schemeClr val="tx1"/>
                </a:solidFill>
                <a:latin typeface="Montserrat Light" panose="00000400000000000000" pitchFamily="2" charset="0"/>
              </a:endParaRPr>
            </a:p>
          </p:txBody>
        </p:sp>
        <p:cxnSp>
          <p:nvCxnSpPr>
            <p:cNvPr id="13" name="Straight Connector 12">
              <a:extLst>
                <a:ext uri="{FF2B5EF4-FFF2-40B4-BE49-F238E27FC236}">
                  <a16:creationId xmlns:a16="http://schemas.microsoft.com/office/drawing/2014/main" id="{1C3798D2-53D7-4824-ADB5-BD857BEDA3AE}"/>
                </a:ext>
              </a:extLst>
            </p:cNvPr>
            <p:cNvCxnSpPr/>
            <p:nvPr/>
          </p:nvCxnSpPr>
          <p:spPr>
            <a:xfrm>
              <a:off x="782511" y="3829878"/>
              <a:ext cx="11197454" cy="1588"/>
            </a:xfrm>
            <a:prstGeom prst="line">
              <a:avLst/>
            </a:prstGeom>
            <a:ln w="38100">
              <a:solidFill>
                <a:schemeClr val="bg1">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244DDADB-6D84-499A-B3EC-4683C17FA7AF}"/>
                </a:ext>
              </a:extLst>
            </p:cNvPr>
            <p:cNvSpPr/>
            <p:nvPr/>
          </p:nvSpPr>
          <p:spPr bwMode="auto">
            <a:xfrm>
              <a:off x="2364179" y="3773980"/>
              <a:ext cx="114372" cy="115888"/>
            </a:xfrm>
            <a:prstGeom prst="ellipse">
              <a:avLst/>
            </a:prstGeom>
            <a:solidFill>
              <a:srgbClr val="FF7005"/>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1">
                <a:solidFill>
                  <a:schemeClr val="tx1"/>
                </a:solidFill>
                <a:latin typeface="Montserrat Light" panose="00000400000000000000" pitchFamily="2" charset="0"/>
              </a:endParaRPr>
            </a:p>
          </p:txBody>
        </p:sp>
        <p:sp>
          <p:nvSpPr>
            <p:cNvPr id="63" name="Oval 62">
              <a:extLst>
                <a:ext uri="{FF2B5EF4-FFF2-40B4-BE49-F238E27FC236}">
                  <a16:creationId xmlns:a16="http://schemas.microsoft.com/office/drawing/2014/main" id="{82D79D7A-630F-4607-A16D-EF0C226A46DD}"/>
                </a:ext>
              </a:extLst>
            </p:cNvPr>
            <p:cNvSpPr/>
            <p:nvPr/>
          </p:nvSpPr>
          <p:spPr bwMode="auto">
            <a:xfrm>
              <a:off x="4426020" y="3773980"/>
              <a:ext cx="114372" cy="115888"/>
            </a:xfrm>
            <a:prstGeom prst="ellipse">
              <a:avLst/>
            </a:prstGeom>
            <a:solidFill>
              <a:srgbClr val="FF7005"/>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1">
                <a:solidFill>
                  <a:schemeClr val="tx1"/>
                </a:solidFill>
                <a:latin typeface="Montserrat Light" panose="00000400000000000000" pitchFamily="2" charset="0"/>
              </a:endParaRPr>
            </a:p>
          </p:txBody>
        </p:sp>
        <p:sp>
          <p:nvSpPr>
            <p:cNvPr id="66" name="Oval 65">
              <a:extLst>
                <a:ext uri="{FF2B5EF4-FFF2-40B4-BE49-F238E27FC236}">
                  <a16:creationId xmlns:a16="http://schemas.microsoft.com/office/drawing/2014/main" id="{88C8D37A-8F6A-4B15-9C61-76AF3F613768}"/>
                </a:ext>
              </a:extLst>
            </p:cNvPr>
            <p:cNvSpPr/>
            <p:nvPr/>
          </p:nvSpPr>
          <p:spPr bwMode="auto">
            <a:xfrm>
              <a:off x="10503962" y="3773980"/>
              <a:ext cx="115939" cy="115888"/>
            </a:xfrm>
            <a:prstGeom prst="ellipse">
              <a:avLst/>
            </a:prstGeom>
            <a:solidFill>
              <a:srgbClr val="FF7005"/>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1">
                <a:solidFill>
                  <a:schemeClr val="tx1"/>
                </a:solidFill>
                <a:latin typeface="Montserrat Light" panose="00000400000000000000" pitchFamily="2" charset="0"/>
              </a:endParaRPr>
            </a:p>
          </p:txBody>
        </p:sp>
        <p:sp>
          <p:nvSpPr>
            <p:cNvPr id="65" name="Oval 64">
              <a:extLst>
                <a:ext uri="{FF2B5EF4-FFF2-40B4-BE49-F238E27FC236}">
                  <a16:creationId xmlns:a16="http://schemas.microsoft.com/office/drawing/2014/main" id="{49AF943C-0249-459A-B769-4CB43F0FD80A}"/>
                </a:ext>
              </a:extLst>
            </p:cNvPr>
            <p:cNvSpPr/>
            <p:nvPr/>
          </p:nvSpPr>
          <p:spPr bwMode="auto">
            <a:xfrm>
              <a:off x="8389112" y="3787232"/>
              <a:ext cx="115939" cy="115888"/>
            </a:xfrm>
            <a:prstGeom prst="ellipse">
              <a:avLst/>
            </a:prstGeom>
            <a:solidFill>
              <a:srgbClr val="FF7005"/>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1">
                <a:solidFill>
                  <a:schemeClr val="tx1"/>
                </a:solidFill>
                <a:latin typeface="Montserrat Light" panose="00000400000000000000" pitchFamily="2" charset="0"/>
              </a:endParaRPr>
            </a:p>
          </p:txBody>
        </p:sp>
        <p:sp>
          <p:nvSpPr>
            <p:cNvPr id="64" name="Oval 63">
              <a:extLst>
                <a:ext uri="{FF2B5EF4-FFF2-40B4-BE49-F238E27FC236}">
                  <a16:creationId xmlns:a16="http://schemas.microsoft.com/office/drawing/2014/main" id="{43AE3F50-67DE-4B60-B543-7329B7AFE4CF}"/>
                </a:ext>
              </a:extLst>
            </p:cNvPr>
            <p:cNvSpPr/>
            <p:nvPr/>
          </p:nvSpPr>
          <p:spPr bwMode="auto">
            <a:xfrm>
              <a:off x="6486295" y="3773980"/>
              <a:ext cx="115939" cy="115888"/>
            </a:xfrm>
            <a:prstGeom prst="ellipse">
              <a:avLst/>
            </a:prstGeom>
            <a:solidFill>
              <a:srgbClr val="FF7005"/>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1">
                <a:solidFill>
                  <a:schemeClr val="tx1"/>
                </a:solidFill>
                <a:latin typeface="Montserrat Light" panose="00000400000000000000" pitchFamily="2" charset="0"/>
              </a:endParaRPr>
            </a:p>
          </p:txBody>
        </p:sp>
        <p:sp>
          <p:nvSpPr>
            <p:cNvPr id="2" name="Rectangle 1">
              <a:extLst>
                <a:ext uri="{FF2B5EF4-FFF2-40B4-BE49-F238E27FC236}">
                  <a16:creationId xmlns:a16="http://schemas.microsoft.com/office/drawing/2014/main" id="{E89E7FA7-BC2A-428A-A1EA-037E3D4B9690}"/>
                </a:ext>
              </a:extLst>
            </p:cNvPr>
            <p:cNvSpPr/>
            <p:nvPr/>
          </p:nvSpPr>
          <p:spPr>
            <a:xfrm>
              <a:off x="2005138" y="4800298"/>
              <a:ext cx="895451" cy="479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fontAlgn="auto" hangingPunct="1">
                <a:spcBef>
                  <a:spcPts val="0"/>
                </a:spcBef>
                <a:spcAft>
                  <a:spcPts val="0"/>
                </a:spcAft>
                <a:defRPr/>
              </a:pPr>
              <a:r>
                <a:rPr lang="en-US" sz="1600" b="1" dirty="0">
                  <a:latin typeface="Montserrat Light" panose="00000400000000000000" pitchFamily="2" charset="0"/>
                  <a:ea typeface="Open Sans" panose="020B0606030504020204" pitchFamily="34" charset="0"/>
                  <a:cs typeface="Open Sans" panose="020B0606030504020204" pitchFamily="34" charset="0"/>
                </a:rPr>
                <a:t>6000+</a:t>
              </a:r>
            </a:p>
          </p:txBody>
        </p:sp>
        <p:sp>
          <p:nvSpPr>
            <p:cNvPr id="3" name="Rectangle 2">
              <a:extLst>
                <a:ext uri="{FF2B5EF4-FFF2-40B4-BE49-F238E27FC236}">
                  <a16:creationId xmlns:a16="http://schemas.microsoft.com/office/drawing/2014/main" id="{E3CE2D13-9A4B-4EDB-932C-68B9571A6ACC}"/>
                </a:ext>
              </a:extLst>
            </p:cNvPr>
            <p:cNvSpPr/>
            <p:nvPr/>
          </p:nvSpPr>
          <p:spPr>
            <a:xfrm>
              <a:off x="1600116" y="5673605"/>
              <a:ext cx="1639365" cy="738664"/>
            </a:xfrm>
            <a:prstGeom prst="rect">
              <a:avLst/>
            </a:prstGeom>
          </p:spPr>
          <p:txBody>
            <a:bodyPr wrap="square">
              <a:spAutoFit/>
            </a:bodyPr>
            <a:lstStyle/>
            <a:p>
              <a:pPr algn="ctr" eaLnBrk="1" hangingPunct="1">
                <a:defRPr/>
              </a:pPr>
              <a:r>
                <a:rPr lang="en-US" altLang="zh-CN" sz="1400" b="1" dirty="0">
                  <a:latin typeface="Montserrat Light" panose="00000400000000000000" pitchFamily="2" charset="0"/>
                  <a:ea typeface="+mj-ea"/>
                  <a:cs typeface="Arial" panose="020B0604020202020204" pitchFamily="34" charset="0"/>
                </a:rPr>
                <a:t>Tons of API Annual Production</a:t>
              </a:r>
            </a:p>
          </p:txBody>
        </p:sp>
        <p:sp>
          <p:nvSpPr>
            <p:cNvPr id="10" name="Rectangle 9">
              <a:extLst>
                <a:ext uri="{FF2B5EF4-FFF2-40B4-BE49-F238E27FC236}">
                  <a16:creationId xmlns:a16="http://schemas.microsoft.com/office/drawing/2014/main" id="{2928A569-5BC8-4ADB-9BD3-451190B050F5}"/>
                </a:ext>
              </a:extLst>
            </p:cNvPr>
            <p:cNvSpPr/>
            <p:nvPr/>
          </p:nvSpPr>
          <p:spPr>
            <a:xfrm>
              <a:off x="6185479" y="4870942"/>
              <a:ext cx="730906"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r>
                <a:rPr lang="en-US" altLang="zh-CN" sz="1600" b="1" dirty="0" smtClean="0">
                  <a:latin typeface="Montserrat Light" panose="00000400000000000000" pitchFamily="2" charset="0"/>
                  <a:ea typeface="+mj-ea"/>
                  <a:cs typeface="Arial" panose="020B0604020202020204" pitchFamily="34" charset="0"/>
                </a:rPr>
                <a:t>2</a:t>
              </a:r>
              <a:endParaRPr lang="en-US" altLang="zh-CN" sz="1600" b="1" dirty="0">
                <a:latin typeface="Montserrat Light" panose="00000400000000000000" pitchFamily="2" charset="0"/>
                <a:ea typeface="+mj-ea"/>
                <a:cs typeface="Arial" panose="020B0604020202020204" pitchFamily="34" charset="0"/>
              </a:endParaRPr>
            </a:p>
          </p:txBody>
        </p:sp>
        <p:sp>
          <p:nvSpPr>
            <p:cNvPr id="9" name="Rectangle 8">
              <a:extLst>
                <a:ext uri="{FF2B5EF4-FFF2-40B4-BE49-F238E27FC236}">
                  <a16:creationId xmlns:a16="http://schemas.microsoft.com/office/drawing/2014/main" id="{FB7D0F5C-68B8-44DC-9ECB-8D5EE13BC62E}"/>
                </a:ext>
              </a:extLst>
            </p:cNvPr>
            <p:cNvSpPr/>
            <p:nvPr/>
          </p:nvSpPr>
          <p:spPr>
            <a:xfrm>
              <a:off x="4377488" y="1160529"/>
              <a:ext cx="2245956" cy="738664"/>
            </a:xfrm>
            <a:prstGeom prst="rect">
              <a:avLst/>
            </a:prstGeom>
          </p:spPr>
          <p:txBody>
            <a:bodyPr wrap="square">
              <a:spAutoFit/>
            </a:bodyPr>
            <a:lstStyle/>
            <a:p>
              <a:pPr algn="ctr" eaLnBrk="1" hangingPunct="1">
                <a:defRPr/>
              </a:pPr>
              <a:r>
                <a:rPr lang="en-US" altLang="zh-CN" sz="1400" b="1" dirty="0" smtClean="0">
                  <a:latin typeface="Montserrat Light" panose="00000400000000000000" pitchFamily="2" charset="0"/>
                  <a:ea typeface="+mj-ea"/>
                  <a:cs typeface="Arial" panose="020B0604020202020204" pitchFamily="34" charset="0"/>
                </a:rPr>
                <a:t>Market Leader in Antiulceratives </a:t>
              </a:r>
              <a:r>
                <a:rPr lang="en-US" altLang="zh-CN" sz="1400" b="1" dirty="0">
                  <a:latin typeface="Montserrat Light" panose="00000400000000000000" pitchFamily="2" charset="0"/>
                  <a:ea typeface="+mj-ea"/>
                  <a:cs typeface="Arial" panose="020B0604020202020204" pitchFamily="34" charset="0"/>
                </a:rPr>
                <a:t>(PPI) therapeutic category </a:t>
              </a:r>
            </a:p>
          </p:txBody>
        </p:sp>
        <p:sp>
          <p:nvSpPr>
            <p:cNvPr id="11" name="Rectangle 10">
              <a:extLst>
                <a:ext uri="{FF2B5EF4-FFF2-40B4-BE49-F238E27FC236}">
                  <a16:creationId xmlns:a16="http://schemas.microsoft.com/office/drawing/2014/main" id="{9DA5752C-B1D8-4C6E-A0DD-4DD6F29D09C0}"/>
                </a:ext>
              </a:extLst>
            </p:cNvPr>
            <p:cNvSpPr/>
            <p:nvPr/>
          </p:nvSpPr>
          <p:spPr>
            <a:xfrm>
              <a:off x="5604173" y="5652339"/>
              <a:ext cx="1827883" cy="523220"/>
            </a:xfrm>
            <a:prstGeom prst="rect">
              <a:avLst/>
            </a:prstGeom>
          </p:spPr>
          <p:txBody>
            <a:bodyPr wrap="square">
              <a:spAutoFit/>
            </a:bodyPr>
            <a:lstStyle/>
            <a:p>
              <a:pPr algn="ctr" eaLnBrk="1" hangingPunct="1">
                <a:defRPr/>
              </a:pPr>
              <a:r>
                <a:rPr lang="en-US" altLang="zh-CN" sz="1400" b="1" dirty="0" smtClean="0">
                  <a:latin typeface="Montserrat Light" panose="00000400000000000000" pitchFamily="2" charset="0"/>
                  <a:ea typeface="+mj-ea"/>
                  <a:cs typeface="Arial" panose="020B0604020202020204" pitchFamily="34" charset="0"/>
                </a:rPr>
                <a:t>Number of </a:t>
              </a:r>
            </a:p>
            <a:p>
              <a:pPr algn="ctr" eaLnBrk="1" hangingPunct="1">
                <a:defRPr/>
              </a:pPr>
              <a:r>
                <a:rPr lang="en-US" altLang="zh-CN" sz="1400" b="1" dirty="0" smtClean="0">
                  <a:latin typeface="Montserrat Light" panose="00000400000000000000" pitchFamily="2" charset="0"/>
                  <a:ea typeface="+mj-ea"/>
                  <a:cs typeface="Arial" panose="020B0604020202020204" pitchFamily="34" charset="0"/>
                </a:rPr>
                <a:t>R&amp;D Facilities</a:t>
              </a:r>
              <a:endParaRPr lang="en-US" altLang="zh-CN" sz="1400" b="1" dirty="0">
                <a:latin typeface="Montserrat Light" panose="00000400000000000000" pitchFamily="2" charset="0"/>
                <a:ea typeface="+mj-ea"/>
                <a:cs typeface="Arial" panose="020B0604020202020204" pitchFamily="34" charset="0"/>
              </a:endParaRPr>
            </a:p>
          </p:txBody>
        </p:sp>
        <p:sp>
          <p:nvSpPr>
            <p:cNvPr id="12" name="Rectangle 11">
              <a:extLst>
                <a:ext uri="{FF2B5EF4-FFF2-40B4-BE49-F238E27FC236}">
                  <a16:creationId xmlns:a16="http://schemas.microsoft.com/office/drawing/2014/main" id="{B91C04B3-E72C-4FF1-BFE0-992E659053CD}"/>
                </a:ext>
              </a:extLst>
            </p:cNvPr>
            <p:cNvSpPr/>
            <p:nvPr/>
          </p:nvSpPr>
          <p:spPr>
            <a:xfrm>
              <a:off x="8042698" y="4864503"/>
              <a:ext cx="838496"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fontAlgn="auto" hangingPunct="1">
                <a:spcBef>
                  <a:spcPts val="0"/>
                </a:spcBef>
                <a:spcAft>
                  <a:spcPts val="0"/>
                </a:spcAft>
                <a:defRPr/>
              </a:pPr>
              <a:r>
                <a:rPr lang="en-US" sz="1600" b="1" dirty="0">
                  <a:latin typeface="Montserrat Light" panose="00000400000000000000" pitchFamily="2" charset="0"/>
                  <a:ea typeface="Open Sans" panose="020B0606030504020204" pitchFamily="34" charset="0"/>
                  <a:cs typeface="Open Sans" panose="020B0606030504020204" pitchFamily="34" charset="0"/>
                </a:rPr>
                <a:t>3500+</a:t>
              </a:r>
            </a:p>
          </p:txBody>
        </p:sp>
        <p:sp>
          <p:nvSpPr>
            <p:cNvPr id="5" name="Rectangle 4">
              <a:extLst>
                <a:ext uri="{FF2B5EF4-FFF2-40B4-BE49-F238E27FC236}">
                  <a16:creationId xmlns:a16="http://schemas.microsoft.com/office/drawing/2014/main" id="{D98DE27C-ABD3-4B1C-9722-C748107D33D2}"/>
                </a:ext>
              </a:extLst>
            </p:cNvPr>
            <p:cNvSpPr/>
            <p:nvPr/>
          </p:nvSpPr>
          <p:spPr>
            <a:xfrm>
              <a:off x="3993046" y="4824538"/>
              <a:ext cx="978754" cy="497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fontAlgn="auto" hangingPunct="1">
                <a:spcBef>
                  <a:spcPts val="0"/>
                </a:spcBef>
                <a:spcAft>
                  <a:spcPts val="0"/>
                </a:spcAft>
                <a:defRPr/>
              </a:pPr>
              <a:r>
                <a:rPr lang="en-US" sz="1600" b="1" dirty="0">
                  <a:latin typeface="Montserrat Light" panose="00000400000000000000" pitchFamily="2" charset="0"/>
                  <a:ea typeface="Open Sans" panose="020B0606030504020204" pitchFamily="34" charset="0"/>
                  <a:cs typeface="Open Sans" panose="020B0606030504020204" pitchFamily="34" charset="0"/>
                </a:rPr>
                <a:t>2</a:t>
              </a:r>
              <a:r>
                <a:rPr lang="en-US" sz="1600" b="1" dirty="0" smtClean="0">
                  <a:latin typeface="Montserrat Light" panose="00000400000000000000" pitchFamily="2" charset="0"/>
                  <a:ea typeface="Open Sans" panose="020B0606030504020204" pitchFamily="34" charset="0"/>
                  <a:cs typeface="Open Sans" panose="020B0606030504020204" pitchFamily="34" charset="0"/>
                </a:rPr>
                <a:t>00</a:t>
              </a:r>
              <a:r>
                <a:rPr lang="en-US" sz="1600" b="1" dirty="0">
                  <a:latin typeface="Montserrat Light" panose="00000400000000000000" pitchFamily="2" charset="0"/>
                  <a:ea typeface="Open Sans" panose="020B0606030504020204" pitchFamily="34" charset="0"/>
                  <a:cs typeface="Open Sans" panose="020B0606030504020204" pitchFamily="34" charset="0"/>
                </a:rPr>
                <a:t>+</a:t>
              </a:r>
            </a:p>
          </p:txBody>
        </p:sp>
        <p:sp>
          <p:nvSpPr>
            <p:cNvPr id="14" name="Rectangle 13">
              <a:extLst>
                <a:ext uri="{FF2B5EF4-FFF2-40B4-BE49-F238E27FC236}">
                  <a16:creationId xmlns:a16="http://schemas.microsoft.com/office/drawing/2014/main" id="{4E7B2B8C-72D7-433E-A405-7E1842A86143}"/>
                </a:ext>
              </a:extLst>
            </p:cNvPr>
            <p:cNvSpPr/>
            <p:nvPr/>
          </p:nvSpPr>
          <p:spPr>
            <a:xfrm>
              <a:off x="7787733" y="5686857"/>
              <a:ext cx="1318696" cy="523220"/>
            </a:xfrm>
            <a:prstGeom prst="rect">
              <a:avLst/>
            </a:prstGeom>
          </p:spPr>
          <p:txBody>
            <a:bodyPr wrap="square">
              <a:spAutoFit/>
            </a:bodyPr>
            <a:lstStyle/>
            <a:p>
              <a:pPr algn="ctr" eaLnBrk="1" hangingPunct="1">
                <a:defRPr/>
              </a:pPr>
              <a:r>
                <a:rPr lang="en-US" altLang="zh-CN" sz="1400" b="1" dirty="0">
                  <a:latin typeface="Montserrat Light" panose="00000400000000000000" pitchFamily="2" charset="0"/>
                  <a:ea typeface="+mj-ea"/>
                  <a:cs typeface="Arial" panose="020B0604020202020204" pitchFamily="34" charset="0"/>
                </a:rPr>
                <a:t>Our current workforce</a:t>
              </a:r>
            </a:p>
          </p:txBody>
        </p:sp>
        <p:sp>
          <p:nvSpPr>
            <p:cNvPr id="15" name="Rectangle 14">
              <a:extLst>
                <a:ext uri="{FF2B5EF4-FFF2-40B4-BE49-F238E27FC236}">
                  <a16:creationId xmlns:a16="http://schemas.microsoft.com/office/drawing/2014/main" id="{19A1480E-BDCE-4BFE-AA6A-229345622E73}"/>
                </a:ext>
              </a:extLst>
            </p:cNvPr>
            <p:cNvSpPr/>
            <p:nvPr/>
          </p:nvSpPr>
          <p:spPr>
            <a:xfrm>
              <a:off x="10164417" y="4870940"/>
              <a:ext cx="795131"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fontAlgn="auto" hangingPunct="1">
                <a:spcBef>
                  <a:spcPts val="0"/>
                </a:spcBef>
                <a:spcAft>
                  <a:spcPts val="0"/>
                </a:spcAft>
                <a:defRPr/>
              </a:pPr>
              <a:r>
                <a:rPr lang="en-US" sz="1600" b="1" dirty="0" smtClean="0">
                  <a:latin typeface="Montserrat Light" panose="00000400000000000000" pitchFamily="2" charset="0"/>
                  <a:ea typeface="Open Sans" panose="020B0606030504020204" pitchFamily="34" charset="0"/>
                  <a:cs typeface="Open Sans" panose="020B0606030504020204" pitchFamily="34" charset="0"/>
                </a:rPr>
                <a:t>350+</a:t>
              </a:r>
              <a:endParaRPr lang="en-US" sz="1600" b="1" dirty="0">
                <a:latin typeface="Montserrat Light" panose="00000400000000000000" pitchFamily="2" charset="0"/>
                <a:ea typeface="Open Sans" panose="020B0606030504020204" pitchFamily="34" charset="0"/>
                <a:cs typeface="Open Sans" panose="020B0606030504020204" pitchFamily="34" charset="0"/>
              </a:endParaRPr>
            </a:p>
          </p:txBody>
        </p:sp>
        <p:sp>
          <p:nvSpPr>
            <p:cNvPr id="17" name="Rectangle 16">
              <a:extLst>
                <a:ext uri="{FF2B5EF4-FFF2-40B4-BE49-F238E27FC236}">
                  <a16:creationId xmlns:a16="http://schemas.microsoft.com/office/drawing/2014/main" id="{14DB4AB5-D817-44B5-BBB8-D691870FAC02}"/>
                </a:ext>
              </a:extLst>
            </p:cNvPr>
            <p:cNvSpPr/>
            <p:nvPr/>
          </p:nvSpPr>
          <p:spPr>
            <a:xfrm>
              <a:off x="9340806" y="5673605"/>
              <a:ext cx="2475966" cy="508526"/>
            </a:xfrm>
            <a:prstGeom prst="rect">
              <a:avLst/>
            </a:prstGeom>
          </p:spPr>
          <p:txBody>
            <a:bodyPr wrap="square">
              <a:spAutoFit/>
            </a:bodyPr>
            <a:lstStyle/>
            <a:p>
              <a:pPr algn="ctr">
                <a:defRPr/>
              </a:pPr>
              <a:r>
                <a:rPr lang="en-US" altLang="zh-CN" sz="1400" b="1" dirty="0" smtClean="0">
                  <a:latin typeface="Montserrat Light" panose="00000400000000000000" pitchFamily="2" charset="0"/>
                  <a:cs typeface="Arial" panose="020B0604020202020204" pitchFamily="34" charset="0"/>
                </a:rPr>
                <a:t>Number of reactors ranging from 5L to 15KL</a:t>
              </a:r>
              <a:endParaRPr lang="en-US" altLang="zh-CN" sz="1400" b="1" dirty="0">
                <a:latin typeface="Montserrat Light" panose="00000400000000000000" pitchFamily="2" charset="0"/>
                <a:cs typeface="Arial" panose="020B0604020202020204" pitchFamily="34" charset="0"/>
              </a:endParaRPr>
            </a:p>
          </p:txBody>
        </p:sp>
        <p:sp>
          <p:nvSpPr>
            <p:cNvPr id="80" name="Oval 79">
              <a:extLst>
                <a:ext uri="{FF2B5EF4-FFF2-40B4-BE49-F238E27FC236}">
                  <a16:creationId xmlns:a16="http://schemas.microsoft.com/office/drawing/2014/main" id="{6A84D21D-40EE-40C8-BE11-6E4989EAED0B}"/>
                </a:ext>
              </a:extLst>
            </p:cNvPr>
            <p:cNvSpPr/>
            <p:nvPr/>
          </p:nvSpPr>
          <p:spPr bwMode="auto">
            <a:xfrm>
              <a:off x="3394316" y="3773980"/>
              <a:ext cx="114372" cy="115888"/>
            </a:xfrm>
            <a:prstGeom prst="ellipse">
              <a:avLst/>
            </a:prstGeom>
            <a:solidFill>
              <a:srgbClr val="FF7005"/>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1">
                <a:solidFill>
                  <a:schemeClr val="tx1"/>
                </a:solidFill>
                <a:latin typeface="Montserrat Light" panose="00000400000000000000" pitchFamily="2" charset="0"/>
              </a:endParaRPr>
            </a:p>
          </p:txBody>
        </p:sp>
        <p:sp>
          <p:nvSpPr>
            <p:cNvPr id="87" name="Rectangle 86">
              <a:extLst>
                <a:ext uri="{FF2B5EF4-FFF2-40B4-BE49-F238E27FC236}">
                  <a16:creationId xmlns:a16="http://schemas.microsoft.com/office/drawing/2014/main" id="{D632C40F-3412-4011-865A-A3B4344A9D0E}"/>
                </a:ext>
              </a:extLst>
            </p:cNvPr>
            <p:cNvSpPr/>
            <p:nvPr/>
          </p:nvSpPr>
          <p:spPr>
            <a:xfrm>
              <a:off x="2994810" y="2279808"/>
              <a:ext cx="919683" cy="479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fontAlgn="auto" hangingPunct="1">
                <a:spcBef>
                  <a:spcPts val="0"/>
                </a:spcBef>
                <a:spcAft>
                  <a:spcPts val="0"/>
                </a:spcAft>
                <a:defRPr/>
              </a:pPr>
              <a:r>
                <a:rPr lang="en-US" sz="1600" b="1" dirty="0" smtClean="0">
                  <a:latin typeface="Montserrat Light" panose="00000400000000000000" pitchFamily="2" charset="0"/>
                  <a:ea typeface="Open Sans" panose="020B0606030504020204" pitchFamily="34" charset="0"/>
                  <a:cs typeface="Open Sans" panose="020B0606030504020204" pitchFamily="34" charset="0"/>
                </a:rPr>
                <a:t>$150</a:t>
              </a:r>
              <a:endParaRPr lang="en-US" sz="1600" b="1" dirty="0">
                <a:latin typeface="Montserrat Light" panose="00000400000000000000" pitchFamily="2" charset="0"/>
                <a:ea typeface="Open Sans" panose="020B0606030504020204" pitchFamily="34" charset="0"/>
                <a:cs typeface="Open Sans" panose="020B0606030504020204" pitchFamily="34" charset="0"/>
              </a:endParaRPr>
            </a:p>
            <a:p>
              <a:pPr algn="ctr" eaLnBrk="1" fontAlgn="auto" hangingPunct="1">
                <a:spcBef>
                  <a:spcPts val="0"/>
                </a:spcBef>
                <a:spcAft>
                  <a:spcPts val="0"/>
                </a:spcAft>
                <a:defRPr/>
              </a:pPr>
              <a:r>
                <a:rPr lang="en-US" sz="1600" b="1" dirty="0">
                  <a:latin typeface="Montserrat Light" panose="00000400000000000000" pitchFamily="2" charset="0"/>
                  <a:ea typeface="Open Sans" panose="020B0606030504020204" pitchFamily="34" charset="0"/>
                  <a:cs typeface="Open Sans" panose="020B0606030504020204" pitchFamily="34" charset="0"/>
                </a:rPr>
                <a:t>Mn </a:t>
              </a:r>
            </a:p>
          </p:txBody>
        </p:sp>
        <p:sp>
          <p:nvSpPr>
            <p:cNvPr id="90" name="Oval 89">
              <a:extLst>
                <a:ext uri="{FF2B5EF4-FFF2-40B4-BE49-F238E27FC236}">
                  <a16:creationId xmlns:a16="http://schemas.microsoft.com/office/drawing/2014/main" id="{C11D742A-AD3D-4EE4-9E54-C9516640D5E5}"/>
                </a:ext>
              </a:extLst>
            </p:cNvPr>
            <p:cNvSpPr/>
            <p:nvPr/>
          </p:nvSpPr>
          <p:spPr bwMode="auto">
            <a:xfrm>
              <a:off x="5444848" y="3768367"/>
              <a:ext cx="114372" cy="115888"/>
            </a:xfrm>
            <a:prstGeom prst="ellipse">
              <a:avLst/>
            </a:prstGeom>
            <a:solidFill>
              <a:srgbClr val="FF7005"/>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1">
                <a:solidFill>
                  <a:schemeClr val="tx1"/>
                </a:solidFill>
                <a:latin typeface="Montserrat Light" panose="00000400000000000000" pitchFamily="2" charset="0"/>
              </a:endParaRPr>
            </a:p>
          </p:txBody>
        </p:sp>
        <p:sp>
          <p:nvSpPr>
            <p:cNvPr id="96" name="Oval 95">
              <a:extLst>
                <a:ext uri="{FF2B5EF4-FFF2-40B4-BE49-F238E27FC236}">
                  <a16:creationId xmlns:a16="http://schemas.microsoft.com/office/drawing/2014/main" id="{F339ABC5-8E45-45FB-8894-0984825CB2B4}"/>
                </a:ext>
              </a:extLst>
            </p:cNvPr>
            <p:cNvSpPr/>
            <p:nvPr/>
          </p:nvSpPr>
          <p:spPr bwMode="auto">
            <a:xfrm>
              <a:off x="7402615" y="3762754"/>
              <a:ext cx="114372" cy="115888"/>
            </a:xfrm>
            <a:prstGeom prst="ellipse">
              <a:avLst/>
            </a:prstGeom>
            <a:solidFill>
              <a:srgbClr val="FF7005"/>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1">
                <a:solidFill>
                  <a:schemeClr val="tx1"/>
                </a:solidFill>
                <a:latin typeface="Montserrat Light" panose="00000400000000000000" pitchFamily="2" charset="0"/>
              </a:endParaRPr>
            </a:p>
          </p:txBody>
        </p:sp>
        <p:sp>
          <p:nvSpPr>
            <p:cNvPr id="97" name="Rectangle 96">
              <a:extLst>
                <a:ext uri="{FF2B5EF4-FFF2-40B4-BE49-F238E27FC236}">
                  <a16:creationId xmlns:a16="http://schemas.microsoft.com/office/drawing/2014/main" id="{71CCD93C-6C7F-414E-93C0-706D00577157}"/>
                </a:ext>
              </a:extLst>
            </p:cNvPr>
            <p:cNvSpPr/>
            <p:nvPr/>
          </p:nvSpPr>
          <p:spPr>
            <a:xfrm>
              <a:off x="6995260" y="2279164"/>
              <a:ext cx="919683" cy="479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r>
                <a:rPr lang="en-US" altLang="zh-CN" sz="1600" b="1" dirty="0" smtClean="0">
                  <a:latin typeface="Montserrat Light" panose="00000400000000000000" pitchFamily="2" charset="0"/>
                  <a:ea typeface="+mj-ea"/>
                  <a:cs typeface="Arial" panose="020B0604020202020204" pitchFamily="34" charset="0"/>
                </a:rPr>
                <a:t>350</a:t>
              </a:r>
              <a:r>
                <a:rPr lang="en-US" altLang="zh-CN" sz="1600" b="1" dirty="0">
                  <a:latin typeface="Montserrat Light" panose="00000400000000000000" pitchFamily="2" charset="0"/>
                  <a:ea typeface="+mj-ea"/>
                  <a:cs typeface="Arial" panose="020B0604020202020204" pitchFamily="34" charset="0"/>
                </a:rPr>
                <a:t>+ </a:t>
              </a:r>
            </a:p>
          </p:txBody>
        </p:sp>
        <p:sp>
          <p:nvSpPr>
            <p:cNvPr id="102" name="Oval 101">
              <a:extLst>
                <a:ext uri="{FF2B5EF4-FFF2-40B4-BE49-F238E27FC236}">
                  <a16:creationId xmlns:a16="http://schemas.microsoft.com/office/drawing/2014/main" id="{4B421A11-E692-4DA9-B37A-F5909FA685CF}"/>
                </a:ext>
              </a:extLst>
            </p:cNvPr>
            <p:cNvSpPr/>
            <p:nvPr/>
          </p:nvSpPr>
          <p:spPr bwMode="auto">
            <a:xfrm>
              <a:off x="9453146" y="3770393"/>
              <a:ext cx="114372" cy="115888"/>
            </a:xfrm>
            <a:prstGeom prst="ellipse">
              <a:avLst/>
            </a:prstGeom>
            <a:solidFill>
              <a:srgbClr val="FF7005"/>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1">
                <a:solidFill>
                  <a:schemeClr val="tx1"/>
                </a:solidFill>
                <a:latin typeface="Montserrat Light" panose="00000400000000000000" pitchFamily="2" charset="0"/>
              </a:endParaRPr>
            </a:p>
          </p:txBody>
        </p:sp>
        <p:sp>
          <p:nvSpPr>
            <p:cNvPr id="19" name="Rectangle 18">
              <a:extLst>
                <a:ext uri="{FF2B5EF4-FFF2-40B4-BE49-F238E27FC236}">
                  <a16:creationId xmlns:a16="http://schemas.microsoft.com/office/drawing/2014/main" id="{3995E42A-65D5-48E8-B764-74113C7A9ABF}"/>
                </a:ext>
              </a:extLst>
            </p:cNvPr>
            <p:cNvSpPr/>
            <p:nvPr/>
          </p:nvSpPr>
          <p:spPr>
            <a:xfrm>
              <a:off x="2496736" y="1376328"/>
              <a:ext cx="1906398" cy="523220"/>
            </a:xfrm>
            <a:prstGeom prst="rect">
              <a:avLst/>
            </a:prstGeom>
          </p:spPr>
          <p:txBody>
            <a:bodyPr wrap="square">
              <a:spAutoFit/>
            </a:bodyPr>
            <a:lstStyle/>
            <a:p>
              <a:pPr algn="ctr" eaLnBrk="1" fontAlgn="auto" hangingPunct="1">
                <a:spcBef>
                  <a:spcPts val="0"/>
                </a:spcBef>
                <a:spcAft>
                  <a:spcPts val="0"/>
                </a:spcAft>
                <a:defRPr/>
              </a:pPr>
              <a:r>
                <a:rPr lang="en-US" sz="1400" b="1">
                  <a:latin typeface="Montserrat Light" panose="00000400000000000000" pitchFamily="2" charset="0"/>
                  <a:ea typeface="Open Sans Light" panose="020B0306030504020204" pitchFamily="34" charset="0"/>
                  <a:cs typeface="Open Sans Light" panose="020B0306030504020204" pitchFamily="34" charset="0"/>
                </a:rPr>
                <a:t>FY </a:t>
              </a:r>
              <a:r>
                <a:rPr lang="en-US" sz="1400" b="1" smtClean="0">
                  <a:latin typeface="Montserrat Light" panose="00000400000000000000" pitchFamily="2" charset="0"/>
                  <a:ea typeface="Open Sans Light" panose="020B0306030504020204" pitchFamily="34" charset="0"/>
                  <a:cs typeface="Open Sans Light" panose="020B0306030504020204" pitchFamily="34" charset="0"/>
                </a:rPr>
                <a:t>2022-23</a:t>
              </a:r>
              <a:endParaRPr lang="en-US" sz="1400" b="1" dirty="0">
                <a:latin typeface="Montserrat Light" panose="00000400000000000000" pitchFamily="2" charset="0"/>
                <a:ea typeface="Open Sans Light" panose="020B0306030504020204" pitchFamily="34" charset="0"/>
                <a:cs typeface="Open Sans Light" panose="020B0306030504020204" pitchFamily="34" charset="0"/>
              </a:endParaRPr>
            </a:p>
            <a:p>
              <a:pPr algn="ctr" eaLnBrk="1" fontAlgn="auto" hangingPunct="1">
                <a:spcBef>
                  <a:spcPts val="0"/>
                </a:spcBef>
                <a:spcAft>
                  <a:spcPts val="0"/>
                </a:spcAft>
                <a:defRPr/>
              </a:pPr>
              <a:r>
                <a:rPr lang="en-US" sz="1400" b="1" dirty="0">
                  <a:latin typeface="Montserrat Light" panose="00000400000000000000" pitchFamily="2" charset="0"/>
                  <a:ea typeface="Open Sans Light" panose="020B0306030504020204" pitchFamily="34" charset="0"/>
                  <a:cs typeface="Open Sans Light" panose="020B0306030504020204" pitchFamily="34" charset="0"/>
                </a:rPr>
                <a:t>Revenue</a:t>
              </a:r>
            </a:p>
          </p:txBody>
        </p:sp>
        <p:sp>
          <p:nvSpPr>
            <p:cNvPr id="103" name="Rectangle 102">
              <a:extLst>
                <a:ext uri="{FF2B5EF4-FFF2-40B4-BE49-F238E27FC236}">
                  <a16:creationId xmlns:a16="http://schemas.microsoft.com/office/drawing/2014/main" id="{8F9DE8C4-71F9-41C2-9446-9A10915C710E}"/>
                </a:ext>
              </a:extLst>
            </p:cNvPr>
            <p:cNvSpPr/>
            <p:nvPr/>
          </p:nvSpPr>
          <p:spPr>
            <a:xfrm>
              <a:off x="9035671" y="2281962"/>
              <a:ext cx="919683" cy="479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fontAlgn="auto" hangingPunct="1">
                <a:spcBef>
                  <a:spcPts val="0"/>
                </a:spcBef>
                <a:spcAft>
                  <a:spcPts val="0"/>
                </a:spcAft>
                <a:defRPr/>
              </a:pPr>
              <a:r>
                <a:rPr lang="en-US" sz="1600" b="1" dirty="0" smtClean="0">
                  <a:latin typeface="Montserrat Light" panose="00000400000000000000" pitchFamily="2" charset="0"/>
                  <a:ea typeface="Open Sans" panose="020B0606030504020204" pitchFamily="34" charset="0"/>
                  <a:cs typeface="Open Sans" panose="020B0606030504020204" pitchFamily="34" charset="0"/>
                </a:rPr>
                <a:t>3000</a:t>
              </a:r>
              <a:endParaRPr lang="en-US" sz="1600" b="1" dirty="0">
                <a:latin typeface="Montserrat Light" panose="00000400000000000000" pitchFamily="2" charset="0"/>
                <a:ea typeface="Open Sans" panose="020B0606030504020204" pitchFamily="34" charset="0"/>
                <a:cs typeface="Open Sans" panose="020B0606030504020204" pitchFamily="34" charset="0"/>
              </a:endParaRPr>
            </a:p>
            <a:p>
              <a:pPr algn="ctr" eaLnBrk="1" fontAlgn="auto" hangingPunct="1">
                <a:spcBef>
                  <a:spcPts val="0"/>
                </a:spcBef>
                <a:spcAft>
                  <a:spcPts val="0"/>
                </a:spcAft>
                <a:defRPr/>
              </a:pPr>
              <a:r>
                <a:rPr lang="en-US" sz="1600" b="1" dirty="0">
                  <a:latin typeface="Montserrat Light" panose="00000400000000000000" pitchFamily="2" charset="0"/>
                  <a:ea typeface="Open Sans" panose="020B0606030504020204" pitchFamily="34" charset="0"/>
                  <a:cs typeface="Open Sans" panose="020B0606030504020204" pitchFamily="34" charset="0"/>
                </a:rPr>
                <a:t>KL+</a:t>
              </a:r>
            </a:p>
          </p:txBody>
        </p:sp>
        <p:sp>
          <p:nvSpPr>
            <p:cNvPr id="26" name="Rectangle 25">
              <a:extLst>
                <a:ext uri="{FF2B5EF4-FFF2-40B4-BE49-F238E27FC236}">
                  <a16:creationId xmlns:a16="http://schemas.microsoft.com/office/drawing/2014/main" id="{896A1284-3000-42A1-8790-9C718D560905}"/>
                </a:ext>
              </a:extLst>
            </p:cNvPr>
            <p:cNvSpPr/>
            <p:nvPr/>
          </p:nvSpPr>
          <p:spPr>
            <a:xfrm>
              <a:off x="6675422" y="1333594"/>
              <a:ext cx="1623584" cy="508526"/>
            </a:xfrm>
            <a:prstGeom prst="rect">
              <a:avLst/>
            </a:prstGeom>
          </p:spPr>
          <p:txBody>
            <a:bodyPr wrap="square">
              <a:spAutoFit/>
            </a:bodyPr>
            <a:lstStyle/>
            <a:p>
              <a:pPr algn="ctr" eaLnBrk="1" hangingPunct="1">
                <a:defRPr/>
              </a:pPr>
              <a:r>
                <a:rPr lang="en-US" altLang="zh-CN" sz="1400" b="1" dirty="0">
                  <a:latin typeface="Montserrat Light" panose="00000400000000000000" pitchFamily="2" charset="0"/>
                  <a:ea typeface="+mj-ea"/>
                  <a:cs typeface="Arial" panose="020B0604020202020204" pitchFamily="34" charset="0"/>
                </a:rPr>
                <a:t>Team of </a:t>
              </a:r>
            </a:p>
            <a:p>
              <a:pPr algn="ctr" eaLnBrk="1" hangingPunct="1">
                <a:defRPr/>
              </a:pPr>
              <a:r>
                <a:rPr lang="en-US" altLang="zh-CN" sz="1400" b="1" dirty="0">
                  <a:latin typeface="Montserrat Light" panose="00000400000000000000" pitchFamily="2" charset="0"/>
                  <a:ea typeface="+mj-ea"/>
                  <a:cs typeface="Arial" panose="020B0604020202020204" pitchFamily="34" charset="0"/>
                </a:rPr>
                <a:t>R&amp;D Scientists</a:t>
              </a:r>
            </a:p>
          </p:txBody>
        </p:sp>
        <p:sp>
          <p:nvSpPr>
            <p:cNvPr id="27" name="Rectangle 26">
              <a:extLst>
                <a:ext uri="{FF2B5EF4-FFF2-40B4-BE49-F238E27FC236}">
                  <a16:creationId xmlns:a16="http://schemas.microsoft.com/office/drawing/2014/main" id="{CFC86EE9-CEC0-416F-B9F0-C6FC3381E48B}"/>
                </a:ext>
              </a:extLst>
            </p:cNvPr>
            <p:cNvSpPr/>
            <p:nvPr/>
          </p:nvSpPr>
          <p:spPr>
            <a:xfrm>
              <a:off x="8664618" y="1389580"/>
              <a:ext cx="1577057" cy="523220"/>
            </a:xfrm>
            <a:prstGeom prst="rect">
              <a:avLst/>
            </a:prstGeom>
          </p:spPr>
          <p:txBody>
            <a:bodyPr wrap="square">
              <a:spAutoFit/>
            </a:bodyPr>
            <a:lstStyle/>
            <a:p>
              <a:pPr algn="ctr" eaLnBrk="1" fontAlgn="auto" hangingPunct="1">
                <a:spcBef>
                  <a:spcPts val="0"/>
                </a:spcBef>
                <a:spcAft>
                  <a:spcPts val="0"/>
                </a:spcAft>
                <a:defRPr/>
              </a:pPr>
              <a:r>
                <a:rPr lang="en-US" altLang="zh-CN" sz="1400" b="1" dirty="0">
                  <a:latin typeface="Montserrat Light" panose="00000400000000000000" pitchFamily="2" charset="0"/>
                  <a:ea typeface="微软雅黑" panose="020B0503020204020204" pitchFamily="34" charset="-122"/>
                  <a:cs typeface="Arial" panose="020B0604020202020204" pitchFamily="34" charset="0"/>
                </a:rPr>
                <a:t>Reactor Volumes</a:t>
              </a:r>
              <a:endParaRPr lang="en-US" sz="1400" b="1" dirty="0">
                <a:latin typeface="Montserrat Light" panose="00000400000000000000" pitchFamily="2" charset="0"/>
                <a:ea typeface="Open Sans Light" panose="020B0306030504020204" pitchFamily="34" charset="0"/>
                <a:cs typeface="Open Sans Light" panose="020B0306030504020204" pitchFamily="34" charset="0"/>
              </a:endParaRPr>
            </a:p>
          </p:txBody>
        </p:sp>
        <p:sp>
          <p:nvSpPr>
            <p:cNvPr id="119" name="Rectangle 118">
              <a:extLst>
                <a:ext uri="{FF2B5EF4-FFF2-40B4-BE49-F238E27FC236}">
                  <a16:creationId xmlns:a16="http://schemas.microsoft.com/office/drawing/2014/main" id="{7771012C-5EFC-4061-8480-B941924BF8DD}"/>
                </a:ext>
              </a:extLst>
            </p:cNvPr>
            <p:cNvSpPr/>
            <p:nvPr/>
          </p:nvSpPr>
          <p:spPr>
            <a:xfrm>
              <a:off x="5034334" y="2313176"/>
              <a:ext cx="919683" cy="479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fontAlgn="auto" hangingPunct="1">
                <a:spcBef>
                  <a:spcPts val="0"/>
                </a:spcBef>
                <a:spcAft>
                  <a:spcPts val="0"/>
                </a:spcAft>
                <a:defRPr/>
              </a:pPr>
              <a:r>
                <a:rPr lang="en-US" sz="1600" b="1" dirty="0">
                  <a:latin typeface="Montserrat Light" panose="00000400000000000000" pitchFamily="2" charset="0"/>
                  <a:ea typeface="Open Sans" panose="020B0606030504020204" pitchFamily="34" charset="0"/>
                  <a:cs typeface="Open Sans" panose="020B0606030504020204" pitchFamily="34" charset="0"/>
                </a:rPr>
                <a:t>#1</a:t>
              </a:r>
            </a:p>
          </p:txBody>
        </p:sp>
        <p:sp>
          <p:nvSpPr>
            <p:cNvPr id="120" name="Rectangle 119">
              <a:extLst>
                <a:ext uri="{FF2B5EF4-FFF2-40B4-BE49-F238E27FC236}">
                  <a16:creationId xmlns:a16="http://schemas.microsoft.com/office/drawing/2014/main" id="{5EB64551-F733-4053-A8E7-C8ED17A222D3}"/>
                </a:ext>
              </a:extLst>
            </p:cNvPr>
            <p:cNvSpPr/>
            <p:nvPr/>
          </p:nvSpPr>
          <p:spPr>
            <a:xfrm>
              <a:off x="3410166" y="5673605"/>
              <a:ext cx="2169337" cy="738664"/>
            </a:xfrm>
            <a:prstGeom prst="rect">
              <a:avLst/>
            </a:prstGeom>
          </p:spPr>
          <p:txBody>
            <a:bodyPr wrap="square">
              <a:spAutoFit/>
            </a:bodyPr>
            <a:lstStyle/>
            <a:p>
              <a:pPr algn="ctr" eaLnBrk="1" hangingPunct="1">
                <a:defRPr/>
              </a:pPr>
              <a:r>
                <a:rPr lang="en-US" altLang="zh-CN" sz="1400" b="1" dirty="0">
                  <a:latin typeface="Montserrat Light" panose="00000400000000000000" pitchFamily="2" charset="0"/>
                  <a:ea typeface="+mj-ea"/>
                  <a:cs typeface="Arial" panose="020B0604020202020204" pitchFamily="34" charset="0"/>
                </a:rPr>
                <a:t>Products in high growth therapeutic </a:t>
              </a:r>
              <a:r>
                <a:rPr lang="en-US" altLang="zh-CN" sz="1400" b="1" dirty="0" smtClean="0">
                  <a:latin typeface="Montserrat Light" panose="00000400000000000000" pitchFamily="2" charset="0"/>
                  <a:ea typeface="+mj-ea"/>
                  <a:cs typeface="Arial" panose="020B0604020202020204" pitchFamily="34" charset="0"/>
                </a:rPr>
                <a:t>categories</a:t>
              </a:r>
              <a:endParaRPr lang="zh-CN" altLang="en-US" sz="1400" b="1" strike="sngStrike" dirty="0">
                <a:latin typeface="Montserrat Light" panose="00000400000000000000" pitchFamily="2" charset="0"/>
                <a:ea typeface="+mj-ea"/>
                <a:cs typeface="Arial" panose="020B0604020202020204" pitchFamily="34" charset="0"/>
              </a:endParaRPr>
            </a:p>
          </p:txBody>
        </p:sp>
        <p:cxnSp>
          <p:nvCxnSpPr>
            <p:cNvPr id="59" name="Straight Connector 58">
              <a:extLst>
                <a:ext uri="{FF2B5EF4-FFF2-40B4-BE49-F238E27FC236}">
                  <a16:creationId xmlns:a16="http://schemas.microsoft.com/office/drawing/2014/main" id="{9722CC1D-E5F9-4542-8281-1CF44E49B6F6}"/>
                </a:ext>
              </a:extLst>
            </p:cNvPr>
            <p:cNvCxnSpPr/>
            <p:nvPr/>
          </p:nvCxnSpPr>
          <p:spPr bwMode="auto">
            <a:xfrm flipV="1">
              <a:off x="1350763" y="2945894"/>
              <a:ext cx="1566" cy="788988"/>
            </a:xfrm>
            <a:prstGeom prst="line">
              <a:avLst/>
            </a:prstGeom>
            <a:ln w="254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0" name="Hexagon 59">
              <a:extLst>
                <a:ext uri="{FF2B5EF4-FFF2-40B4-BE49-F238E27FC236}">
                  <a16:creationId xmlns:a16="http://schemas.microsoft.com/office/drawing/2014/main" id="{F3B5526F-56D9-404F-8568-83A13606003E}"/>
                </a:ext>
              </a:extLst>
            </p:cNvPr>
            <p:cNvSpPr/>
            <p:nvPr/>
          </p:nvSpPr>
          <p:spPr>
            <a:xfrm rot="16200000">
              <a:off x="851423" y="2094847"/>
              <a:ext cx="979893" cy="856242"/>
            </a:xfrm>
            <a:prstGeom prst="hexagon">
              <a:avLst/>
            </a:prstGeom>
            <a:solidFill>
              <a:srgbClr val="FF700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N" sz="700" b="1" dirty="0">
                <a:solidFill>
                  <a:schemeClr val="tx1"/>
                </a:solidFill>
                <a:latin typeface="Montserrat Light" panose="00000400000000000000" pitchFamily="2" charset="0"/>
              </a:endParaRPr>
            </a:p>
          </p:txBody>
        </p:sp>
        <p:sp>
          <p:nvSpPr>
            <p:cNvPr id="61" name="Oval 60">
              <a:extLst>
                <a:ext uri="{FF2B5EF4-FFF2-40B4-BE49-F238E27FC236}">
                  <a16:creationId xmlns:a16="http://schemas.microsoft.com/office/drawing/2014/main" id="{6A84D21D-40EE-40C8-BE11-6E4989EAED0B}"/>
                </a:ext>
              </a:extLst>
            </p:cNvPr>
            <p:cNvSpPr/>
            <p:nvPr/>
          </p:nvSpPr>
          <p:spPr bwMode="auto">
            <a:xfrm>
              <a:off x="1295144" y="3754102"/>
              <a:ext cx="114372" cy="115888"/>
            </a:xfrm>
            <a:prstGeom prst="ellipse">
              <a:avLst/>
            </a:prstGeom>
            <a:solidFill>
              <a:srgbClr val="FF7005"/>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1">
                <a:solidFill>
                  <a:schemeClr val="tx1"/>
                </a:solidFill>
                <a:latin typeface="Montserrat Light" panose="00000400000000000000" pitchFamily="2" charset="0"/>
              </a:endParaRPr>
            </a:p>
          </p:txBody>
        </p:sp>
        <p:sp>
          <p:nvSpPr>
            <p:cNvPr id="62" name="Rectangle 61">
              <a:extLst>
                <a:ext uri="{FF2B5EF4-FFF2-40B4-BE49-F238E27FC236}">
                  <a16:creationId xmlns:a16="http://schemas.microsoft.com/office/drawing/2014/main" id="{3995E42A-65D5-48E8-B764-74113C7A9ABF}"/>
                </a:ext>
              </a:extLst>
            </p:cNvPr>
            <p:cNvSpPr/>
            <p:nvPr/>
          </p:nvSpPr>
          <p:spPr>
            <a:xfrm>
              <a:off x="397564" y="1356450"/>
              <a:ext cx="1906398" cy="523220"/>
            </a:xfrm>
            <a:prstGeom prst="rect">
              <a:avLst/>
            </a:prstGeom>
          </p:spPr>
          <p:txBody>
            <a:bodyPr wrap="square">
              <a:spAutoFit/>
            </a:bodyPr>
            <a:lstStyle/>
            <a:p>
              <a:pPr algn="ctr" eaLnBrk="1" fontAlgn="auto" hangingPunct="1">
                <a:spcBef>
                  <a:spcPts val="0"/>
                </a:spcBef>
                <a:spcAft>
                  <a:spcPts val="0"/>
                </a:spcAft>
                <a:defRPr/>
              </a:pPr>
              <a:r>
                <a:rPr lang="en-US" sz="1400" b="1" dirty="0" smtClean="0">
                  <a:latin typeface="Montserrat Light" panose="00000400000000000000" pitchFamily="2" charset="0"/>
                  <a:ea typeface="Open Sans Light" panose="020B0306030504020204" pitchFamily="34" charset="0"/>
                  <a:cs typeface="Open Sans Light" panose="020B0306030504020204" pitchFamily="34" charset="0"/>
                </a:rPr>
                <a:t>Manufacturing Facilities</a:t>
              </a:r>
              <a:endParaRPr lang="en-US" sz="1400" b="1" dirty="0">
                <a:latin typeface="Montserrat Light" panose="00000400000000000000" pitchFamily="2" charset="0"/>
                <a:ea typeface="Open Sans Light" panose="020B0306030504020204" pitchFamily="34" charset="0"/>
                <a:cs typeface="Open Sans Light" panose="020B0306030504020204" pitchFamily="34" charset="0"/>
              </a:endParaRPr>
            </a:p>
          </p:txBody>
        </p:sp>
        <p:sp>
          <p:nvSpPr>
            <p:cNvPr id="67" name="Rectangle 66">
              <a:extLst>
                <a:ext uri="{FF2B5EF4-FFF2-40B4-BE49-F238E27FC236}">
                  <a16:creationId xmlns:a16="http://schemas.microsoft.com/office/drawing/2014/main" id="{D632C40F-3412-4011-865A-A3B4344A9D0E}"/>
                </a:ext>
              </a:extLst>
            </p:cNvPr>
            <p:cNvSpPr/>
            <p:nvPr/>
          </p:nvSpPr>
          <p:spPr>
            <a:xfrm>
              <a:off x="856402" y="2246678"/>
              <a:ext cx="919683" cy="479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fontAlgn="auto" hangingPunct="1">
                <a:spcBef>
                  <a:spcPts val="0"/>
                </a:spcBef>
                <a:spcAft>
                  <a:spcPts val="0"/>
                </a:spcAft>
                <a:defRPr/>
              </a:pPr>
              <a:r>
                <a:rPr lang="en-US" sz="1600" b="1" dirty="0" smtClean="0">
                  <a:latin typeface="Montserrat Light" panose="00000400000000000000" pitchFamily="2" charset="0"/>
                  <a:ea typeface="Open Sans" panose="020B0606030504020204" pitchFamily="34" charset="0"/>
                  <a:cs typeface="Open Sans" panose="020B0606030504020204" pitchFamily="34" charset="0"/>
                </a:rPr>
                <a:t>6</a:t>
              </a:r>
              <a:endParaRPr lang="en-US" sz="1600" b="1" dirty="0">
                <a:latin typeface="Montserrat Light" panose="00000400000000000000" pitchFamily="2" charset="0"/>
                <a:ea typeface="Open Sans" panose="020B0606030504020204" pitchFamily="34" charset="0"/>
                <a:cs typeface="Open Sans" panose="020B0606030504020204" pitchFamily="34" charset="0"/>
              </a:endParaRPr>
            </a:p>
          </p:txBody>
        </p:sp>
        <p:cxnSp>
          <p:nvCxnSpPr>
            <p:cNvPr id="72" name="Straight Connector 71">
              <a:extLst>
                <a:ext uri="{FF2B5EF4-FFF2-40B4-BE49-F238E27FC236}">
                  <a16:creationId xmlns:a16="http://schemas.microsoft.com/office/drawing/2014/main" id="{DA067C7A-F669-4877-B492-84ED8B9D849C}"/>
                </a:ext>
              </a:extLst>
            </p:cNvPr>
            <p:cNvCxnSpPr/>
            <p:nvPr/>
          </p:nvCxnSpPr>
          <p:spPr bwMode="auto">
            <a:xfrm flipV="1">
              <a:off x="11459090" y="2955559"/>
              <a:ext cx="1566" cy="788988"/>
            </a:xfrm>
            <a:prstGeom prst="line">
              <a:avLst/>
            </a:prstGeom>
            <a:ln w="254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3" name="Hexagon 72">
              <a:extLst>
                <a:ext uri="{FF2B5EF4-FFF2-40B4-BE49-F238E27FC236}">
                  <a16:creationId xmlns:a16="http://schemas.microsoft.com/office/drawing/2014/main" id="{AE60C28A-CAB7-4CC5-B03D-C555A207889C}"/>
                </a:ext>
              </a:extLst>
            </p:cNvPr>
            <p:cNvSpPr/>
            <p:nvPr/>
          </p:nvSpPr>
          <p:spPr>
            <a:xfrm rot="16200000">
              <a:off x="10969143" y="2094847"/>
              <a:ext cx="979894" cy="856241"/>
            </a:xfrm>
            <a:prstGeom prst="hexagon">
              <a:avLst/>
            </a:prstGeom>
            <a:solidFill>
              <a:srgbClr val="FF700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N" sz="700" b="1" dirty="0">
                <a:solidFill>
                  <a:schemeClr val="tx1"/>
                </a:solidFill>
                <a:latin typeface="Montserrat Light" panose="00000400000000000000" pitchFamily="2" charset="0"/>
              </a:endParaRPr>
            </a:p>
          </p:txBody>
        </p:sp>
        <p:sp>
          <p:nvSpPr>
            <p:cNvPr id="74" name="Oval 73">
              <a:extLst>
                <a:ext uri="{FF2B5EF4-FFF2-40B4-BE49-F238E27FC236}">
                  <a16:creationId xmlns:a16="http://schemas.microsoft.com/office/drawing/2014/main" id="{4B421A11-E692-4DA9-B37A-F5909FA685CF}"/>
                </a:ext>
              </a:extLst>
            </p:cNvPr>
            <p:cNvSpPr/>
            <p:nvPr/>
          </p:nvSpPr>
          <p:spPr bwMode="auto">
            <a:xfrm>
              <a:off x="11403471" y="3763767"/>
              <a:ext cx="114372" cy="115888"/>
            </a:xfrm>
            <a:prstGeom prst="ellipse">
              <a:avLst/>
            </a:prstGeom>
            <a:solidFill>
              <a:srgbClr val="FF7005"/>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1">
                <a:solidFill>
                  <a:schemeClr val="tx1"/>
                </a:solidFill>
                <a:latin typeface="Montserrat Light" panose="00000400000000000000" pitchFamily="2" charset="0"/>
              </a:endParaRPr>
            </a:p>
          </p:txBody>
        </p:sp>
        <p:sp>
          <p:nvSpPr>
            <p:cNvPr id="75" name="Rectangle 74">
              <a:extLst>
                <a:ext uri="{FF2B5EF4-FFF2-40B4-BE49-F238E27FC236}">
                  <a16:creationId xmlns:a16="http://schemas.microsoft.com/office/drawing/2014/main" id="{8F9DE8C4-71F9-41C2-9446-9A10915C710E}"/>
                </a:ext>
              </a:extLst>
            </p:cNvPr>
            <p:cNvSpPr/>
            <p:nvPr/>
          </p:nvSpPr>
          <p:spPr>
            <a:xfrm>
              <a:off x="10985996" y="2275336"/>
              <a:ext cx="919683" cy="479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fontAlgn="auto" hangingPunct="1">
                <a:spcBef>
                  <a:spcPts val="0"/>
                </a:spcBef>
                <a:spcAft>
                  <a:spcPts val="0"/>
                </a:spcAft>
                <a:defRPr/>
              </a:pPr>
              <a:r>
                <a:rPr lang="en-US" sz="1600" b="1" dirty="0" smtClean="0">
                  <a:latin typeface="Montserrat Light" panose="00000400000000000000" pitchFamily="2" charset="0"/>
                  <a:ea typeface="Open Sans" panose="020B0606030504020204" pitchFamily="34" charset="0"/>
                  <a:cs typeface="Open Sans" panose="020B0606030504020204" pitchFamily="34" charset="0"/>
                </a:rPr>
                <a:t>60+</a:t>
              </a:r>
              <a:endParaRPr lang="en-US" sz="1600" b="1" dirty="0">
                <a:latin typeface="Montserrat Light" panose="00000400000000000000" pitchFamily="2" charset="0"/>
                <a:ea typeface="Open Sans" panose="020B0606030504020204" pitchFamily="34" charset="0"/>
                <a:cs typeface="Open Sans" panose="020B0606030504020204" pitchFamily="34" charset="0"/>
              </a:endParaRPr>
            </a:p>
          </p:txBody>
        </p:sp>
        <p:sp>
          <p:nvSpPr>
            <p:cNvPr id="76" name="Rectangle 75">
              <a:extLst>
                <a:ext uri="{FF2B5EF4-FFF2-40B4-BE49-F238E27FC236}">
                  <a16:creationId xmlns:a16="http://schemas.microsoft.com/office/drawing/2014/main" id="{CFC86EE9-CEC0-416F-B9F0-C6FC3381E48B}"/>
                </a:ext>
              </a:extLst>
            </p:cNvPr>
            <p:cNvSpPr/>
            <p:nvPr/>
          </p:nvSpPr>
          <p:spPr>
            <a:xfrm>
              <a:off x="10774017" y="1382954"/>
              <a:ext cx="1245705" cy="523220"/>
            </a:xfrm>
            <a:prstGeom prst="rect">
              <a:avLst/>
            </a:prstGeom>
          </p:spPr>
          <p:txBody>
            <a:bodyPr wrap="square">
              <a:spAutoFit/>
            </a:bodyPr>
            <a:lstStyle/>
            <a:p>
              <a:pPr algn="ctr" eaLnBrk="1" fontAlgn="auto" hangingPunct="1">
                <a:spcBef>
                  <a:spcPts val="0"/>
                </a:spcBef>
                <a:spcAft>
                  <a:spcPts val="0"/>
                </a:spcAft>
                <a:defRPr/>
              </a:pPr>
              <a:r>
                <a:rPr lang="en-US" sz="1400" b="1" dirty="0" smtClean="0">
                  <a:latin typeface="Montserrat Light" panose="00000400000000000000" pitchFamily="2" charset="0"/>
                  <a:ea typeface="微软雅黑" panose="020B0503020204020204" pitchFamily="34" charset="-122"/>
                  <a:cs typeface="Arial" panose="020B0604020202020204" pitchFamily="34" charset="0"/>
                </a:rPr>
                <a:t>Countries Served</a:t>
              </a:r>
              <a:endParaRPr lang="en-US" sz="1400" b="1" dirty="0">
                <a:latin typeface="Montserrat Light" panose="00000400000000000000" pitchFamily="2" charset="0"/>
                <a:ea typeface="Open Sans Light" panose="020B0306030504020204" pitchFamily="34" charset="0"/>
                <a:cs typeface="Open Sans Light" panose="020B0306030504020204" pitchFamily="34" charset="0"/>
              </a:endParaRPr>
            </a:p>
          </p:txBody>
        </p:sp>
      </p:grpSp>
    </p:spTree>
    <p:extLst>
      <p:ext uri="{BB962C8B-B14F-4D97-AF65-F5344CB8AC3E}">
        <p14:creationId xmlns:p14="http://schemas.microsoft.com/office/powerpoint/2010/main" val="3193632177"/>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0">
            <a:extLst>
              <a:ext uri="{FF2B5EF4-FFF2-40B4-BE49-F238E27FC236}">
                <a16:creationId xmlns:a16="http://schemas.microsoft.com/office/drawing/2014/main" id="{94E52943-F514-4BC3-8BE3-8FFEF4394A84}"/>
              </a:ext>
            </a:extLst>
          </p:cNvPr>
          <p:cNvGrpSpPr>
            <a:grpSpLocks/>
          </p:cNvGrpSpPr>
          <p:nvPr/>
        </p:nvGrpSpPr>
        <p:grpSpPr bwMode="auto">
          <a:xfrm>
            <a:off x="5087938" y="882650"/>
            <a:ext cx="2016125" cy="46038"/>
            <a:chOff x="4886324" y="1149215"/>
            <a:chExt cx="2017487" cy="45720"/>
          </a:xfrm>
        </p:grpSpPr>
        <p:sp>
          <p:nvSpPr>
            <p:cNvPr id="42" name="Rectangle 41">
              <a:extLst>
                <a:ext uri="{FF2B5EF4-FFF2-40B4-BE49-F238E27FC236}">
                  <a16:creationId xmlns:a16="http://schemas.microsoft.com/office/drawing/2014/main" id="{62D56295-1C92-454B-9E91-202AE28BF738}"/>
                </a:ext>
              </a:extLst>
            </p:cNvPr>
            <p:cNvSpPr/>
            <p:nvPr/>
          </p:nvSpPr>
          <p:spPr>
            <a:xfrm>
              <a:off x="4886324" y="1149215"/>
              <a:ext cx="2017487" cy="45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panose="00000500000000000000" pitchFamily="2" charset="0"/>
              </a:endParaRPr>
            </a:p>
          </p:txBody>
        </p:sp>
        <p:sp>
          <p:nvSpPr>
            <p:cNvPr id="43" name="Rectangle 42">
              <a:extLst>
                <a:ext uri="{FF2B5EF4-FFF2-40B4-BE49-F238E27FC236}">
                  <a16:creationId xmlns:a16="http://schemas.microsoft.com/office/drawing/2014/main" id="{133FA93F-B4FD-472C-A816-40C44C5B07DA}"/>
                </a:ext>
              </a:extLst>
            </p:cNvPr>
            <p:cNvSpPr/>
            <p:nvPr/>
          </p:nvSpPr>
          <p:spPr>
            <a:xfrm>
              <a:off x="4886324" y="1149215"/>
              <a:ext cx="1038926" cy="4572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64F6D"/>
                </a:solidFill>
                <a:effectLst/>
                <a:uLnTx/>
                <a:uFillTx/>
                <a:latin typeface="Montserrat" panose="00000500000000000000" pitchFamily="2" charset="0"/>
              </a:endParaRPr>
            </a:p>
          </p:txBody>
        </p:sp>
      </p:grpSp>
      <p:sp>
        <p:nvSpPr>
          <p:cNvPr id="100" name="Title 1">
            <a:extLst>
              <a:ext uri="{FF2B5EF4-FFF2-40B4-BE49-F238E27FC236}">
                <a16:creationId xmlns:a16="http://schemas.microsoft.com/office/drawing/2014/main" id="{79CFBB18-C4B5-4D6D-BC7B-7B58B6C36ACE}"/>
              </a:ext>
            </a:extLst>
          </p:cNvPr>
          <p:cNvSpPr txBox="1">
            <a:spLocks/>
          </p:cNvSpPr>
          <p:nvPr/>
        </p:nvSpPr>
        <p:spPr>
          <a:xfrm>
            <a:off x="819150" y="277813"/>
            <a:ext cx="10553700" cy="587375"/>
          </a:xfrm>
          <a:prstGeom prst="rect">
            <a:avLst/>
          </a:prstGeom>
        </p:spPr>
        <p:txBody>
          <a:bodyPr anchor="ct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151" normalizeH="0" baseline="0" noProof="0" dirty="0">
                <a:ln>
                  <a:noFill/>
                </a:ln>
                <a:solidFill>
                  <a:schemeClr val="tx1">
                    <a:lumMod val="85000"/>
                    <a:lumOff val="15000"/>
                  </a:schemeClr>
                </a:solidFill>
                <a:effectLst/>
                <a:uLnTx/>
                <a:uFillTx/>
                <a:latin typeface="Montserrat" panose="00000500000000000000" pitchFamily="2" charset="0"/>
                <a:ea typeface="Open Sans" panose="020B0606030504020204" pitchFamily="34" charset="0"/>
                <a:cs typeface="Open Sans" panose="020B0606030504020204" pitchFamily="34" charset="0"/>
                <a:sym typeface="Calibri" charset="0"/>
              </a:rPr>
              <a:t>Consistent Growth </a:t>
            </a:r>
            <a:r>
              <a:rPr kumimoji="0" lang="en-US" sz="3200" i="0" u="none" strike="noStrike" kern="0" cap="none" spc="-151" normalizeH="0" baseline="0" noProof="0" dirty="0">
                <a:ln>
                  <a:noFill/>
                </a:ln>
                <a:solidFill>
                  <a:schemeClr val="tx1">
                    <a:lumMod val="85000"/>
                    <a:lumOff val="15000"/>
                  </a:schemeClr>
                </a:solidFill>
                <a:effectLst/>
                <a:uLnTx/>
                <a:uFillTx/>
                <a:latin typeface="Montserrat" panose="00000500000000000000" pitchFamily="2" charset="0"/>
                <a:ea typeface="Open Sans" panose="020B0606030504020204" pitchFamily="34" charset="0"/>
                <a:cs typeface="Open Sans" panose="020B0606030504020204" pitchFamily="34" charset="0"/>
                <a:sym typeface="Calibri" charset="0"/>
              </a:rPr>
              <a:t>in</a:t>
            </a:r>
            <a:r>
              <a:rPr kumimoji="0" lang="en-US" sz="3200" b="1" i="0" u="none" strike="noStrike" kern="0" cap="none" spc="-151" normalizeH="0" baseline="0" noProof="0" dirty="0">
                <a:ln>
                  <a:noFill/>
                </a:ln>
                <a:solidFill>
                  <a:schemeClr val="tx1">
                    <a:lumMod val="85000"/>
                    <a:lumOff val="15000"/>
                  </a:schemeClr>
                </a:solidFill>
                <a:effectLst/>
                <a:uLnTx/>
                <a:uFillTx/>
                <a:latin typeface="Montserrat" panose="00000500000000000000" pitchFamily="2" charset="0"/>
                <a:ea typeface="Open Sans" panose="020B0606030504020204" pitchFamily="34" charset="0"/>
                <a:cs typeface="Open Sans" panose="020B0606030504020204" pitchFamily="34" charset="0"/>
                <a:sym typeface="Calibri" charset="0"/>
              </a:rPr>
              <a:t> </a:t>
            </a:r>
            <a:r>
              <a:rPr kumimoji="0" lang="en-US" sz="3200" b="0" i="0" u="none" strike="noStrike" kern="0" cap="none" spc="-151" normalizeH="0" baseline="0" noProof="0" dirty="0">
                <a:ln>
                  <a:noFill/>
                </a:ln>
                <a:solidFill>
                  <a:schemeClr val="tx1">
                    <a:lumMod val="85000"/>
                    <a:lumOff val="15000"/>
                  </a:schemeClr>
                </a:solidFill>
                <a:effectLst/>
                <a:uLnTx/>
                <a:uFillTx/>
                <a:latin typeface="Montserrat" panose="00000500000000000000" pitchFamily="2" charset="0"/>
                <a:ea typeface="Open Sans" panose="020B0606030504020204" pitchFamily="34" charset="0"/>
                <a:cs typeface="Open Sans" panose="020B0606030504020204" pitchFamily="34" charset="0"/>
                <a:sym typeface="Calibri" charset="0"/>
              </a:rPr>
              <a:t>our </a:t>
            </a:r>
            <a:r>
              <a:rPr kumimoji="0" lang="en-US" sz="3200" i="0" u="none" strike="noStrike" kern="0" cap="none" spc="-151" normalizeH="0" baseline="0" noProof="0" dirty="0">
                <a:ln>
                  <a:noFill/>
                </a:ln>
                <a:solidFill>
                  <a:schemeClr val="tx1">
                    <a:lumMod val="85000"/>
                    <a:lumOff val="15000"/>
                  </a:schemeClr>
                </a:solidFill>
                <a:effectLst/>
                <a:uLnTx/>
                <a:uFillTx/>
                <a:latin typeface="Montserrat" panose="00000500000000000000" pitchFamily="2" charset="0"/>
                <a:ea typeface="Open Sans" panose="020B0606030504020204" pitchFamily="34" charset="0"/>
                <a:cs typeface="Open Sans" panose="020B0606030504020204" pitchFamily="34" charset="0"/>
                <a:sym typeface="Calibri" charset="0"/>
              </a:rPr>
              <a:t>R</a:t>
            </a:r>
            <a:r>
              <a:rPr kumimoji="0" lang="en-US" sz="3200" b="0" i="0" u="none" strike="noStrike" kern="0" cap="none" spc="-151" normalizeH="0" baseline="0" noProof="0" dirty="0">
                <a:ln>
                  <a:noFill/>
                </a:ln>
                <a:solidFill>
                  <a:schemeClr val="tx1">
                    <a:lumMod val="85000"/>
                    <a:lumOff val="15000"/>
                  </a:schemeClr>
                </a:solidFill>
                <a:effectLst/>
                <a:uLnTx/>
                <a:uFillTx/>
                <a:latin typeface="Montserrat" panose="00000500000000000000" pitchFamily="2" charset="0"/>
                <a:ea typeface="Open Sans" panose="020B0606030504020204" pitchFamily="34" charset="0"/>
                <a:cs typeface="Open Sans" panose="020B0606030504020204" pitchFamily="34" charset="0"/>
                <a:sym typeface="Calibri" charset="0"/>
              </a:rPr>
              <a:t>evenues year on </a:t>
            </a:r>
            <a:r>
              <a:rPr kumimoji="0" lang="en-US" sz="3200" b="0" i="0" u="none" strike="noStrike" kern="0" cap="none" spc="-151" normalizeH="0" baseline="0" noProof="0" dirty="0" smtClean="0">
                <a:ln>
                  <a:noFill/>
                </a:ln>
                <a:solidFill>
                  <a:schemeClr val="tx1">
                    <a:lumMod val="85000"/>
                    <a:lumOff val="15000"/>
                  </a:schemeClr>
                </a:solidFill>
                <a:effectLst/>
                <a:uLnTx/>
                <a:uFillTx/>
                <a:latin typeface="Montserrat" panose="00000500000000000000" pitchFamily="2" charset="0"/>
                <a:ea typeface="Open Sans" panose="020B0606030504020204" pitchFamily="34" charset="0"/>
                <a:cs typeface="Open Sans" panose="020B0606030504020204" pitchFamily="34" charset="0"/>
                <a:sym typeface="Calibri" charset="0"/>
              </a:rPr>
              <a:t>year</a:t>
            </a:r>
            <a:endParaRPr kumimoji="0" lang="en-US" sz="3200" b="0" i="0" u="none" strike="noStrike" kern="0" cap="none" spc="-151" normalizeH="0" baseline="0" noProof="0" dirty="0">
              <a:ln>
                <a:noFill/>
              </a:ln>
              <a:solidFill>
                <a:schemeClr val="tx1">
                  <a:lumMod val="85000"/>
                  <a:lumOff val="15000"/>
                </a:schemeClr>
              </a:solidFill>
              <a:effectLst/>
              <a:uLnTx/>
              <a:uFillTx/>
              <a:latin typeface="Montserrat" panose="00000500000000000000" pitchFamily="2" charset="0"/>
              <a:ea typeface="Open Sans" panose="020B0606030504020204" pitchFamily="34" charset="0"/>
              <a:cs typeface="Open Sans" panose="020B0606030504020204" pitchFamily="34" charset="0"/>
              <a:sym typeface="Calibri" charset="0"/>
            </a:endParaRPr>
          </a:p>
        </p:txBody>
      </p:sp>
      <p:graphicFrame>
        <p:nvGraphicFramePr>
          <p:cNvPr id="4" name="Chart 3">
            <a:extLst>
              <a:ext uri="{FF2B5EF4-FFF2-40B4-BE49-F238E27FC236}">
                <a16:creationId xmlns:a16="http://schemas.microsoft.com/office/drawing/2014/main" id="{2A9A5BA1-ADE3-4814-AFB2-77F140375506}"/>
              </a:ext>
            </a:extLst>
          </p:cNvPr>
          <p:cNvGraphicFramePr/>
          <p:nvPr>
            <p:extLst/>
          </p:nvPr>
        </p:nvGraphicFramePr>
        <p:xfrm>
          <a:off x="543339" y="1194703"/>
          <a:ext cx="11237843" cy="5137786"/>
        </p:xfrm>
        <a:graphic>
          <a:graphicData uri="http://schemas.openxmlformats.org/drawingml/2006/chart">
            <c:chart xmlns:c="http://schemas.openxmlformats.org/drawingml/2006/chart" xmlns:r="http://schemas.openxmlformats.org/officeDocument/2006/relationships" r:id="rId3"/>
          </a:graphicData>
        </a:graphic>
      </p:graphicFrame>
      <p:pic>
        <p:nvPicPr>
          <p:cNvPr id="6" name="Graphic 5">
            <a:extLst>
              <a:ext uri="{FF2B5EF4-FFF2-40B4-BE49-F238E27FC236}">
                <a16:creationId xmlns:a16="http://schemas.microsoft.com/office/drawing/2014/main" id="{7076A7C6-C9AE-432C-8F29-4C07605267C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
              </a:ext>
            </a:extLst>
          </a:blip>
          <a:stretch>
            <a:fillRect/>
          </a:stretch>
        </p:blipFill>
        <p:spPr>
          <a:xfrm>
            <a:off x="1104384" y="1046285"/>
            <a:ext cx="9296915" cy="4654694"/>
          </a:xfrm>
          <a:prstGeom prst="rect">
            <a:avLst/>
          </a:prstGeom>
        </p:spPr>
      </p:pic>
    </p:spTree>
    <p:extLst>
      <p:ext uri="{BB962C8B-B14F-4D97-AF65-F5344CB8AC3E}">
        <p14:creationId xmlns:p14="http://schemas.microsoft.com/office/powerpoint/2010/main" val="3232131678"/>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E50E170C-6C11-4572-AA1A-903C6A7E8413}"/>
              </a:ext>
            </a:extLst>
          </p:cNvPr>
          <p:cNvSpPr/>
          <p:nvPr/>
        </p:nvSpPr>
        <p:spPr>
          <a:xfrm>
            <a:off x="0" y="0"/>
            <a:ext cx="12192000" cy="3429000"/>
          </a:xfrm>
          <a:prstGeom prst="rect">
            <a:avLst/>
          </a:prstGeom>
          <a:solidFill>
            <a:srgbClr val="FF8427"/>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N" dirty="0"/>
          </a:p>
        </p:txBody>
      </p:sp>
      <p:grpSp>
        <p:nvGrpSpPr>
          <p:cNvPr id="41" name="Group 40">
            <a:extLst>
              <a:ext uri="{FF2B5EF4-FFF2-40B4-BE49-F238E27FC236}">
                <a16:creationId xmlns:a16="http://schemas.microsoft.com/office/drawing/2014/main" id="{0A405D7A-D11A-4206-AF78-D112F17A4FAE}"/>
              </a:ext>
            </a:extLst>
          </p:cNvPr>
          <p:cNvGrpSpPr/>
          <p:nvPr/>
        </p:nvGrpSpPr>
        <p:grpSpPr>
          <a:xfrm>
            <a:off x="5087258" y="871610"/>
            <a:ext cx="2017487" cy="45720"/>
            <a:chOff x="4886324" y="1149215"/>
            <a:chExt cx="2017487" cy="45720"/>
          </a:xfrm>
          <a:solidFill>
            <a:schemeClr val="bg1"/>
          </a:solidFill>
        </p:grpSpPr>
        <p:sp>
          <p:nvSpPr>
            <p:cNvPr id="42" name="Rectangle 41">
              <a:extLst>
                <a:ext uri="{FF2B5EF4-FFF2-40B4-BE49-F238E27FC236}">
                  <a16:creationId xmlns:a16="http://schemas.microsoft.com/office/drawing/2014/main" id="{61322977-CD51-49D7-9651-2287D5344547}"/>
                </a:ext>
              </a:extLst>
            </p:cNvPr>
            <p:cNvSpPr/>
            <p:nvPr/>
          </p:nvSpPr>
          <p:spPr>
            <a:xfrm>
              <a:off x="4886325" y="1149216"/>
              <a:ext cx="2017486"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3" name="Rectangle 42">
              <a:extLst>
                <a:ext uri="{FF2B5EF4-FFF2-40B4-BE49-F238E27FC236}">
                  <a16:creationId xmlns:a16="http://schemas.microsoft.com/office/drawing/2014/main" id="{717F396B-9D80-48AA-A44D-8DC88E2F85E5}"/>
                </a:ext>
              </a:extLst>
            </p:cNvPr>
            <p:cNvSpPr/>
            <p:nvPr/>
          </p:nvSpPr>
          <p:spPr>
            <a:xfrm>
              <a:off x="4886324" y="1149215"/>
              <a:ext cx="1039699" cy="45719"/>
            </a:xfrm>
            <a:prstGeom prst="rect">
              <a:avLst/>
            </a:prstGeom>
            <a:solidFill>
              <a:srgbClr val="333F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064F6D"/>
                </a:solidFill>
              </a:endParaRPr>
            </a:p>
          </p:txBody>
        </p:sp>
      </p:grpSp>
      <p:sp>
        <p:nvSpPr>
          <p:cNvPr id="44" name="Title 1">
            <a:extLst>
              <a:ext uri="{FF2B5EF4-FFF2-40B4-BE49-F238E27FC236}">
                <a16:creationId xmlns:a16="http://schemas.microsoft.com/office/drawing/2014/main" id="{58A1975D-D655-4ED0-92AF-A05DBBEC575D}"/>
              </a:ext>
            </a:extLst>
          </p:cNvPr>
          <p:cNvSpPr txBox="1">
            <a:spLocks/>
          </p:cNvSpPr>
          <p:nvPr/>
        </p:nvSpPr>
        <p:spPr>
          <a:xfrm>
            <a:off x="1814660" y="224683"/>
            <a:ext cx="8562680" cy="587375"/>
          </a:xfrm>
          <a:prstGeom prst="rect">
            <a:avLst/>
          </a:prstGeom>
        </p:spPr>
        <p:txBody>
          <a:bodyPr anchor="ct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spc="-151" dirty="0">
                <a:solidFill>
                  <a:schemeClr val="bg1"/>
                </a:solidFill>
                <a:latin typeface="Montserrat" panose="00000500000000000000" pitchFamily="2" charset="0"/>
                <a:ea typeface="Open Sans" panose="020B0606030504020204" pitchFamily="34" charset="0"/>
                <a:cs typeface="Open Sans" panose="020B0606030504020204" pitchFamily="34" charset="0"/>
              </a:rPr>
              <a:t>Spearheading </a:t>
            </a:r>
            <a:r>
              <a:rPr lang="en-US" sz="3600" b="1" spc="-151" dirty="0" smtClean="0">
                <a:solidFill>
                  <a:schemeClr val="bg1"/>
                </a:solidFill>
                <a:latin typeface="Montserrat" panose="00000500000000000000" pitchFamily="2" charset="0"/>
                <a:ea typeface="Open Sans" panose="020B0606030504020204" pitchFamily="34" charset="0"/>
                <a:cs typeface="Open Sans" panose="020B0606030504020204" pitchFamily="34" charset="0"/>
              </a:rPr>
              <a:t>DMF </a:t>
            </a:r>
            <a:r>
              <a:rPr lang="en-US" sz="3600" b="1" spc="-151" dirty="0">
                <a:solidFill>
                  <a:schemeClr val="bg1"/>
                </a:solidFill>
                <a:latin typeface="Montserrat" panose="00000500000000000000" pitchFamily="2" charset="0"/>
                <a:ea typeface="Open Sans" panose="020B0606030504020204" pitchFamily="34" charset="0"/>
                <a:cs typeface="Open Sans" panose="020B0606030504020204" pitchFamily="34" charset="0"/>
              </a:rPr>
              <a:t>and CEP filings</a:t>
            </a:r>
            <a:endParaRPr kumimoji="0" lang="en-US" sz="3600" b="0" i="0" u="none" strike="noStrike" kern="0" cap="none" spc="-151" normalizeH="0" baseline="0" noProof="0" dirty="0">
              <a:ln>
                <a:noFill/>
              </a:ln>
              <a:solidFill>
                <a:schemeClr val="bg1"/>
              </a:solidFill>
              <a:effectLst/>
              <a:uLnTx/>
              <a:uFillTx/>
              <a:latin typeface="Montserrat" panose="00000500000000000000" pitchFamily="2" charset="0"/>
              <a:ea typeface="Open Sans" panose="020B0606030504020204" pitchFamily="34" charset="0"/>
              <a:cs typeface="Open Sans" panose="020B0606030504020204" pitchFamily="34" charset="0"/>
              <a:sym typeface="Calibri" charset="0"/>
            </a:endParaRPr>
          </a:p>
        </p:txBody>
      </p:sp>
      <p:grpSp>
        <p:nvGrpSpPr>
          <p:cNvPr id="88" name="Group 87">
            <a:extLst>
              <a:ext uri="{FF2B5EF4-FFF2-40B4-BE49-F238E27FC236}">
                <a16:creationId xmlns:a16="http://schemas.microsoft.com/office/drawing/2014/main" id="{B00D2D96-4ACC-4B2D-B28D-021FC4BABA88}"/>
              </a:ext>
            </a:extLst>
          </p:cNvPr>
          <p:cNvGrpSpPr/>
          <p:nvPr/>
        </p:nvGrpSpPr>
        <p:grpSpPr>
          <a:xfrm>
            <a:off x="9515417" y="4212637"/>
            <a:ext cx="2525842" cy="1755207"/>
            <a:chOff x="4770478" y="1846845"/>
            <a:chExt cx="2676525" cy="1859915"/>
          </a:xfrm>
          <a:solidFill>
            <a:srgbClr val="FF7005"/>
          </a:solidFill>
        </p:grpSpPr>
        <p:sp>
          <p:nvSpPr>
            <p:cNvPr id="90" name="Rectangle 89">
              <a:extLst>
                <a:ext uri="{FF2B5EF4-FFF2-40B4-BE49-F238E27FC236}">
                  <a16:creationId xmlns:a16="http://schemas.microsoft.com/office/drawing/2014/main" id="{2E3CA402-F69F-4CF1-BC18-6FC3891E11EE}"/>
                </a:ext>
              </a:extLst>
            </p:cNvPr>
            <p:cNvSpPr/>
            <p:nvPr/>
          </p:nvSpPr>
          <p:spPr>
            <a:xfrm>
              <a:off x="6203991" y="2409525"/>
              <a:ext cx="597112" cy="892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Graphic 9">
              <a:extLst>
                <a:ext uri="{FF2B5EF4-FFF2-40B4-BE49-F238E27FC236}">
                  <a16:creationId xmlns:a16="http://schemas.microsoft.com/office/drawing/2014/main" id="{31C621D7-656A-4022-BBB4-CD9DA8AF1B99}"/>
                </a:ext>
              </a:extLst>
            </p:cNvPr>
            <p:cNvGrpSpPr/>
            <p:nvPr/>
          </p:nvGrpSpPr>
          <p:grpSpPr>
            <a:xfrm>
              <a:off x="4770478" y="1846845"/>
              <a:ext cx="2676525" cy="1859915"/>
              <a:chOff x="4752975" y="1876663"/>
              <a:chExt cx="2676525" cy="1859915"/>
            </a:xfrm>
            <a:grpFill/>
          </p:grpSpPr>
          <p:sp>
            <p:nvSpPr>
              <p:cNvPr id="93" name="Freeform: Shape 92">
                <a:extLst>
                  <a:ext uri="{FF2B5EF4-FFF2-40B4-BE49-F238E27FC236}">
                    <a16:creationId xmlns:a16="http://schemas.microsoft.com/office/drawing/2014/main" id="{C06CFF6E-97EA-488A-A59A-96294C042FA3}"/>
                  </a:ext>
                </a:extLst>
              </p:cNvPr>
              <p:cNvSpPr/>
              <p:nvPr/>
            </p:nvSpPr>
            <p:spPr>
              <a:xfrm>
                <a:off x="5469255" y="2283143"/>
                <a:ext cx="657225" cy="1238250"/>
              </a:xfrm>
              <a:custGeom>
                <a:avLst/>
                <a:gdLst>
                  <a:gd name="connsiteX0" fmla="*/ 512445 w 657225"/>
                  <a:gd name="connsiteY0" fmla="*/ 1097280 h 1238250"/>
                  <a:gd name="connsiteX1" fmla="*/ 493395 w 657225"/>
                  <a:gd name="connsiteY1" fmla="*/ 1071563 h 1238250"/>
                  <a:gd name="connsiteX2" fmla="*/ 474345 w 657225"/>
                  <a:gd name="connsiteY2" fmla="*/ 1090613 h 1238250"/>
                  <a:gd name="connsiteX3" fmla="*/ 432435 w 657225"/>
                  <a:gd name="connsiteY3" fmla="*/ 1119188 h 1238250"/>
                  <a:gd name="connsiteX4" fmla="*/ 426720 w 657225"/>
                  <a:gd name="connsiteY4" fmla="*/ 1102042 h 1238250"/>
                  <a:gd name="connsiteX5" fmla="*/ 408623 w 657225"/>
                  <a:gd name="connsiteY5" fmla="*/ 1071563 h 1238250"/>
                  <a:gd name="connsiteX6" fmla="*/ 391478 w 657225"/>
                  <a:gd name="connsiteY6" fmla="*/ 1092517 h 1238250"/>
                  <a:gd name="connsiteX7" fmla="*/ 417195 w 657225"/>
                  <a:gd name="connsiteY7" fmla="*/ 1119188 h 1238250"/>
                  <a:gd name="connsiteX8" fmla="*/ 402908 w 657225"/>
                  <a:gd name="connsiteY8" fmla="*/ 1129665 h 1238250"/>
                  <a:gd name="connsiteX9" fmla="*/ 287655 w 657225"/>
                  <a:gd name="connsiteY9" fmla="*/ 1160145 h 1238250"/>
                  <a:gd name="connsiteX10" fmla="*/ 261938 w 657225"/>
                  <a:gd name="connsiteY10" fmla="*/ 1150620 h 1238250"/>
                  <a:gd name="connsiteX11" fmla="*/ 239078 w 657225"/>
                  <a:gd name="connsiteY11" fmla="*/ 1145858 h 1238250"/>
                  <a:gd name="connsiteX12" fmla="*/ 229553 w 657225"/>
                  <a:gd name="connsiteY12" fmla="*/ 1160145 h 1238250"/>
                  <a:gd name="connsiteX13" fmla="*/ 184785 w 657225"/>
                  <a:gd name="connsiteY13" fmla="*/ 1186815 h 1238250"/>
                  <a:gd name="connsiteX14" fmla="*/ 180023 w 657225"/>
                  <a:gd name="connsiteY14" fmla="*/ 1165860 h 1238250"/>
                  <a:gd name="connsiteX15" fmla="*/ 161925 w 657225"/>
                  <a:gd name="connsiteY15" fmla="*/ 1145858 h 1238250"/>
                  <a:gd name="connsiteX16" fmla="*/ 145733 w 657225"/>
                  <a:gd name="connsiteY16" fmla="*/ 1164908 h 1238250"/>
                  <a:gd name="connsiteX17" fmla="*/ 109538 w 657225"/>
                  <a:gd name="connsiteY17" fmla="*/ 1210628 h 1238250"/>
                  <a:gd name="connsiteX18" fmla="*/ 4763 w 657225"/>
                  <a:gd name="connsiteY18" fmla="*/ 1239203 h 1238250"/>
                  <a:gd name="connsiteX19" fmla="*/ 953 w 657225"/>
                  <a:gd name="connsiteY19" fmla="*/ 1212533 h 1238250"/>
                  <a:gd name="connsiteX20" fmla="*/ 0 w 657225"/>
                  <a:gd name="connsiteY20" fmla="*/ 28575 h 1238250"/>
                  <a:gd name="connsiteX21" fmla="*/ 29528 w 657225"/>
                  <a:gd name="connsiteY21" fmla="*/ 0 h 1238250"/>
                  <a:gd name="connsiteX22" fmla="*/ 637223 w 657225"/>
                  <a:gd name="connsiteY22" fmla="*/ 0 h 1238250"/>
                  <a:gd name="connsiteX23" fmla="*/ 664845 w 657225"/>
                  <a:gd name="connsiteY23" fmla="*/ 26670 h 1238250"/>
                  <a:gd name="connsiteX24" fmla="*/ 664845 w 657225"/>
                  <a:gd name="connsiteY24" fmla="*/ 1045845 h 1238250"/>
                  <a:gd name="connsiteX25" fmla="*/ 641033 w 657225"/>
                  <a:gd name="connsiteY25" fmla="*/ 1068705 h 1238250"/>
                  <a:gd name="connsiteX26" fmla="*/ 562928 w 657225"/>
                  <a:gd name="connsiteY26" fmla="*/ 1074420 h 1238250"/>
                  <a:gd name="connsiteX27" fmla="*/ 512445 w 657225"/>
                  <a:gd name="connsiteY27" fmla="*/ 1097280 h 1238250"/>
                  <a:gd name="connsiteX28" fmla="*/ 180023 w 657225"/>
                  <a:gd name="connsiteY28" fmla="*/ 862965 h 1238250"/>
                  <a:gd name="connsiteX29" fmla="*/ 160973 w 657225"/>
                  <a:gd name="connsiteY29" fmla="*/ 834390 h 1238250"/>
                  <a:gd name="connsiteX30" fmla="*/ 143828 w 657225"/>
                  <a:gd name="connsiteY30" fmla="*/ 865823 h 1238250"/>
                  <a:gd name="connsiteX31" fmla="*/ 161925 w 657225"/>
                  <a:gd name="connsiteY31" fmla="*/ 891540 h 1238250"/>
                  <a:gd name="connsiteX32" fmla="*/ 180023 w 657225"/>
                  <a:gd name="connsiteY32" fmla="*/ 862965 h 1238250"/>
                  <a:gd name="connsiteX33" fmla="*/ 180975 w 657225"/>
                  <a:gd name="connsiteY33" fmla="*/ 552450 h 1238250"/>
                  <a:gd name="connsiteX34" fmla="*/ 162878 w 657225"/>
                  <a:gd name="connsiteY34" fmla="*/ 524828 h 1238250"/>
                  <a:gd name="connsiteX35" fmla="*/ 143828 w 657225"/>
                  <a:gd name="connsiteY35" fmla="*/ 551498 h 1238250"/>
                  <a:gd name="connsiteX36" fmla="*/ 162878 w 657225"/>
                  <a:gd name="connsiteY36" fmla="*/ 581025 h 1238250"/>
                  <a:gd name="connsiteX37" fmla="*/ 180975 w 657225"/>
                  <a:gd name="connsiteY37" fmla="*/ 552450 h 1238250"/>
                  <a:gd name="connsiteX38" fmla="*/ 427673 w 657225"/>
                  <a:gd name="connsiteY38" fmla="*/ 85725 h 1238250"/>
                  <a:gd name="connsiteX39" fmla="*/ 408623 w 657225"/>
                  <a:gd name="connsiteY39" fmla="*/ 55245 h 1238250"/>
                  <a:gd name="connsiteX40" fmla="*/ 392430 w 657225"/>
                  <a:gd name="connsiteY40" fmla="*/ 83820 h 1238250"/>
                  <a:gd name="connsiteX41" fmla="*/ 410528 w 657225"/>
                  <a:gd name="connsiteY41" fmla="*/ 116205 h 1238250"/>
                  <a:gd name="connsiteX42" fmla="*/ 427673 w 657225"/>
                  <a:gd name="connsiteY42" fmla="*/ 85725 h 1238250"/>
                  <a:gd name="connsiteX43" fmla="*/ 228600 w 657225"/>
                  <a:gd name="connsiteY43" fmla="*/ 86677 h 1238250"/>
                  <a:gd name="connsiteX44" fmla="*/ 246698 w 657225"/>
                  <a:gd name="connsiteY44" fmla="*/ 116205 h 1238250"/>
                  <a:gd name="connsiteX45" fmla="*/ 264795 w 657225"/>
                  <a:gd name="connsiteY45" fmla="*/ 85725 h 1238250"/>
                  <a:gd name="connsiteX46" fmla="*/ 247650 w 657225"/>
                  <a:gd name="connsiteY46" fmla="*/ 55245 h 1238250"/>
                  <a:gd name="connsiteX47" fmla="*/ 228600 w 657225"/>
                  <a:gd name="connsiteY47" fmla="*/ 86677 h 1238250"/>
                  <a:gd name="connsiteX48" fmla="*/ 180023 w 657225"/>
                  <a:gd name="connsiteY48" fmla="*/ 788670 h 1238250"/>
                  <a:gd name="connsiteX49" fmla="*/ 162878 w 657225"/>
                  <a:gd name="connsiteY49" fmla="*/ 759143 h 1238250"/>
                  <a:gd name="connsiteX50" fmla="*/ 143828 w 657225"/>
                  <a:gd name="connsiteY50" fmla="*/ 783908 h 1238250"/>
                  <a:gd name="connsiteX51" fmla="*/ 162878 w 657225"/>
                  <a:gd name="connsiteY51" fmla="*/ 811530 h 1238250"/>
                  <a:gd name="connsiteX52" fmla="*/ 180023 w 657225"/>
                  <a:gd name="connsiteY52" fmla="*/ 788670 h 1238250"/>
                  <a:gd name="connsiteX53" fmla="*/ 143828 w 657225"/>
                  <a:gd name="connsiteY53" fmla="*/ 626745 h 1238250"/>
                  <a:gd name="connsiteX54" fmla="*/ 162878 w 657225"/>
                  <a:gd name="connsiteY54" fmla="*/ 655320 h 1238250"/>
                  <a:gd name="connsiteX55" fmla="*/ 180023 w 657225"/>
                  <a:gd name="connsiteY55" fmla="*/ 629603 h 1238250"/>
                  <a:gd name="connsiteX56" fmla="*/ 161925 w 657225"/>
                  <a:gd name="connsiteY56" fmla="*/ 603885 h 1238250"/>
                  <a:gd name="connsiteX57" fmla="*/ 143828 w 657225"/>
                  <a:gd name="connsiteY57" fmla="*/ 626745 h 1238250"/>
                  <a:gd name="connsiteX58" fmla="*/ 180023 w 657225"/>
                  <a:gd name="connsiteY58" fmla="*/ 319087 h 1238250"/>
                  <a:gd name="connsiteX59" fmla="*/ 161925 w 657225"/>
                  <a:gd name="connsiteY59" fmla="*/ 294322 h 1238250"/>
                  <a:gd name="connsiteX60" fmla="*/ 143828 w 657225"/>
                  <a:gd name="connsiteY60" fmla="*/ 320040 h 1238250"/>
                  <a:gd name="connsiteX61" fmla="*/ 160973 w 657225"/>
                  <a:gd name="connsiteY61" fmla="*/ 346710 h 1238250"/>
                  <a:gd name="connsiteX62" fmla="*/ 180023 w 657225"/>
                  <a:gd name="connsiteY62" fmla="*/ 319087 h 1238250"/>
                  <a:gd name="connsiteX63" fmla="*/ 143828 w 657225"/>
                  <a:gd name="connsiteY63" fmla="*/ 936308 h 1238250"/>
                  <a:gd name="connsiteX64" fmla="*/ 162878 w 657225"/>
                  <a:gd name="connsiteY64" fmla="*/ 967740 h 1238250"/>
                  <a:gd name="connsiteX65" fmla="*/ 180975 w 657225"/>
                  <a:gd name="connsiteY65" fmla="*/ 942023 h 1238250"/>
                  <a:gd name="connsiteX66" fmla="*/ 163830 w 657225"/>
                  <a:gd name="connsiteY66" fmla="*/ 916305 h 1238250"/>
                  <a:gd name="connsiteX67" fmla="*/ 143828 w 657225"/>
                  <a:gd name="connsiteY67" fmla="*/ 936308 h 1238250"/>
                  <a:gd name="connsiteX68" fmla="*/ 62865 w 657225"/>
                  <a:gd name="connsiteY68" fmla="*/ 553403 h 1238250"/>
                  <a:gd name="connsiteX69" fmla="*/ 80010 w 657225"/>
                  <a:gd name="connsiteY69" fmla="*/ 581025 h 1238250"/>
                  <a:gd name="connsiteX70" fmla="*/ 99060 w 657225"/>
                  <a:gd name="connsiteY70" fmla="*/ 554355 h 1238250"/>
                  <a:gd name="connsiteX71" fmla="*/ 80963 w 657225"/>
                  <a:gd name="connsiteY71" fmla="*/ 524828 h 1238250"/>
                  <a:gd name="connsiteX72" fmla="*/ 62865 w 657225"/>
                  <a:gd name="connsiteY72" fmla="*/ 553403 h 1238250"/>
                  <a:gd name="connsiteX73" fmla="*/ 100013 w 657225"/>
                  <a:gd name="connsiteY73" fmla="*/ 82868 h 1238250"/>
                  <a:gd name="connsiteX74" fmla="*/ 82868 w 657225"/>
                  <a:gd name="connsiteY74" fmla="*/ 54293 h 1238250"/>
                  <a:gd name="connsiteX75" fmla="*/ 63818 w 657225"/>
                  <a:gd name="connsiteY75" fmla="*/ 80963 h 1238250"/>
                  <a:gd name="connsiteX76" fmla="*/ 80010 w 657225"/>
                  <a:gd name="connsiteY76" fmla="*/ 115252 h 1238250"/>
                  <a:gd name="connsiteX77" fmla="*/ 100013 w 657225"/>
                  <a:gd name="connsiteY77" fmla="*/ 82868 h 1238250"/>
                  <a:gd name="connsiteX78" fmla="*/ 264795 w 657225"/>
                  <a:gd name="connsiteY78" fmla="*/ 552450 h 1238250"/>
                  <a:gd name="connsiteX79" fmla="*/ 247650 w 657225"/>
                  <a:gd name="connsiteY79" fmla="*/ 524828 h 1238250"/>
                  <a:gd name="connsiteX80" fmla="*/ 229553 w 657225"/>
                  <a:gd name="connsiteY80" fmla="*/ 552450 h 1238250"/>
                  <a:gd name="connsiteX81" fmla="*/ 246698 w 657225"/>
                  <a:gd name="connsiteY81" fmla="*/ 581025 h 1238250"/>
                  <a:gd name="connsiteX82" fmla="*/ 264795 w 657225"/>
                  <a:gd name="connsiteY82" fmla="*/ 552450 h 1238250"/>
                  <a:gd name="connsiteX83" fmla="*/ 308610 w 657225"/>
                  <a:gd name="connsiteY83" fmla="*/ 82868 h 1238250"/>
                  <a:gd name="connsiteX84" fmla="*/ 327660 w 657225"/>
                  <a:gd name="connsiteY84" fmla="*/ 114300 h 1238250"/>
                  <a:gd name="connsiteX85" fmla="*/ 343853 w 657225"/>
                  <a:gd name="connsiteY85" fmla="*/ 82868 h 1238250"/>
                  <a:gd name="connsiteX86" fmla="*/ 325755 w 657225"/>
                  <a:gd name="connsiteY86" fmla="*/ 53340 h 1238250"/>
                  <a:gd name="connsiteX87" fmla="*/ 308610 w 657225"/>
                  <a:gd name="connsiteY87" fmla="*/ 82868 h 1238250"/>
                  <a:gd name="connsiteX88" fmla="*/ 511492 w 657225"/>
                  <a:gd name="connsiteY88" fmla="*/ 84772 h 1238250"/>
                  <a:gd name="connsiteX89" fmla="*/ 492443 w 657225"/>
                  <a:gd name="connsiteY89" fmla="*/ 54293 h 1238250"/>
                  <a:gd name="connsiteX90" fmla="*/ 475298 w 657225"/>
                  <a:gd name="connsiteY90" fmla="*/ 81915 h 1238250"/>
                  <a:gd name="connsiteX91" fmla="*/ 493395 w 657225"/>
                  <a:gd name="connsiteY91" fmla="*/ 114300 h 1238250"/>
                  <a:gd name="connsiteX92" fmla="*/ 511492 w 657225"/>
                  <a:gd name="connsiteY92" fmla="*/ 84772 h 1238250"/>
                  <a:gd name="connsiteX93" fmla="*/ 553403 w 657225"/>
                  <a:gd name="connsiteY93" fmla="*/ 85725 h 1238250"/>
                  <a:gd name="connsiteX94" fmla="*/ 571500 w 657225"/>
                  <a:gd name="connsiteY94" fmla="*/ 115252 h 1238250"/>
                  <a:gd name="connsiteX95" fmla="*/ 589598 w 657225"/>
                  <a:gd name="connsiteY95" fmla="*/ 82868 h 1238250"/>
                  <a:gd name="connsiteX96" fmla="*/ 572453 w 657225"/>
                  <a:gd name="connsiteY96" fmla="*/ 55245 h 1238250"/>
                  <a:gd name="connsiteX97" fmla="*/ 553403 w 657225"/>
                  <a:gd name="connsiteY97" fmla="*/ 85725 h 1238250"/>
                  <a:gd name="connsiteX98" fmla="*/ 426720 w 657225"/>
                  <a:gd name="connsiteY98" fmla="*/ 554355 h 1238250"/>
                  <a:gd name="connsiteX99" fmla="*/ 407670 w 657225"/>
                  <a:gd name="connsiteY99" fmla="*/ 524828 h 1238250"/>
                  <a:gd name="connsiteX100" fmla="*/ 391478 w 657225"/>
                  <a:gd name="connsiteY100" fmla="*/ 553403 h 1238250"/>
                  <a:gd name="connsiteX101" fmla="*/ 409575 w 657225"/>
                  <a:gd name="connsiteY101" fmla="*/ 581025 h 1238250"/>
                  <a:gd name="connsiteX102" fmla="*/ 426720 w 657225"/>
                  <a:gd name="connsiteY102" fmla="*/ 554355 h 1238250"/>
                  <a:gd name="connsiteX103" fmla="*/ 510540 w 657225"/>
                  <a:gd name="connsiteY103" fmla="*/ 552450 h 1238250"/>
                  <a:gd name="connsiteX104" fmla="*/ 491490 w 657225"/>
                  <a:gd name="connsiteY104" fmla="*/ 524828 h 1238250"/>
                  <a:gd name="connsiteX105" fmla="*/ 475298 w 657225"/>
                  <a:gd name="connsiteY105" fmla="*/ 551498 h 1238250"/>
                  <a:gd name="connsiteX106" fmla="*/ 491490 w 657225"/>
                  <a:gd name="connsiteY106" fmla="*/ 581025 h 1238250"/>
                  <a:gd name="connsiteX107" fmla="*/ 510540 w 657225"/>
                  <a:gd name="connsiteY107" fmla="*/ 552450 h 1238250"/>
                  <a:gd name="connsiteX108" fmla="*/ 589598 w 657225"/>
                  <a:gd name="connsiteY108" fmla="*/ 553403 h 1238250"/>
                  <a:gd name="connsiteX109" fmla="*/ 572453 w 657225"/>
                  <a:gd name="connsiteY109" fmla="*/ 524828 h 1238250"/>
                  <a:gd name="connsiteX110" fmla="*/ 554355 w 657225"/>
                  <a:gd name="connsiteY110" fmla="*/ 554355 h 1238250"/>
                  <a:gd name="connsiteX111" fmla="*/ 572453 w 657225"/>
                  <a:gd name="connsiteY111" fmla="*/ 581025 h 1238250"/>
                  <a:gd name="connsiteX112" fmla="*/ 589598 w 657225"/>
                  <a:gd name="connsiteY112" fmla="*/ 553403 h 1238250"/>
                  <a:gd name="connsiteX113" fmla="*/ 62865 w 657225"/>
                  <a:gd name="connsiteY113" fmla="*/ 862965 h 1238250"/>
                  <a:gd name="connsiteX114" fmla="*/ 80010 w 657225"/>
                  <a:gd name="connsiteY114" fmla="*/ 891540 h 1238250"/>
                  <a:gd name="connsiteX115" fmla="*/ 98108 w 657225"/>
                  <a:gd name="connsiteY115" fmla="*/ 864870 h 1238250"/>
                  <a:gd name="connsiteX116" fmla="*/ 80010 w 657225"/>
                  <a:gd name="connsiteY116" fmla="*/ 834390 h 1238250"/>
                  <a:gd name="connsiteX117" fmla="*/ 62865 w 657225"/>
                  <a:gd name="connsiteY117" fmla="*/ 862965 h 1238250"/>
                  <a:gd name="connsiteX118" fmla="*/ 264795 w 657225"/>
                  <a:gd name="connsiteY118" fmla="*/ 862012 h 1238250"/>
                  <a:gd name="connsiteX119" fmla="*/ 246698 w 657225"/>
                  <a:gd name="connsiteY119" fmla="*/ 833437 h 1238250"/>
                  <a:gd name="connsiteX120" fmla="*/ 229553 w 657225"/>
                  <a:gd name="connsiteY120" fmla="*/ 862012 h 1238250"/>
                  <a:gd name="connsiteX121" fmla="*/ 246698 w 657225"/>
                  <a:gd name="connsiteY121" fmla="*/ 890587 h 1238250"/>
                  <a:gd name="connsiteX122" fmla="*/ 264795 w 657225"/>
                  <a:gd name="connsiteY122" fmla="*/ 862012 h 1238250"/>
                  <a:gd name="connsiteX123" fmla="*/ 344805 w 657225"/>
                  <a:gd name="connsiteY123" fmla="*/ 862965 h 1238250"/>
                  <a:gd name="connsiteX124" fmla="*/ 325755 w 657225"/>
                  <a:gd name="connsiteY124" fmla="*/ 833437 h 1238250"/>
                  <a:gd name="connsiteX125" fmla="*/ 309563 w 657225"/>
                  <a:gd name="connsiteY125" fmla="*/ 860108 h 1238250"/>
                  <a:gd name="connsiteX126" fmla="*/ 326708 w 657225"/>
                  <a:gd name="connsiteY126" fmla="*/ 890587 h 1238250"/>
                  <a:gd name="connsiteX127" fmla="*/ 344805 w 657225"/>
                  <a:gd name="connsiteY127" fmla="*/ 862965 h 1238250"/>
                  <a:gd name="connsiteX128" fmla="*/ 390525 w 657225"/>
                  <a:gd name="connsiteY128" fmla="*/ 862012 h 1238250"/>
                  <a:gd name="connsiteX129" fmla="*/ 408623 w 657225"/>
                  <a:gd name="connsiteY129" fmla="*/ 890587 h 1238250"/>
                  <a:gd name="connsiteX130" fmla="*/ 426720 w 657225"/>
                  <a:gd name="connsiteY130" fmla="*/ 860108 h 1238250"/>
                  <a:gd name="connsiteX131" fmla="*/ 407670 w 657225"/>
                  <a:gd name="connsiteY131" fmla="*/ 833437 h 1238250"/>
                  <a:gd name="connsiteX132" fmla="*/ 390525 w 657225"/>
                  <a:gd name="connsiteY132" fmla="*/ 862012 h 1238250"/>
                  <a:gd name="connsiteX133" fmla="*/ 511492 w 657225"/>
                  <a:gd name="connsiteY133" fmla="*/ 862012 h 1238250"/>
                  <a:gd name="connsiteX134" fmla="*/ 493395 w 657225"/>
                  <a:gd name="connsiteY134" fmla="*/ 834390 h 1238250"/>
                  <a:gd name="connsiteX135" fmla="*/ 475298 w 657225"/>
                  <a:gd name="connsiteY135" fmla="*/ 862012 h 1238250"/>
                  <a:gd name="connsiteX136" fmla="*/ 493395 w 657225"/>
                  <a:gd name="connsiteY136" fmla="*/ 891540 h 1238250"/>
                  <a:gd name="connsiteX137" fmla="*/ 511492 w 657225"/>
                  <a:gd name="connsiteY137" fmla="*/ 862012 h 1238250"/>
                  <a:gd name="connsiteX138" fmla="*/ 589598 w 657225"/>
                  <a:gd name="connsiteY138" fmla="*/ 862012 h 1238250"/>
                  <a:gd name="connsiteX139" fmla="*/ 571500 w 657225"/>
                  <a:gd name="connsiteY139" fmla="*/ 834390 h 1238250"/>
                  <a:gd name="connsiteX140" fmla="*/ 554355 w 657225"/>
                  <a:gd name="connsiteY140" fmla="*/ 862012 h 1238250"/>
                  <a:gd name="connsiteX141" fmla="*/ 570548 w 657225"/>
                  <a:gd name="connsiteY141" fmla="*/ 890587 h 1238250"/>
                  <a:gd name="connsiteX142" fmla="*/ 589598 w 657225"/>
                  <a:gd name="connsiteY142" fmla="*/ 862012 h 1238250"/>
                  <a:gd name="connsiteX143" fmla="*/ 100013 w 657225"/>
                  <a:gd name="connsiteY143" fmla="*/ 1018223 h 1238250"/>
                  <a:gd name="connsiteX144" fmla="*/ 82868 w 657225"/>
                  <a:gd name="connsiteY144" fmla="*/ 989648 h 1238250"/>
                  <a:gd name="connsiteX145" fmla="*/ 63818 w 657225"/>
                  <a:gd name="connsiteY145" fmla="*/ 1018223 h 1238250"/>
                  <a:gd name="connsiteX146" fmla="*/ 82868 w 657225"/>
                  <a:gd name="connsiteY146" fmla="*/ 1046798 h 1238250"/>
                  <a:gd name="connsiteX147" fmla="*/ 100013 w 657225"/>
                  <a:gd name="connsiteY147" fmla="*/ 1018223 h 1238250"/>
                  <a:gd name="connsiteX148" fmla="*/ 264795 w 657225"/>
                  <a:gd name="connsiteY148" fmla="*/ 1018223 h 1238250"/>
                  <a:gd name="connsiteX149" fmla="*/ 247650 w 657225"/>
                  <a:gd name="connsiteY149" fmla="*/ 989648 h 1238250"/>
                  <a:gd name="connsiteX150" fmla="*/ 229553 w 657225"/>
                  <a:gd name="connsiteY150" fmla="*/ 1017270 h 1238250"/>
                  <a:gd name="connsiteX151" fmla="*/ 247650 w 657225"/>
                  <a:gd name="connsiteY151" fmla="*/ 1047750 h 1238250"/>
                  <a:gd name="connsiteX152" fmla="*/ 264795 w 657225"/>
                  <a:gd name="connsiteY152" fmla="*/ 1018223 h 1238250"/>
                  <a:gd name="connsiteX153" fmla="*/ 308610 w 657225"/>
                  <a:gd name="connsiteY153" fmla="*/ 1018223 h 1238250"/>
                  <a:gd name="connsiteX154" fmla="*/ 325755 w 657225"/>
                  <a:gd name="connsiteY154" fmla="*/ 1046798 h 1238250"/>
                  <a:gd name="connsiteX155" fmla="*/ 343853 w 657225"/>
                  <a:gd name="connsiteY155" fmla="*/ 1019175 h 1238250"/>
                  <a:gd name="connsiteX156" fmla="*/ 325755 w 657225"/>
                  <a:gd name="connsiteY156" fmla="*/ 988695 h 1238250"/>
                  <a:gd name="connsiteX157" fmla="*/ 308610 w 657225"/>
                  <a:gd name="connsiteY157" fmla="*/ 1018223 h 1238250"/>
                  <a:gd name="connsiteX158" fmla="*/ 426720 w 657225"/>
                  <a:gd name="connsiteY158" fmla="*/ 1018223 h 1238250"/>
                  <a:gd name="connsiteX159" fmla="*/ 409575 w 657225"/>
                  <a:gd name="connsiteY159" fmla="*/ 989648 h 1238250"/>
                  <a:gd name="connsiteX160" fmla="*/ 391478 w 657225"/>
                  <a:gd name="connsiteY160" fmla="*/ 1016317 h 1238250"/>
                  <a:gd name="connsiteX161" fmla="*/ 408623 w 657225"/>
                  <a:gd name="connsiteY161" fmla="*/ 1046798 h 1238250"/>
                  <a:gd name="connsiteX162" fmla="*/ 426720 w 657225"/>
                  <a:gd name="connsiteY162" fmla="*/ 1018223 h 1238250"/>
                  <a:gd name="connsiteX163" fmla="*/ 474345 w 657225"/>
                  <a:gd name="connsiteY163" fmla="*/ 1019175 h 1238250"/>
                  <a:gd name="connsiteX164" fmla="*/ 492443 w 657225"/>
                  <a:gd name="connsiteY164" fmla="*/ 1047750 h 1238250"/>
                  <a:gd name="connsiteX165" fmla="*/ 510540 w 657225"/>
                  <a:gd name="connsiteY165" fmla="*/ 1020128 h 1238250"/>
                  <a:gd name="connsiteX166" fmla="*/ 491490 w 657225"/>
                  <a:gd name="connsiteY166" fmla="*/ 990600 h 1238250"/>
                  <a:gd name="connsiteX167" fmla="*/ 474345 w 657225"/>
                  <a:gd name="connsiteY167" fmla="*/ 1019175 h 1238250"/>
                  <a:gd name="connsiteX168" fmla="*/ 589598 w 657225"/>
                  <a:gd name="connsiteY168" fmla="*/ 1019175 h 1238250"/>
                  <a:gd name="connsiteX169" fmla="*/ 570548 w 657225"/>
                  <a:gd name="connsiteY169" fmla="*/ 989648 h 1238250"/>
                  <a:gd name="connsiteX170" fmla="*/ 553403 w 657225"/>
                  <a:gd name="connsiteY170" fmla="*/ 1017270 h 1238250"/>
                  <a:gd name="connsiteX171" fmla="*/ 571500 w 657225"/>
                  <a:gd name="connsiteY171" fmla="*/ 1046798 h 1238250"/>
                  <a:gd name="connsiteX172" fmla="*/ 589598 w 657225"/>
                  <a:gd name="connsiteY172" fmla="*/ 1019175 h 1238250"/>
                  <a:gd name="connsiteX173" fmla="*/ 100013 w 657225"/>
                  <a:gd name="connsiteY173" fmla="*/ 1173480 h 1238250"/>
                  <a:gd name="connsiteX174" fmla="*/ 82868 w 657225"/>
                  <a:gd name="connsiteY174" fmla="*/ 1144905 h 1238250"/>
                  <a:gd name="connsiteX175" fmla="*/ 63818 w 657225"/>
                  <a:gd name="connsiteY175" fmla="*/ 1171575 h 1238250"/>
                  <a:gd name="connsiteX176" fmla="*/ 81915 w 657225"/>
                  <a:gd name="connsiteY176" fmla="*/ 1201103 h 1238250"/>
                  <a:gd name="connsiteX177" fmla="*/ 100013 w 657225"/>
                  <a:gd name="connsiteY177" fmla="*/ 1173480 h 1238250"/>
                  <a:gd name="connsiteX178" fmla="*/ 99060 w 657225"/>
                  <a:gd name="connsiteY178" fmla="*/ 398145 h 1238250"/>
                  <a:gd name="connsiteX179" fmla="*/ 80963 w 657225"/>
                  <a:gd name="connsiteY179" fmla="*/ 368618 h 1238250"/>
                  <a:gd name="connsiteX180" fmla="*/ 63818 w 657225"/>
                  <a:gd name="connsiteY180" fmla="*/ 394335 h 1238250"/>
                  <a:gd name="connsiteX181" fmla="*/ 80010 w 657225"/>
                  <a:gd name="connsiteY181" fmla="*/ 426720 h 1238250"/>
                  <a:gd name="connsiteX182" fmla="*/ 99060 w 657225"/>
                  <a:gd name="connsiteY182" fmla="*/ 398145 h 1238250"/>
                  <a:gd name="connsiteX183" fmla="*/ 344805 w 657225"/>
                  <a:gd name="connsiteY183" fmla="*/ 551498 h 1238250"/>
                  <a:gd name="connsiteX184" fmla="*/ 327660 w 657225"/>
                  <a:gd name="connsiteY184" fmla="*/ 524828 h 1238250"/>
                  <a:gd name="connsiteX185" fmla="*/ 309563 w 657225"/>
                  <a:gd name="connsiteY185" fmla="*/ 554355 h 1238250"/>
                  <a:gd name="connsiteX186" fmla="*/ 326708 w 657225"/>
                  <a:gd name="connsiteY186" fmla="*/ 581025 h 1238250"/>
                  <a:gd name="connsiteX187" fmla="*/ 344805 w 657225"/>
                  <a:gd name="connsiteY187" fmla="*/ 551498 h 1238250"/>
                  <a:gd name="connsiteX188" fmla="*/ 264795 w 657225"/>
                  <a:gd name="connsiteY188" fmla="*/ 397193 h 1238250"/>
                  <a:gd name="connsiteX189" fmla="*/ 248603 w 657225"/>
                  <a:gd name="connsiteY189" fmla="*/ 368618 h 1238250"/>
                  <a:gd name="connsiteX190" fmla="*/ 229553 w 657225"/>
                  <a:gd name="connsiteY190" fmla="*/ 395287 h 1238250"/>
                  <a:gd name="connsiteX191" fmla="*/ 246698 w 657225"/>
                  <a:gd name="connsiteY191" fmla="*/ 425768 h 1238250"/>
                  <a:gd name="connsiteX192" fmla="*/ 264795 w 657225"/>
                  <a:gd name="connsiteY192" fmla="*/ 397193 h 1238250"/>
                  <a:gd name="connsiteX193" fmla="*/ 344805 w 657225"/>
                  <a:gd name="connsiteY193" fmla="*/ 398145 h 1238250"/>
                  <a:gd name="connsiteX194" fmla="*/ 325755 w 657225"/>
                  <a:gd name="connsiteY194" fmla="*/ 368618 h 1238250"/>
                  <a:gd name="connsiteX195" fmla="*/ 308610 w 657225"/>
                  <a:gd name="connsiteY195" fmla="*/ 394335 h 1238250"/>
                  <a:gd name="connsiteX196" fmla="*/ 325755 w 657225"/>
                  <a:gd name="connsiteY196" fmla="*/ 425768 h 1238250"/>
                  <a:gd name="connsiteX197" fmla="*/ 344805 w 657225"/>
                  <a:gd name="connsiteY197" fmla="*/ 398145 h 1238250"/>
                  <a:gd name="connsiteX198" fmla="*/ 427673 w 657225"/>
                  <a:gd name="connsiteY198" fmla="*/ 396240 h 1238250"/>
                  <a:gd name="connsiteX199" fmla="*/ 410528 w 657225"/>
                  <a:gd name="connsiteY199" fmla="*/ 368618 h 1238250"/>
                  <a:gd name="connsiteX200" fmla="*/ 392430 w 657225"/>
                  <a:gd name="connsiteY200" fmla="*/ 395287 h 1238250"/>
                  <a:gd name="connsiteX201" fmla="*/ 409575 w 657225"/>
                  <a:gd name="connsiteY201" fmla="*/ 425768 h 1238250"/>
                  <a:gd name="connsiteX202" fmla="*/ 427673 w 657225"/>
                  <a:gd name="connsiteY202" fmla="*/ 396240 h 1238250"/>
                  <a:gd name="connsiteX203" fmla="*/ 511492 w 657225"/>
                  <a:gd name="connsiteY203" fmla="*/ 397193 h 1238250"/>
                  <a:gd name="connsiteX204" fmla="*/ 494348 w 657225"/>
                  <a:gd name="connsiteY204" fmla="*/ 368618 h 1238250"/>
                  <a:gd name="connsiteX205" fmla="*/ 476250 w 657225"/>
                  <a:gd name="connsiteY205" fmla="*/ 396240 h 1238250"/>
                  <a:gd name="connsiteX206" fmla="*/ 494348 w 657225"/>
                  <a:gd name="connsiteY206" fmla="*/ 425768 h 1238250"/>
                  <a:gd name="connsiteX207" fmla="*/ 511492 w 657225"/>
                  <a:gd name="connsiteY207" fmla="*/ 397193 h 1238250"/>
                  <a:gd name="connsiteX208" fmla="*/ 553403 w 657225"/>
                  <a:gd name="connsiteY208" fmla="*/ 397193 h 1238250"/>
                  <a:gd name="connsiteX209" fmla="*/ 571500 w 657225"/>
                  <a:gd name="connsiteY209" fmla="*/ 425768 h 1238250"/>
                  <a:gd name="connsiteX210" fmla="*/ 589598 w 657225"/>
                  <a:gd name="connsiteY210" fmla="*/ 398145 h 1238250"/>
                  <a:gd name="connsiteX211" fmla="*/ 571500 w 657225"/>
                  <a:gd name="connsiteY211" fmla="*/ 367665 h 1238250"/>
                  <a:gd name="connsiteX212" fmla="*/ 553403 w 657225"/>
                  <a:gd name="connsiteY212" fmla="*/ 397193 h 1238250"/>
                  <a:gd name="connsiteX213" fmla="*/ 308610 w 657225"/>
                  <a:gd name="connsiteY213" fmla="*/ 707708 h 1238250"/>
                  <a:gd name="connsiteX214" fmla="*/ 327660 w 657225"/>
                  <a:gd name="connsiteY214" fmla="*/ 734378 h 1238250"/>
                  <a:gd name="connsiteX215" fmla="*/ 344805 w 657225"/>
                  <a:gd name="connsiteY215" fmla="*/ 707708 h 1238250"/>
                  <a:gd name="connsiteX216" fmla="*/ 327660 w 657225"/>
                  <a:gd name="connsiteY216" fmla="*/ 680085 h 1238250"/>
                  <a:gd name="connsiteX217" fmla="*/ 308610 w 657225"/>
                  <a:gd name="connsiteY217" fmla="*/ 707708 h 1238250"/>
                  <a:gd name="connsiteX218" fmla="*/ 391478 w 657225"/>
                  <a:gd name="connsiteY218" fmla="*/ 706755 h 1238250"/>
                  <a:gd name="connsiteX219" fmla="*/ 410528 w 657225"/>
                  <a:gd name="connsiteY219" fmla="*/ 734378 h 1238250"/>
                  <a:gd name="connsiteX220" fmla="*/ 426720 w 657225"/>
                  <a:gd name="connsiteY220" fmla="*/ 707708 h 1238250"/>
                  <a:gd name="connsiteX221" fmla="*/ 407670 w 657225"/>
                  <a:gd name="connsiteY221" fmla="*/ 680085 h 1238250"/>
                  <a:gd name="connsiteX222" fmla="*/ 391478 w 657225"/>
                  <a:gd name="connsiteY222" fmla="*/ 706755 h 1238250"/>
                  <a:gd name="connsiteX223" fmla="*/ 475298 w 657225"/>
                  <a:gd name="connsiteY223" fmla="*/ 706755 h 1238250"/>
                  <a:gd name="connsiteX224" fmla="*/ 494348 w 657225"/>
                  <a:gd name="connsiteY224" fmla="*/ 735330 h 1238250"/>
                  <a:gd name="connsiteX225" fmla="*/ 510540 w 657225"/>
                  <a:gd name="connsiteY225" fmla="*/ 708660 h 1238250"/>
                  <a:gd name="connsiteX226" fmla="*/ 493395 w 657225"/>
                  <a:gd name="connsiteY226" fmla="*/ 681037 h 1238250"/>
                  <a:gd name="connsiteX227" fmla="*/ 475298 w 657225"/>
                  <a:gd name="connsiteY227" fmla="*/ 706755 h 1238250"/>
                  <a:gd name="connsiteX228" fmla="*/ 589598 w 657225"/>
                  <a:gd name="connsiteY228" fmla="*/ 706755 h 1238250"/>
                  <a:gd name="connsiteX229" fmla="*/ 571500 w 657225"/>
                  <a:gd name="connsiteY229" fmla="*/ 681037 h 1238250"/>
                  <a:gd name="connsiteX230" fmla="*/ 554355 w 657225"/>
                  <a:gd name="connsiteY230" fmla="*/ 706755 h 1238250"/>
                  <a:gd name="connsiteX231" fmla="*/ 570548 w 657225"/>
                  <a:gd name="connsiteY231" fmla="*/ 735330 h 1238250"/>
                  <a:gd name="connsiteX232" fmla="*/ 589598 w 657225"/>
                  <a:gd name="connsiteY232" fmla="*/ 706755 h 1238250"/>
                  <a:gd name="connsiteX233" fmla="*/ 63818 w 657225"/>
                  <a:gd name="connsiteY233" fmla="*/ 163830 h 1238250"/>
                  <a:gd name="connsiteX234" fmla="*/ 81915 w 657225"/>
                  <a:gd name="connsiteY234" fmla="*/ 191452 h 1238250"/>
                  <a:gd name="connsiteX235" fmla="*/ 100013 w 657225"/>
                  <a:gd name="connsiteY235" fmla="*/ 168593 h 1238250"/>
                  <a:gd name="connsiteX236" fmla="*/ 83820 w 657225"/>
                  <a:gd name="connsiteY236" fmla="*/ 139065 h 1238250"/>
                  <a:gd name="connsiteX237" fmla="*/ 63818 w 657225"/>
                  <a:gd name="connsiteY237" fmla="*/ 163830 h 1238250"/>
                  <a:gd name="connsiteX238" fmla="*/ 229553 w 657225"/>
                  <a:gd name="connsiteY238" fmla="*/ 165735 h 1238250"/>
                  <a:gd name="connsiteX239" fmla="*/ 246698 w 657225"/>
                  <a:gd name="connsiteY239" fmla="*/ 191452 h 1238250"/>
                  <a:gd name="connsiteX240" fmla="*/ 264795 w 657225"/>
                  <a:gd name="connsiteY240" fmla="*/ 163830 h 1238250"/>
                  <a:gd name="connsiteX241" fmla="*/ 246698 w 657225"/>
                  <a:gd name="connsiteY241" fmla="*/ 139065 h 1238250"/>
                  <a:gd name="connsiteX242" fmla="*/ 229553 w 657225"/>
                  <a:gd name="connsiteY242" fmla="*/ 165735 h 1238250"/>
                  <a:gd name="connsiteX243" fmla="*/ 308610 w 657225"/>
                  <a:gd name="connsiteY243" fmla="*/ 165735 h 1238250"/>
                  <a:gd name="connsiteX244" fmla="*/ 325755 w 657225"/>
                  <a:gd name="connsiteY244" fmla="*/ 191452 h 1238250"/>
                  <a:gd name="connsiteX245" fmla="*/ 344805 w 657225"/>
                  <a:gd name="connsiteY245" fmla="*/ 163830 h 1238250"/>
                  <a:gd name="connsiteX246" fmla="*/ 325755 w 657225"/>
                  <a:gd name="connsiteY246" fmla="*/ 139065 h 1238250"/>
                  <a:gd name="connsiteX247" fmla="*/ 308610 w 657225"/>
                  <a:gd name="connsiteY247" fmla="*/ 165735 h 1238250"/>
                  <a:gd name="connsiteX248" fmla="*/ 391478 w 657225"/>
                  <a:gd name="connsiteY248" fmla="*/ 165735 h 1238250"/>
                  <a:gd name="connsiteX249" fmla="*/ 408623 w 657225"/>
                  <a:gd name="connsiteY249" fmla="*/ 191452 h 1238250"/>
                  <a:gd name="connsiteX250" fmla="*/ 426720 w 657225"/>
                  <a:gd name="connsiteY250" fmla="*/ 163830 h 1238250"/>
                  <a:gd name="connsiteX251" fmla="*/ 408623 w 657225"/>
                  <a:gd name="connsiteY251" fmla="*/ 139065 h 1238250"/>
                  <a:gd name="connsiteX252" fmla="*/ 391478 w 657225"/>
                  <a:gd name="connsiteY252" fmla="*/ 165735 h 1238250"/>
                  <a:gd name="connsiteX253" fmla="*/ 475298 w 657225"/>
                  <a:gd name="connsiteY253" fmla="*/ 164783 h 1238250"/>
                  <a:gd name="connsiteX254" fmla="*/ 492443 w 657225"/>
                  <a:gd name="connsiteY254" fmla="*/ 191452 h 1238250"/>
                  <a:gd name="connsiteX255" fmla="*/ 510540 w 657225"/>
                  <a:gd name="connsiteY255" fmla="*/ 166688 h 1238250"/>
                  <a:gd name="connsiteX256" fmla="*/ 491490 w 657225"/>
                  <a:gd name="connsiteY256" fmla="*/ 139065 h 1238250"/>
                  <a:gd name="connsiteX257" fmla="*/ 475298 w 657225"/>
                  <a:gd name="connsiteY257" fmla="*/ 164783 h 1238250"/>
                  <a:gd name="connsiteX258" fmla="*/ 553403 w 657225"/>
                  <a:gd name="connsiteY258" fmla="*/ 163830 h 1238250"/>
                  <a:gd name="connsiteX259" fmla="*/ 570548 w 657225"/>
                  <a:gd name="connsiteY259" fmla="*/ 191452 h 1238250"/>
                  <a:gd name="connsiteX260" fmla="*/ 588645 w 657225"/>
                  <a:gd name="connsiteY260" fmla="*/ 166688 h 1238250"/>
                  <a:gd name="connsiteX261" fmla="*/ 570548 w 657225"/>
                  <a:gd name="connsiteY261" fmla="*/ 139065 h 1238250"/>
                  <a:gd name="connsiteX262" fmla="*/ 553403 w 657225"/>
                  <a:gd name="connsiteY262" fmla="*/ 163830 h 1238250"/>
                  <a:gd name="connsiteX263" fmla="*/ 99060 w 657225"/>
                  <a:gd name="connsiteY263" fmla="*/ 243840 h 1238250"/>
                  <a:gd name="connsiteX264" fmla="*/ 80963 w 657225"/>
                  <a:gd name="connsiteY264" fmla="*/ 216218 h 1238250"/>
                  <a:gd name="connsiteX265" fmla="*/ 62865 w 657225"/>
                  <a:gd name="connsiteY265" fmla="*/ 243840 h 1238250"/>
                  <a:gd name="connsiteX266" fmla="*/ 81915 w 657225"/>
                  <a:gd name="connsiteY266" fmla="*/ 270510 h 1238250"/>
                  <a:gd name="connsiteX267" fmla="*/ 99060 w 657225"/>
                  <a:gd name="connsiteY267" fmla="*/ 243840 h 1238250"/>
                  <a:gd name="connsiteX268" fmla="*/ 264795 w 657225"/>
                  <a:gd name="connsiteY268" fmla="*/ 244793 h 1238250"/>
                  <a:gd name="connsiteX269" fmla="*/ 245745 w 657225"/>
                  <a:gd name="connsiteY269" fmla="*/ 216218 h 1238250"/>
                  <a:gd name="connsiteX270" fmla="*/ 229553 w 657225"/>
                  <a:gd name="connsiteY270" fmla="*/ 242887 h 1238250"/>
                  <a:gd name="connsiteX271" fmla="*/ 247650 w 657225"/>
                  <a:gd name="connsiteY271" fmla="*/ 270510 h 1238250"/>
                  <a:gd name="connsiteX272" fmla="*/ 264795 w 657225"/>
                  <a:gd name="connsiteY272" fmla="*/ 244793 h 1238250"/>
                  <a:gd name="connsiteX273" fmla="*/ 308610 w 657225"/>
                  <a:gd name="connsiteY273" fmla="*/ 242887 h 1238250"/>
                  <a:gd name="connsiteX274" fmla="*/ 325755 w 657225"/>
                  <a:gd name="connsiteY274" fmla="*/ 270510 h 1238250"/>
                  <a:gd name="connsiteX275" fmla="*/ 343853 w 657225"/>
                  <a:gd name="connsiteY275" fmla="*/ 245745 h 1238250"/>
                  <a:gd name="connsiteX276" fmla="*/ 324803 w 657225"/>
                  <a:gd name="connsiteY276" fmla="*/ 216218 h 1238250"/>
                  <a:gd name="connsiteX277" fmla="*/ 308610 w 657225"/>
                  <a:gd name="connsiteY277" fmla="*/ 242887 h 1238250"/>
                  <a:gd name="connsiteX278" fmla="*/ 391478 w 657225"/>
                  <a:gd name="connsiteY278" fmla="*/ 243840 h 1238250"/>
                  <a:gd name="connsiteX279" fmla="*/ 409575 w 657225"/>
                  <a:gd name="connsiteY279" fmla="*/ 270510 h 1238250"/>
                  <a:gd name="connsiteX280" fmla="*/ 426720 w 657225"/>
                  <a:gd name="connsiteY280" fmla="*/ 244793 h 1238250"/>
                  <a:gd name="connsiteX281" fmla="*/ 409575 w 657225"/>
                  <a:gd name="connsiteY281" fmla="*/ 216218 h 1238250"/>
                  <a:gd name="connsiteX282" fmla="*/ 391478 w 657225"/>
                  <a:gd name="connsiteY282" fmla="*/ 243840 h 1238250"/>
                  <a:gd name="connsiteX283" fmla="*/ 510540 w 657225"/>
                  <a:gd name="connsiteY283" fmla="*/ 244793 h 1238250"/>
                  <a:gd name="connsiteX284" fmla="*/ 491490 w 657225"/>
                  <a:gd name="connsiteY284" fmla="*/ 216218 h 1238250"/>
                  <a:gd name="connsiteX285" fmla="*/ 475298 w 657225"/>
                  <a:gd name="connsiteY285" fmla="*/ 245745 h 1238250"/>
                  <a:gd name="connsiteX286" fmla="*/ 492443 w 657225"/>
                  <a:gd name="connsiteY286" fmla="*/ 270510 h 1238250"/>
                  <a:gd name="connsiteX287" fmla="*/ 510540 w 657225"/>
                  <a:gd name="connsiteY287" fmla="*/ 244793 h 1238250"/>
                  <a:gd name="connsiteX288" fmla="*/ 589598 w 657225"/>
                  <a:gd name="connsiteY288" fmla="*/ 243840 h 1238250"/>
                  <a:gd name="connsiteX289" fmla="*/ 570548 w 657225"/>
                  <a:gd name="connsiteY289" fmla="*/ 215265 h 1238250"/>
                  <a:gd name="connsiteX290" fmla="*/ 554355 w 657225"/>
                  <a:gd name="connsiteY290" fmla="*/ 244793 h 1238250"/>
                  <a:gd name="connsiteX291" fmla="*/ 572453 w 657225"/>
                  <a:gd name="connsiteY291" fmla="*/ 270510 h 1238250"/>
                  <a:gd name="connsiteX292" fmla="*/ 589598 w 657225"/>
                  <a:gd name="connsiteY292" fmla="*/ 243840 h 1238250"/>
                  <a:gd name="connsiteX293" fmla="*/ 63818 w 657225"/>
                  <a:gd name="connsiteY293" fmla="*/ 319087 h 1238250"/>
                  <a:gd name="connsiteX294" fmla="*/ 80963 w 657225"/>
                  <a:gd name="connsiteY294" fmla="*/ 346710 h 1238250"/>
                  <a:gd name="connsiteX295" fmla="*/ 99060 w 657225"/>
                  <a:gd name="connsiteY295" fmla="*/ 319087 h 1238250"/>
                  <a:gd name="connsiteX296" fmla="*/ 80010 w 657225"/>
                  <a:gd name="connsiteY296" fmla="*/ 295275 h 1238250"/>
                  <a:gd name="connsiteX297" fmla="*/ 63818 w 657225"/>
                  <a:gd name="connsiteY297" fmla="*/ 319087 h 1238250"/>
                  <a:gd name="connsiteX298" fmla="*/ 308610 w 657225"/>
                  <a:gd name="connsiteY298" fmla="*/ 320993 h 1238250"/>
                  <a:gd name="connsiteX299" fmla="*/ 325755 w 657225"/>
                  <a:gd name="connsiteY299" fmla="*/ 345758 h 1238250"/>
                  <a:gd name="connsiteX300" fmla="*/ 344805 w 657225"/>
                  <a:gd name="connsiteY300" fmla="*/ 318135 h 1238250"/>
                  <a:gd name="connsiteX301" fmla="*/ 326708 w 657225"/>
                  <a:gd name="connsiteY301" fmla="*/ 293370 h 1238250"/>
                  <a:gd name="connsiteX302" fmla="*/ 308610 w 657225"/>
                  <a:gd name="connsiteY302" fmla="*/ 320993 h 1238250"/>
                  <a:gd name="connsiteX303" fmla="*/ 510540 w 657225"/>
                  <a:gd name="connsiteY303" fmla="*/ 321945 h 1238250"/>
                  <a:gd name="connsiteX304" fmla="*/ 492443 w 657225"/>
                  <a:gd name="connsiteY304" fmla="*/ 294322 h 1238250"/>
                  <a:gd name="connsiteX305" fmla="*/ 474345 w 657225"/>
                  <a:gd name="connsiteY305" fmla="*/ 319087 h 1238250"/>
                  <a:gd name="connsiteX306" fmla="*/ 490538 w 657225"/>
                  <a:gd name="connsiteY306" fmla="*/ 345758 h 1238250"/>
                  <a:gd name="connsiteX307" fmla="*/ 510540 w 657225"/>
                  <a:gd name="connsiteY307" fmla="*/ 321945 h 1238250"/>
                  <a:gd name="connsiteX308" fmla="*/ 589598 w 657225"/>
                  <a:gd name="connsiteY308" fmla="*/ 320040 h 1238250"/>
                  <a:gd name="connsiteX309" fmla="*/ 572453 w 657225"/>
                  <a:gd name="connsiteY309" fmla="*/ 294322 h 1238250"/>
                  <a:gd name="connsiteX310" fmla="*/ 554355 w 657225"/>
                  <a:gd name="connsiteY310" fmla="*/ 319087 h 1238250"/>
                  <a:gd name="connsiteX311" fmla="*/ 573405 w 657225"/>
                  <a:gd name="connsiteY311" fmla="*/ 346710 h 1238250"/>
                  <a:gd name="connsiteX312" fmla="*/ 589598 w 657225"/>
                  <a:gd name="connsiteY312" fmla="*/ 320040 h 1238250"/>
                  <a:gd name="connsiteX313" fmla="*/ 63818 w 657225"/>
                  <a:gd name="connsiteY313" fmla="*/ 785812 h 1238250"/>
                  <a:gd name="connsiteX314" fmla="*/ 80963 w 657225"/>
                  <a:gd name="connsiteY314" fmla="*/ 811530 h 1238250"/>
                  <a:gd name="connsiteX315" fmla="*/ 100013 w 657225"/>
                  <a:gd name="connsiteY315" fmla="*/ 786765 h 1238250"/>
                  <a:gd name="connsiteX316" fmla="*/ 81915 w 657225"/>
                  <a:gd name="connsiteY316" fmla="*/ 759143 h 1238250"/>
                  <a:gd name="connsiteX317" fmla="*/ 63818 w 657225"/>
                  <a:gd name="connsiteY317" fmla="*/ 785812 h 1238250"/>
                  <a:gd name="connsiteX318" fmla="*/ 229553 w 657225"/>
                  <a:gd name="connsiteY318" fmla="*/ 783908 h 1238250"/>
                  <a:gd name="connsiteX319" fmla="*/ 247650 w 657225"/>
                  <a:gd name="connsiteY319" fmla="*/ 811530 h 1238250"/>
                  <a:gd name="connsiteX320" fmla="*/ 264795 w 657225"/>
                  <a:gd name="connsiteY320" fmla="*/ 788670 h 1238250"/>
                  <a:gd name="connsiteX321" fmla="*/ 247650 w 657225"/>
                  <a:gd name="connsiteY321" fmla="*/ 760095 h 1238250"/>
                  <a:gd name="connsiteX322" fmla="*/ 229553 w 657225"/>
                  <a:gd name="connsiteY322" fmla="*/ 783908 h 1238250"/>
                  <a:gd name="connsiteX323" fmla="*/ 344805 w 657225"/>
                  <a:gd name="connsiteY323" fmla="*/ 783908 h 1238250"/>
                  <a:gd name="connsiteX324" fmla="*/ 327660 w 657225"/>
                  <a:gd name="connsiteY324" fmla="*/ 759143 h 1238250"/>
                  <a:gd name="connsiteX325" fmla="*/ 308610 w 657225"/>
                  <a:gd name="connsiteY325" fmla="*/ 785812 h 1238250"/>
                  <a:gd name="connsiteX326" fmla="*/ 326708 w 657225"/>
                  <a:gd name="connsiteY326" fmla="*/ 810578 h 1238250"/>
                  <a:gd name="connsiteX327" fmla="*/ 344805 w 657225"/>
                  <a:gd name="connsiteY327" fmla="*/ 783908 h 1238250"/>
                  <a:gd name="connsiteX328" fmla="*/ 392430 w 657225"/>
                  <a:gd name="connsiteY328" fmla="*/ 788670 h 1238250"/>
                  <a:gd name="connsiteX329" fmla="*/ 408623 w 657225"/>
                  <a:gd name="connsiteY329" fmla="*/ 811530 h 1238250"/>
                  <a:gd name="connsiteX330" fmla="*/ 426720 w 657225"/>
                  <a:gd name="connsiteY330" fmla="*/ 788670 h 1238250"/>
                  <a:gd name="connsiteX331" fmla="*/ 410528 w 657225"/>
                  <a:gd name="connsiteY331" fmla="*/ 759143 h 1238250"/>
                  <a:gd name="connsiteX332" fmla="*/ 392430 w 657225"/>
                  <a:gd name="connsiteY332" fmla="*/ 788670 h 1238250"/>
                  <a:gd name="connsiteX333" fmla="*/ 475298 w 657225"/>
                  <a:gd name="connsiteY333" fmla="*/ 785812 h 1238250"/>
                  <a:gd name="connsiteX334" fmla="*/ 491490 w 657225"/>
                  <a:gd name="connsiteY334" fmla="*/ 811530 h 1238250"/>
                  <a:gd name="connsiteX335" fmla="*/ 510540 w 657225"/>
                  <a:gd name="connsiteY335" fmla="*/ 787718 h 1238250"/>
                  <a:gd name="connsiteX336" fmla="*/ 492443 w 657225"/>
                  <a:gd name="connsiteY336" fmla="*/ 760095 h 1238250"/>
                  <a:gd name="connsiteX337" fmla="*/ 475298 w 657225"/>
                  <a:gd name="connsiteY337" fmla="*/ 785812 h 1238250"/>
                  <a:gd name="connsiteX338" fmla="*/ 589598 w 657225"/>
                  <a:gd name="connsiteY338" fmla="*/ 786765 h 1238250"/>
                  <a:gd name="connsiteX339" fmla="*/ 571500 w 657225"/>
                  <a:gd name="connsiteY339" fmla="*/ 759143 h 1238250"/>
                  <a:gd name="connsiteX340" fmla="*/ 553403 w 657225"/>
                  <a:gd name="connsiteY340" fmla="*/ 782003 h 1238250"/>
                  <a:gd name="connsiteX341" fmla="*/ 569595 w 657225"/>
                  <a:gd name="connsiteY341" fmla="*/ 811530 h 1238250"/>
                  <a:gd name="connsiteX342" fmla="*/ 589598 w 657225"/>
                  <a:gd name="connsiteY342" fmla="*/ 786765 h 1238250"/>
                  <a:gd name="connsiteX343" fmla="*/ 99060 w 657225"/>
                  <a:gd name="connsiteY343" fmla="*/ 631508 h 1238250"/>
                  <a:gd name="connsiteX344" fmla="*/ 80963 w 657225"/>
                  <a:gd name="connsiteY344" fmla="*/ 603885 h 1238250"/>
                  <a:gd name="connsiteX345" fmla="*/ 63818 w 657225"/>
                  <a:gd name="connsiteY345" fmla="*/ 629603 h 1238250"/>
                  <a:gd name="connsiteX346" fmla="*/ 80963 w 657225"/>
                  <a:gd name="connsiteY346" fmla="*/ 655320 h 1238250"/>
                  <a:gd name="connsiteX347" fmla="*/ 99060 w 657225"/>
                  <a:gd name="connsiteY347" fmla="*/ 631508 h 1238250"/>
                  <a:gd name="connsiteX348" fmla="*/ 264795 w 657225"/>
                  <a:gd name="connsiteY348" fmla="*/ 629603 h 1238250"/>
                  <a:gd name="connsiteX349" fmla="*/ 247650 w 657225"/>
                  <a:gd name="connsiteY349" fmla="*/ 603885 h 1238250"/>
                  <a:gd name="connsiteX350" fmla="*/ 229553 w 657225"/>
                  <a:gd name="connsiteY350" fmla="*/ 628650 h 1238250"/>
                  <a:gd name="connsiteX351" fmla="*/ 247650 w 657225"/>
                  <a:gd name="connsiteY351" fmla="*/ 656273 h 1238250"/>
                  <a:gd name="connsiteX352" fmla="*/ 264795 w 657225"/>
                  <a:gd name="connsiteY352" fmla="*/ 629603 h 1238250"/>
                  <a:gd name="connsiteX353" fmla="*/ 344805 w 657225"/>
                  <a:gd name="connsiteY353" fmla="*/ 631508 h 1238250"/>
                  <a:gd name="connsiteX354" fmla="*/ 326708 w 657225"/>
                  <a:gd name="connsiteY354" fmla="*/ 603885 h 1238250"/>
                  <a:gd name="connsiteX355" fmla="*/ 308610 w 657225"/>
                  <a:gd name="connsiteY355" fmla="*/ 626745 h 1238250"/>
                  <a:gd name="connsiteX356" fmla="*/ 324803 w 657225"/>
                  <a:gd name="connsiteY356" fmla="*/ 656273 h 1238250"/>
                  <a:gd name="connsiteX357" fmla="*/ 344805 w 657225"/>
                  <a:gd name="connsiteY357" fmla="*/ 631508 h 1238250"/>
                  <a:gd name="connsiteX358" fmla="*/ 426720 w 657225"/>
                  <a:gd name="connsiteY358" fmla="*/ 628650 h 1238250"/>
                  <a:gd name="connsiteX359" fmla="*/ 410528 w 657225"/>
                  <a:gd name="connsiteY359" fmla="*/ 603885 h 1238250"/>
                  <a:gd name="connsiteX360" fmla="*/ 391478 w 657225"/>
                  <a:gd name="connsiteY360" fmla="*/ 627698 h 1238250"/>
                  <a:gd name="connsiteX361" fmla="*/ 408623 w 657225"/>
                  <a:gd name="connsiteY361" fmla="*/ 655320 h 1238250"/>
                  <a:gd name="connsiteX362" fmla="*/ 426720 w 657225"/>
                  <a:gd name="connsiteY362" fmla="*/ 628650 h 1238250"/>
                  <a:gd name="connsiteX363" fmla="*/ 510540 w 657225"/>
                  <a:gd name="connsiteY363" fmla="*/ 629603 h 1238250"/>
                  <a:gd name="connsiteX364" fmla="*/ 493395 w 657225"/>
                  <a:gd name="connsiteY364" fmla="*/ 603885 h 1238250"/>
                  <a:gd name="connsiteX365" fmla="*/ 474345 w 657225"/>
                  <a:gd name="connsiteY365" fmla="*/ 628650 h 1238250"/>
                  <a:gd name="connsiteX366" fmla="*/ 492443 w 657225"/>
                  <a:gd name="connsiteY366" fmla="*/ 656273 h 1238250"/>
                  <a:gd name="connsiteX367" fmla="*/ 510540 w 657225"/>
                  <a:gd name="connsiteY367" fmla="*/ 629603 h 1238250"/>
                  <a:gd name="connsiteX368" fmla="*/ 589598 w 657225"/>
                  <a:gd name="connsiteY368" fmla="*/ 628650 h 1238250"/>
                  <a:gd name="connsiteX369" fmla="*/ 571500 w 657225"/>
                  <a:gd name="connsiteY369" fmla="*/ 603885 h 1238250"/>
                  <a:gd name="connsiteX370" fmla="*/ 553403 w 657225"/>
                  <a:gd name="connsiteY370" fmla="*/ 628650 h 1238250"/>
                  <a:gd name="connsiteX371" fmla="*/ 571500 w 657225"/>
                  <a:gd name="connsiteY371" fmla="*/ 656273 h 1238250"/>
                  <a:gd name="connsiteX372" fmla="*/ 589598 w 657225"/>
                  <a:gd name="connsiteY372" fmla="*/ 628650 h 1238250"/>
                  <a:gd name="connsiteX373" fmla="*/ 99060 w 657225"/>
                  <a:gd name="connsiteY373" fmla="*/ 941070 h 1238250"/>
                  <a:gd name="connsiteX374" fmla="*/ 81915 w 657225"/>
                  <a:gd name="connsiteY374" fmla="*/ 914400 h 1238250"/>
                  <a:gd name="connsiteX375" fmla="*/ 63818 w 657225"/>
                  <a:gd name="connsiteY375" fmla="*/ 939165 h 1238250"/>
                  <a:gd name="connsiteX376" fmla="*/ 82868 w 657225"/>
                  <a:gd name="connsiteY376" fmla="*/ 966787 h 1238250"/>
                  <a:gd name="connsiteX377" fmla="*/ 99060 w 657225"/>
                  <a:gd name="connsiteY377" fmla="*/ 941070 h 1238250"/>
                  <a:gd name="connsiteX378" fmla="*/ 308610 w 657225"/>
                  <a:gd name="connsiteY378" fmla="*/ 939165 h 1238250"/>
                  <a:gd name="connsiteX379" fmla="*/ 325755 w 657225"/>
                  <a:gd name="connsiteY379" fmla="*/ 966787 h 1238250"/>
                  <a:gd name="connsiteX380" fmla="*/ 343853 w 657225"/>
                  <a:gd name="connsiteY380" fmla="*/ 942023 h 1238250"/>
                  <a:gd name="connsiteX381" fmla="*/ 324803 w 657225"/>
                  <a:gd name="connsiteY381" fmla="*/ 915353 h 1238250"/>
                  <a:gd name="connsiteX382" fmla="*/ 308610 w 657225"/>
                  <a:gd name="connsiteY382" fmla="*/ 939165 h 1238250"/>
                  <a:gd name="connsiteX383" fmla="*/ 391478 w 657225"/>
                  <a:gd name="connsiteY383" fmla="*/ 937260 h 1238250"/>
                  <a:gd name="connsiteX384" fmla="*/ 409575 w 657225"/>
                  <a:gd name="connsiteY384" fmla="*/ 966787 h 1238250"/>
                  <a:gd name="connsiteX385" fmla="*/ 426720 w 657225"/>
                  <a:gd name="connsiteY385" fmla="*/ 942975 h 1238250"/>
                  <a:gd name="connsiteX386" fmla="*/ 409575 w 657225"/>
                  <a:gd name="connsiteY386" fmla="*/ 914400 h 1238250"/>
                  <a:gd name="connsiteX387" fmla="*/ 391478 w 657225"/>
                  <a:gd name="connsiteY387" fmla="*/ 937260 h 1238250"/>
                  <a:gd name="connsiteX388" fmla="*/ 511492 w 657225"/>
                  <a:gd name="connsiteY388" fmla="*/ 947737 h 1238250"/>
                  <a:gd name="connsiteX389" fmla="*/ 492443 w 657225"/>
                  <a:gd name="connsiteY389" fmla="*/ 915353 h 1238250"/>
                  <a:gd name="connsiteX390" fmla="*/ 475298 w 657225"/>
                  <a:gd name="connsiteY390" fmla="*/ 941070 h 1238250"/>
                  <a:gd name="connsiteX391" fmla="*/ 492443 w 657225"/>
                  <a:gd name="connsiteY391" fmla="*/ 967740 h 1238250"/>
                  <a:gd name="connsiteX392" fmla="*/ 511492 w 657225"/>
                  <a:gd name="connsiteY392" fmla="*/ 947737 h 1238250"/>
                  <a:gd name="connsiteX393" fmla="*/ 589598 w 657225"/>
                  <a:gd name="connsiteY393" fmla="*/ 940117 h 1238250"/>
                  <a:gd name="connsiteX394" fmla="*/ 572453 w 657225"/>
                  <a:gd name="connsiteY394" fmla="*/ 915353 h 1238250"/>
                  <a:gd name="connsiteX395" fmla="*/ 553403 w 657225"/>
                  <a:gd name="connsiteY395" fmla="*/ 940117 h 1238250"/>
                  <a:gd name="connsiteX396" fmla="*/ 571500 w 657225"/>
                  <a:gd name="connsiteY396" fmla="*/ 967740 h 1238250"/>
                  <a:gd name="connsiteX397" fmla="*/ 589598 w 657225"/>
                  <a:gd name="connsiteY397" fmla="*/ 940117 h 1238250"/>
                  <a:gd name="connsiteX398" fmla="*/ 99060 w 657225"/>
                  <a:gd name="connsiteY398" fmla="*/ 705803 h 1238250"/>
                  <a:gd name="connsiteX399" fmla="*/ 80010 w 657225"/>
                  <a:gd name="connsiteY399" fmla="*/ 680085 h 1238250"/>
                  <a:gd name="connsiteX400" fmla="*/ 62865 w 657225"/>
                  <a:gd name="connsiteY400" fmla="*/ 708660 h 1238250"/>
                  <a:gd name="connsiteX401" fmla="*/ 80010 w 657225"/>
                  <a:gd name="connsiteY401" fmla="*/ 734378 h 1238250"/>
                  <a:gd name="connsiteX402" fmla="*/ 99060 w 657225"/>
                  <a:gd name="connsiteY402" fmla="*/ 705803 h 1238250"/>
                  <a:gd name="connsiteX403" fmla="*/ 264795 w 657225"/>
                  <a:gd name="connsiteY403" fmla="*/ 706755 h 1238250"/>
                  <a:gd name="connsiteX404" fmla="*/ 248603 w 657225"/>
                  <a:gd name="connsiteY404" fmla="*/ 681037 h 1238250"/>
                  <a:gd name="connsiteX405" fmla="*/ 229553 w 657225"/>
                  <a:gd name="connsiteY405" fmla="*/ 707708 h 1238250"/>
                  <a:gd name="connsiteX406" fmla="*/ 245745 w 657225"/>
                  <a:gd name="connsiteY406" fmla="*/ 734378 h 1238250"/>
                  <a:gd name="connsiteX407" fmla="*/ 264795 w 657225"/>
                  <a:gd name="connsiteY407" fmla="*/ 706755 h 1238250"/>
                  <a:gd name="connsiteX408" fmla="*/ 229553 w 657225"/>
                  <a:gd name="connsiteY408" fmla="*/ 943928 h 1238250"/>
                  <a:gd name="connsiteX409" fmla="*/ 246698 w 657225"/>
                  <a:gd name="connsiteY409" fmla="*/ 966787 h 1238250"/>
                  <a:gd name="connsiteX410" fmla="*/ 264795 w 657225"/>
                  <a:gd name="connsiteY410" fmla="*/ 941070 h 1238250"/>
                  <a:gd name="connsiteX411" fmla="*/ 247650 w 657225"/>
                  <a:gd name="connsiteY411" fmla="*/ 915353 h 1238250"/>
                  <a:gd name="connsiteX412" fmla="*/ 229553 w 657225"/>
                  <a:gd name="connsiteY412" fmla="*/ 943928 h 1238250"/>
                  <a:gd name="connsiteX413" fmla="*/ 264795 w 657225"/>
                  <a:gd name="connsiteY413" fmla="*/ 480060 h 1238250"/>
                  <a:gd name="connsiteX414" fmla="*/ 247650 w 657225"/>
                  <a:gd name="connsiteY414" fmla="*/ 450533 h 1238250"/>
                  <a:gd name="connsiteX415" fmla="*/ 229553 w 657225"/>
                  <a:gd name="connsiteY415" fmla="*/ 476250 h 1238250"/>
                  <a:gd name="connsiteX416" fmla="*/ 246698 w 657225"/>
                  <a:gd name="connsiteY416" fmla="*/ 501968 h 1238250"/>
                  <a:gd name="connsiteX417" fmla="*/ 264795 w 657225"/>
                  <a:gd name="connsiteY417" fmla="*/ 480060 h 1238250"/>
                  <a:gd name="connsiteX418" fmla="*/ 264795 w 657225"/>
                  <a:gd name="connsiteY418" fmla="*/ 321945 h 1238250"/>
                  <a:gd name="connsiteX419" fmla="*/ 246698 w 657225"/>
                  <a:gd name="connsiteY419" fmla="*/ 295275 h 1238250"/>
                  <a:gd name="connsiteX420" fmla="*/ 228600 w 657225"/>
                  <a:gd name="connsiteY420" fmla="*/ 320993 h 1238250"/>
                  <a:gd name="connsiteX421" fmla="*/ 245745 w 657225"/>
                  <a:gd name="connsiteY421" fmla="*/ 346710 h 1238250"/>
                  <a:gd name="connsiteX422" fmla="*/ 264795 w 657225"/>
                  <a:gd name="connsiteY422" fmla="*/ 321945 h 1238250"/>
                  <a:gd name="connsiteX423" fmla="*/ 426720 w 657225"/>
                  <a:gd name="connsiteY423" fmla="*/ 321945 h 1238250"/>
                  <a:gd name="connsiteX424" fmla="*/ 410528 w 657225"/>
                  <a:gd name="connsiteY424" fmla="*/ 295275 h 1238250"/>
                  <a:gd name="connsiteX425" fmla="*/ 391478 w 657225"/>
                  <a:gd name="connsiteY425" fmla="*/ 319087 h 1238250"/>
                  <a:gd name="connsiteX426" fmla="*/ 407670 w 657225"/>
                  <a:gd name="connsiteY426" fmla="*/ 346710 h 1238250"/>
                  <a:gd name="connsiteX427" fmla="*/ 426720 w 657225"/>
                  <a:gd name="connsiteY427" fmla="*/ 321945 h 1238250"/>
                  <a:gd name="connsiteX428" fmla="*/ 179070 w 657225"/>
                  <a:gd name="connsiteY428" fmla="*/ 164783 h 1238250"/>
                  <a:gd name="connsiteX429" fmla="*/ 162878 w 657225"/>
                  <a:gd name="connsiteY429" fmla="*/ 139065 h 1238250"/>
                  <a:gd name="connsiteX430" fmla="*/ 143828 w 657225"/>
                  <a:gd name="connsiteY430" fmla="*/ 163830 h 1238250"/>
                  <a:gd name="connsiteX431" fmla="*/ 160973 w 657225"/>
                  <a:gd name="connsiteY431" fmla="*/ 190500 h 1238250"/>
                  <a:gd name="connsiteX432" fmla="*/ 179070 w 657225"/>
                  <a:gd name="connsiteY432" fmla="*/ 164783 h 1238250"/>
                  <a:gd name="connsiteX433" fmla="*/ 426720 w 657225"/>
                  <a:gd name="connsiteY433" fmla="*/ 478155 h 1238250"/>
                  <a:gd name="connsiteX434" fmla="*/ 408623 w 657225"/>
                  <a:gd name="connsiteY434" fmla="*/ 450533 h 1238250"/>
                  <a:gd name="connsiteX435" fmla="*/ 390525 w 657225"/>
                  <a:gd name="connsiteY435" fmla="*/ 476250 h 1238250"/>
                  <a:gd name="connsiteX436" fmla="*/ 411480 w 657225"/>
                  <a:gd name="connsiteY436" fmla="*/ 501968 h 1238250"/>
                  <a:gd name="connsiteX437" fmla="*/ 426720 w 657225"/>
                  <a:gd name="connsiteY437" fmla="*/ 478155 h 1238250"/>
                  <a:gd name="connsiteX438" fmla="*/ 179070 w 657225"/>
                  <a:gd name="connsiteY438" fmla="*/ 84772 h 1238250"/>
                  <a:gd name="connsiteX439" fmla="*/ 160973 w 657225"/>
                  <a:gd name="connsiteY439" fmla="*/ 54293 h 1238250"/>
                  <a:gd name="connsiteX440" fmla="*/ 145733 w 657225"/>
                  <a:gd name="connsiteY440" fmla="*/ 80963 h 1238250"/>
                  <a:gd name="connsiteX441" fmla="*/ 163830 w 657225"/>
                  <a:gd name="connsiteY441" fmla="*/ 114300 h 1238250"/>
                  <a:gd name="connsiteX442" fmla="*/ 179070 w 657225"/>
                  <a:gd name="connsiteY442" fmla="*/ 84772 h 1238250"/>
                  <a:gd name="connsiteX443" fmla="*/ 179070 w 657225"/>
                  <a:gd name="connsiteY443" fmla="*/ 398145 h 1238250"/>
                  <a:gd name="connsiteX444" fmla="*/ 162878 w 657225"/>
                  <a:gd name="connsiteY444" fmla="*/ 368618 h 1238250"/>
                  <a:gd name="connsiteX445" fmla="*/ 144780 w 657225"/>
                  <a:gd name="connsiteY445" fmla="*/ 393383 h 1238250"/>
                  <a:gd name="connsiteX446" fmla="*/ 160973 w 657225"/>
                  <a:gd name="connsiteY446" fmla="*/ 424815 h 1238250"/>
                  <a:gd name="connsiteX447" fmla="*/ 179070 w 657225"/>
                  <a:gd name="connsiteY447" fmla="*/ 398145 h 1238250"/>
                  <a:gd name="connsiteX448" fmla="*/ 179070 w 657225"/>
                  <a:gd name="connsiteY448" fmla="*/ 1018223 h 1238250"/>
                  <a:gd name="connsiteX449" fmla="*/ 162878 w 657225"/>
                  <a:gd name="connsiteY449" fmla="*/ 989648 h 1238250"/>
                  <a:gd name="connsiteX450" fmla="*/ 144780 w 657225"/>
                  <a:gd name="connsiteY450" fmla="*/ 1017270 h 1238250"/>
                  <a:gd name="connsiteX451" fmla="*/ 160020 w 657225"/>
                  <a:gd name="connsiteY451" fmla="*/ 1046798 h 1238250"/>
                  <a:gd name="connsiteX452" fmla="*/ 179070 w 657225"/>
                  <a:gd name="connsiteY452" fmla="*/ 1018223 h 1238250"/>
                  <a:gd name="connsiteX453" fmla="*/ 264795 w 657225"/>
                  <a:gd name="connsiteY453" fmla="*/ 1100138 h 1238250"/>
                  <a:gd name="connsiteX454" fmla="*/ 246698 w 657225"/>
                  <a:gd name="connsiteY454" fmla="*/ 1071563 h 1238250"/>
                  <a:gd name="connsiteX455" fmla="*/ 229553 w 657225"/>
                  <a:gd name="connsiteY455" fmla="*/ 1094423 h 1238250"/>
                  <a:gd name="connsiteX456" fmla="*/ 244793 w 657225"/>
                  <a:gd name="connsiteY456" fmla="*/ 1121092 h 1238250"/>
                  <a:gd name="connsiteX457" fmla="*/ 264795 w 657225"/>
                  <a:gd name="connsiteY457" fmla="*/ 1100138 h 1238250"/>
                  <a:gd name="connsiteX458" fmla="*/ 308610 w 657225"/>
                  <a:gd name="connsiteY458" fmla="*/ 1091565 h 1238250"/>
                  <a:gd name="connsiteX459" fmla="*/ 325755 w 657225"/>
                  <a:gd name="connsiteY459" fmla="*/ 1121092 h 1238250"/>
                  <a:gd name="connsiteX460" fmla="*/ 344805 w 657225"/>
                  <a:gd name="connsiteY460" fmla="*/ 1096328 h 1238250"/>
                  <a:gd name="connsiteX461" fmla="*/ 327660 w 657225"/>
                  <a:gd name="connsiteY461" fmla="*/ 1070610 h 1238250"/>
                  <a:gd name="connsiteX462" fmla="*/ 308610 w 657225"/>
                  <a:gd name="connsiteY462" fmla="*/ 1091565 h 1238250"/>
                  <a:gd name="connsiteX463" fmla="*/ 589598 w 657225"/>
                  <a:gd name="connsiteY463" fmla="*/ 477203 h 1238250"/>
                  <a:gd name="connsiteX464" fmla="*/ 573405 w 657225"/>
                  <a:gd name="connsiteY464" fmla="*/ 451485 h 1238250"/>
                  <a:gd name="connsiteX465" fmla="*/ 554355 w 657225"/>
                  <a:gd name="connsiteY465" fmla="*/ 475297 h 1238250"/>
                  <a:gd name="connsiteX466" fmla="*/ 571500 w 657225"/>
                  <a:gd name="connsiteY466" fmla="*/ 501968 h 1238250"/>
                  <a:gd name="connsiteX467" fmla="*/ 589598 w 657225"/>
                  <a:gd name="connsiteY467" fmla="*/ 477203 h 1238250"/>
                  <a:gd name="connsiteX468" fmla="*/ 511492 w 657225"/>
                  <a:gd name="connsiteY468" fmla="*/ 468630 h 1238250"/>
                  <a:gd name="connsiteX469" fmla="*/ 494348 w 657225"/>
                  <a:gd name="connsiteY469" fmla="*/ 450533 h 1238250"/>
                  <a:gd name="connsiteX470" fmla="*/ 475298 w 657225"/>
                  <a:gd name="connsiteY470" fmla="*/ 475297 h 1238250"/>
                  <a:gd name="connsiteX471" fmla="*/ 494348 w 657225"/>
                  <a:gd name="connsiteY471" fmla="*/ 500062 h 1238250"/>
                  <a:gd name="connsiteX472" fmla="*/ 511492 w 657225"/>
                  <a:gd name="connsiteY472" fmla="*/ 468630 h 1238250"/>
                  <a:gd name="connsiteX473" fmla="*/ 344805 w 657225"/>
                  <a:gd name="connsiteY473" fmla="*/ 476250 h 1238250"/>
                  <a:gd name="connsiteX474" fmla="*/ 326708 w 657225"/>
                  <a:gd name="connsiteY474" fmla="*/ 451485 h 1238250"/>
                  <a:gd name="connsiteX475" fmla="*/ 308610 w 657225"/>
                  <a:gd name="connsiteY475" fmla="*/ 476250 h 1238250"/>
                  <a:gd name="connsiteX476" fmla="*/ 326708 w 657225"/>
                  <a:gd name="connsiteY476" fmla="*/ 501015 h 1238250"/>
                  <a:gd name="connsiteX477" fmla="*/ 344805 w 657225"/>
                  <a:gd name="connsiteY477" fmla="*/ 476250 h 1238250"/>
                  <a:gd name="connsiteX478" fmla="*/ 63818 w 657225"/>
                  <a:gd name="connsiteY478" fmla="*/ 474345 h 1238250"/>
                  <a:gd name="connsiteX479" fmla="*/ 80010 w 657225"/>
                  <a:gd name="connsiteY479" fmla="*/ 501015 h 1238250"/>
                  <a:gd name="connsiteX480" fmla="*/ 100013 w 657225"/>
                  <a:gd name="connsiteY480" fmla="*/ 477203 h 1238250"/>
                  <a:gd name="connsiteX481" fmla="*/ 83820 w 657225"/>
                  <a:gd name="connsiteY481" fmla="*/ 450533 h 1238250"/>
                  <a:gd name="connsiteX482" fmla="*/ 63818 w 657225"/>
                  <a:gd name="connsiteY482" fmla="*/ 474345 h 1238250"/>
                  <a:gd name="connsiteX483" fmla="*/ 99060 w 657225"/>
                  <a:gd name="connsiteY483" fmla="*/ 1097280 h 1238250"/>
                  <a:gd name="connsiteX484" fmla="*/ 82868 w 657225"/>
                  <a:gd name="connsiteY484" fmla="*/ 1071563 h 1238250"/>
                  <a:gd name="connsiteX485" fmla="*/ 63818 w 657225"/>
                  <a:gd name="connsiteY485" fmla="*/ 1095375 h 1238250"/>
                  <a:gd name="connsiteX486" fmla="*/ 80963 w 657225"/>
                  <a:gd name="connsiteY486" fmla="*/ 1122045 h 1238250"/>
                  <a:gd name="connsiteX487" fmla="*/ 99060 w 657225"/>
                  <a:gd name="connsiteY487" fmla="*/ 1097280 h 1238250"/>
                  <a:gd name="connsiteX488" fmla="*/ 179070 w 657225"/>
                  <a:gd name="connsiteY488" fmla="*/ 242887 h 1238250"/>
                  <a:gd name="connsiteX489" fmla="*/ 161925 w 657225"/>
                  <a:gd name="connsiteY489" fmla="*/ 216218 h 1238250"/>
                  <a:gd name="connsiteX490" fmla="*/ 145733 w 657225"/>
                  <a:gd name="connsiteY490" fmla="*/ 242887 h 1238250"/>
                  <a:gd name="connsiteX491" fmla="*/ 161925 w 657225"/>
                  <a:gd name="connsiteY491" fmla="*/ 270510 h 1238250"/>
                  <a:gd name="connsiteX492" fmla="*/ 179070 w 657225"/>
                  <a:gd name="connsiteY492" fmla="*/ 242887 h 1238250"/>
                  <a:gd name="connsiteX493" fmla="*/ 179070 w 657225"/>
                  <a:gd name="connsiteY493" fmla="*/ 707708 h 1238250"/>
                  <a:gd name="connsiteX494" fmla="*/ 161925 w 657225"/>
                  <a:gd name="connsiteY494" fmla="*/ 681037 h 1238250"/>
                  <a:gd name="connsiteX495" fmla="*/ 144780 w 657225"/>
                  <a:gd name="connsiteY495" fmla="*/ 706755 h 1238250"/>
                  <a:gd name="connsiteX496" fmla="*/ 162878 w 657225"/>
                  <a:gd name="connsiteY496" fmla="*/ 734378 h 1238250"/>
                  <a:gd name="connsiteX497" fmla="*/ 179070 w 657225"/>
                  <a:gd name="connsiteY497" fmla="*/ 707708 h 1238250"/>
                  <a:gd name="connsiteX498" fmla="*/ 179070 w 657225"/>
                  <a:gd name="connsiteY498" fmla="*/ 479108 h 1238250"/>
                  <a:gd name="connsiteX499" fmla="*/ 161925 w 657225"/>
                  <a:gd name="connsiteY499" fmla="*/ 450533 h 1238250"/>
                  <a:gd name="connsiteX500" fmla="*/ 144780 w 657225"/>
                  <a:gd name="connsiteY500" fmla="*/ 476250 h 1238250"/>
                  <a:gd name="connsiteX501" fmla="*/ 161925 w 657225"/>
                  <a:gd name="connsiteY501" fmla="*/ 500062 h 1238250"/>
                  <a:gd name="connsiteX502" fmla="*/ 179070 w 657225"/>
                  <a:gd name="connsiteY502" fmla="*/ 479108 h 1238250"/>
                  <a:gd name="connsiteX503" fmla="*/ 144780 w 657225"/>
                  <a:gd name="connsiteY503" fmla="*/ 1097280 h 1238250"/>
                  <a:gd name="connsiteX504" fmla="*/ 160973 w 657225"/>
                  <a:gd name="connsiteY504" fmla="*/ 1121092 h 1238250"/>
                  <a:gd name="connsiteX505" fmla="*/ 178118 w 657225"/>
                  <a:gd name="connsiteY505" fmla="*/ 1095375 h 1238250"/>
                  <a:gd name="connsiteX506" fmla="*/ 161925 w 657225"/>
                  <a:gd name="connsiteY506" fmla="*/ 1071563 h 1238250"/>
                  <a:gd name="connsiteX507" fmla="*/ 144780 w 657225"/>
                  <a:gd name="connsiteY507" fmla="*/ 1097280 h 123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Lst>
                <a:rect l="l" t="t" r="r" b="b"/>
                <a:pathLst>
                  <a:path w="657225" h="1238250">
                    <a:moveTo>
                      <a:pt x="512445" y="1097280"/>
                    </a:moveTo>
                    <a:cubicBezTo>
                      <a:pt x="507683" y="1087755"/>
                      <a:pt x="517208" y="1069658"/>
                      <a:pt x="493395" y="1071563"/>
                    </a:cubicBezTo>
                    <a:cubicBezTo>
                      <a:pt x="479108" y="1073467"/>
                      <a:pt x="473393" y="1076325"/>
                      <a:pt x="474345" y="1090613"/>
                    </a:cubicBezTo>
                    <a:cubicBezTo>
                      <a:pt x="475298" y="1105853"/>
                      <a:pt x="446723" y="1123950"/>
                      <a:pt x="432435" y="1119188"/>
                    </a:cubicBezTo>
                    <a:cubicBezTo>
                      <a:pt x="422910" y="1116330"/>
                      <a:pt x="427673" y="1107758"/>
                      <a:pt x="426720" y="1102042"/>
                    </a:cubicBezTo>
                    <a:cubicBezTo>
                      <a:pt x="423863" y="1089660"/>
                      <a:pt x="435293" y="1070610"/>
                      <a:pt x="408623" y="1071563"/>
                    </a:cubicBezTo>
                    <a:cubicBezTo>
                      <a:pt x="391478" y="1071563"/>
                      <a:pt x="391478" y="1080135"/>
                      <a:pt x="391478" y="1092517"/>
                    </a:cubicBezTo>
                    <a:cubicBezTo>
                      <a:pt x="390525" y="1111567"/>
                      <a:pt x="391478" y="1126808"/>
                      <a:pt x="417195" y="1119188"/>
                    </a:cubicBezTo>
                    <a:cubicBezTo>
                      <a:pt x="415290" y="1127760"/>
                      <a:pt x="408623" y="1127760"/>
                      <a:pt x="402908" y="1129665"/>
                    </a:cubicBezTo>
                    <a:cubicBezTo>
                      <a:pt x="365760" y="1143000"/>
                      <a:pt x="323850" y="1142048"/>
                      <a:pt x="287655" y="1160145"/>
                    </a:cubicBezTo>
                    <a:cubicBezTo>
                      <a:pt x="279083" y="1163955"/>
                      <a:pt x="264795" y="1174433"/>
                      <a:pt x="261938" y="1150620"/>
                    </a:cubicBezTo>
                    <a:cubicBezTo>
                      <a:pt x="260985" y="1140142"/>
                      <a:pt x="246698" y="1146810"/>
                      <a:pt x="239078" y="1145858"/>
                    </a:cubicBezTo>
                    <a:cubicBezTo>
                      <a:pt x="228600" y="1144905"/>
                      <a:pt x="230505" y="1153478"/>
                      <a:pt x="229553" y="1160145"/>
                    </a:cubicBezTo>
                    <a:cubicBezTo>
                      <a:pt x="227648" y="1173480"/>
                      <a:pt x="195263" y="1192530"/>
                      <a:pt x="184785" y="1186815"/>
                    </a:cubicBezTo>
                    <a:cubicBezTo>
                      <a:pt x="176213" y="1182053"/>
                      <a:pt x="180023" y="1172528"/>
                      <a:pt x="180023" y="1165860"/>
                    </a:cubicBezTo>
                    <a:cubicBezTo>
                      <a:pt x="180023" y="1152525"/>
                      <a:pt x="178118" y="1144905"/>
                      <a:pt x="161925" y="1145858"/>
                    </a:cubicBezTo>
                    <a:cubicBezTo>
                      <a:pt x="146685" y="1145858"/>
                      <a:pt x="143828" y="1153478"/>
                      <a:pt x="145733" y="1164908"/>
                    </a:cubicBezTo>
                    <a:cubicBezTo>
                      <a:pt x="151448" y="1194435"/>
                      <a:pt x="137160" y="1204913"/>
                      <a:pt x="109538" y="1210628"/>
                    </a:cubicBezTo>
                    <a:cubicBezTo>
                      <a:pt x="74295" y="1217295"/>
                      <a:pt x="39053" y="1229678"/>
                      <a:pt x="4763" y="1239203"/>
                    </a:cubicBezTo>
                    <a:cubicBezTo>
                      <a:pt x="-952" y="1229678"/>
                      <a:pt x="953" y="1221105"/>
                      <a:pt x="953" y="1212533"/>
                    </a:cubicBezTo>
                    <a:cubicBezTo>
                      <a:pt x="953" y="818198"/>
                      <a:pt x="953" y="422910"/>
                      <a:pt x="0" y="28575"/>
                    </a:cubicBezTo>
                    <a:cubicBezTo>
                      <a:pt x="0" y="4763"/>
                      <a:pt x="6668" y="0"/>
                      <a:pt x="29528" y="0"/>
                    </a:cubicBezTo>
                    <a:cubicBezTo>
                      <a:pt x="232410" y="952"/>
                      <a:pt x="434340" y="952"/>
                      <a:pt x="637223" y="0"/>
                    </a:cubicBezTo>
                    <a:cubicBezTo>
                      <a:pt x="659130" y="0"/>
                      <a:pt x="664845" y="5715"/>
                      <a:pt x="664845" y="26670"/>
                    </a:cubicBezTo>
                    <a:cubicBezTo>
                      <a:pt x="663893" y="366712"/>
                      <a:pt x="663893" y="706755"/>
                      <a:pt x="664845" y="1045845"/>
                    </a:cubicBezTo>
                    <a:cubicBezTo>
                      <a:pt x="664845" y="1062990"/>
                      <a:pt x="667703" y="1073467"/>
                      <a:pt x="641033" y="1068705"/>
                    </a:cubicBezTo>
                    <a:cubicBezTo>
                      <a:pt x="616268" y="1063942"/>
                      <a:pt x="587693" y="1069658"/>
                      <a:pt x="562928" y="1074420"/>
                    </a:cubicBezTo>
                    <a:cubicBezTo>
                      <a:pt x="547688" y="1078230"/>
                      <a:pt x="533400" y="1097280"/>
                      <a:pt x="512445" y="1097280"/>
                    </a:cubicBezTo>
                    <a:close/>
                    <a:moveTo>
                      <a:pt x="180023" y="862965"/>
                    </a:moveTo>
                    <a:cubicBezTo>
                      <a:pt x="180023" y="847725"/>
                      <a:pt x="183833" y="833437"/>
                      <a:pt x="160973" y="834390"/>
                    </a:cubicBezTo>
                    <a:cubicBezTo>
                      <a:pt x="134303" y="835342"/>
                      <a:pt x="145733" y="853440"/>
                      <a:pt x="143828" y="865823"/>
                    </a:cubicBezTo>
                    <a:cubicBezTo>
                      <a:pt x="141923" y="878205"/>
                      <a:pt x="140018" y="890587"/>
                      <a:pt x="161925" y="891540"/>
                    </a:cubicBezTo>
                    <a:cubicBezTo>
                      <a:pt x="188595" y="890587"/>
                      <a:pt x="178118" y="873442"/>
                      <a:pt x="180023" y="862965"/>
                    </a:cubicBezTo>
                    <a:close/>
                    <a:moveTo>
                      <a:pt x="180975" y="552450"/>
                    </a:moveTo>
                    <a:cubicBezTo>
                      <a:pt x="179070" y="541020"/>
                      <a:pt x="188595" y="524828"/>
                      <a:pt x="162878" y="524828"/>
                    </a:cubicBezTo>
                    <a:cubicBezTo>
                      <a:pt x="140018" y="524828"/>
                      <a:pt x="142875" y="538162"/>
                      <a:pt x="143828" y="551498"/>
                    </a:cubicBezTo>
                    <a:cubicBezTo>
                      <a:pt x="144780" y="564833"/>
                      <a:pt x="136208" y="581978"/>
                      <a:pt x="162878" y="581025"/>
                    </a:cubicBezTo>
                    <a:cubicBezTo>
                      <a:pt x="186690" y="581025"/>
                      <a:pt x="179070" y="564833"/>
                      <a:pt x="180975" y="552450"/>
                    </a:cubicBezTo>
                    <a:close/>
                    <a:moveTo>
                      <a:pt x="427673" y="85725"/>
                    </a:moveTo>
                    <a:cubicBezTo>
                      <a:pt x="421958" y="76200"/>
                      <a:pt x="438150" y="54293"/>
                      <a:pt x="408623" y="55245"/>
                    </a:cubicBezTo>
                    <a:cubicBezTo>
                      <a:pt x="382905" y="56197"/>
                      <a:pt x="391478" y="73343"/>
                      <a:pt x="392430" y="83820"/>
                    </a:cubicBezTo>
                    <a:cubicBezTo>
                      <a:pt x="393383" y="96202"/>
                      <a:pt x="381000" y="117157"/>
                      <a:pt x="410528" y="116205"/>
                    </a:cubicBezTo>
                    <a:cubicBezTo>
                      <a:pt x="435293" y="116205"/>
                      <a:pt x="423863" y="99060"/>
                      <a:pt x="427673" y="85725"/>
                    </a:cubicBezTo>
                    <a:close/>
                    <a:moveTo>
                      <a:pt x="228600" y="86677"/>
                    </a:moveTo>
                    <a:cubicBezTo>
                      <a:pt x="233363" y="96202"/>
                      <a:pt x="219075" y="116205"/>
                      <a:pt x="246698" y="116205"/>
                    </a:cubicBezTo>
                    <a:cubicBezTo>
                      <a:pt x="272415" y="116205"/>
                      <a:pt x="264795" y="98107"/>
                      <a:pt x="264795" y="85725"/>
                    </a:cubicBezTo>
                    <a:cubicBezTo>
                      <a:pt x="264795" y="73343"/>
                      <a:pt x="274320" y="55245"/>
                      <a:pt x="247650" y="55245"/>
                    </a:cubicBezTo>
                    <a:cubicBezTo>
                      <a:pt x="220028" y="54293"/>
                      <a:pt x="232410" y="73343"/>
                      <a:pt x="228600" y="86677"/>
                    </a:cubicBezTo>
                    <a:close/>
                    <a:moveTo>
                      <a:pt x="180023" y="788670"/>
                    </a:moveTo>
                    <a:cubicBezTo>
                      <a:pt x="180023" y="772478"/>
                      <a:pt x="184785" y="759143"/>
                      <a:pt x="162878" y="759143"/>
                    </a:cubicBezTo>
                    <a:cubicBezTo>
                      <a:pt x="141923" y="759143"/>
                      <a:pt x="142875" y="769620"/>
                      <a:pt x="143828" y="783908"/>
                    </a:cubicBezTo>
                    <a:cubicBezTo>
                      <a:pt x="144780" y="797243"/>
                      <a:pt x="139065" y="811530"/>
                      <a:pt x="162878" y="811530"/>
                    </a:cubicBezTo>
                    <a:cubicBezTo>
                      <a:pt x="184785" y="810578"/>
                      <a:pt x="180023" y="797243"/>
                      <a:pt x="180023" y="788670"/>
                    </a:cubicBezTo>
                    <a:close/>
                    <a:moveTo>
                      <a:pt x="143828" y="626745"/>
                    </a:moveTo>
                    <a:cubicBezTo>
                      <a:pt x="143828" y="641985"/>
                      <a:pt x="139065" y="656273"/>
                      <a:pt x="162878" y="655320"/>
                    </a:cubicBezTo>
                    <a:cubicBezTo>
                      <a:pt x="184785" y="654368"/>
                      <a:pt x="180023" y="641033"/>
                      <a:pt x="180023" y="629603"/>
                    </a:cubicBezTo>
                    <a:cubicBezTo>
                      <a:pt x="180023" y="617220"/>
                      <a:pt x="184785" y="603885"/>
                      <a:pt x="161925" y="603885"/>
                    </a:cubicBezTo>
                    <a:cubicBezTo>
                      <a:pt x="141923" y="603885"/>
                      <a:pt x="142875" y="615315"/>
                      <a:pt x="143828" y="626745"/>
                    </a:cubicBezTo>
                    <a:close/>
                    <a:moveTo>
                      <a:pt x="180023" y="319087"/>
                    </a:moveTo>
                    <a:cubicBezTo>
                      <a:pt x="180975" y="305753"/>
                      <a:pt x="182880" y="294322"/>
                      <a:pt x="161925" y="294322"/>
                    </a:cubicBezTo>
                    <a:cubicBezTo>
                      <a:pt x="140018" y="294322"/>
                      <a:pt x="143828" y="306705"/>
                      <a:pt x="143828" y="320040"/>
                    </a:cubicBezTo>
                    <a:cubicBezTo>
                      <a:pt x="143828" y="331470"/>
                      <a:pt x="139065" y="345758"/>
                      <a:pt x="160973" y="346710"/>
                    </a:cubicBezTo>
                    <a:cubicBezTo>
                      <a:pt x="183833" y="346710"/>
                      <a:pt x="180975" y="333375"/>
                      <a:pt x="180023" y="319087"/>
                    </a:cubicBezTo>
                    <a:close/>
                    <a:moveTo>
                      <a:pt x="143828" y="936308"/>
                    </a:moveTo>
                    <a:cubicBezTo>
                      <a:pt x="144780" y="952500"/>
                      <a:pt x="139065" y="967740"/>
                      <a:pt x="162878" y="967740"/>
                    </a:cubicBezTo>
                    <a:cubicBezTo>
                      <a:pt x="184785" y="967740"/>
                      <a:pt x="180975" y="954405"/>
                      <a:pt x="180975" y="942023"/>
                    </a:cubicBezTo>
                    <a:cubicBezTo>
                      <a:pt x="180975" y="930592"/>
                      <a:pt x="185738" y="916305"/>
                      <a:pt x="163830" y="916305"/>
                    </a:cubicBezTo>
                    <a:cubicBezTo>
                      <a:pt x="142875" y="915353"/>
                      <a:pt x="141923" y="924878"/>
                      <a:pt x="143828" y="936308"/>
                    </a:cubicBezTo>
                    <a:close/>
                    <a:moveTo>
                      <a:pt x="62865" y="553403"/>
                    </a:moveTo>
                    <a:cubicBezTo>
                      <a:pt x="64770" y="564833"/>
                      <a:pt x="55245" y="581025"/>
                      <a:pt x="80010" y="581025"/>
                    </a:cubicBezTo>
                    <a:cubicBezTo>
                      <a:pt x="103823" y="581978"/>
                      <a:pt x="99060" y="567690"/>
                      <a:pt x="99060" y="554355"/>
                    </a:cubicBezTo>
                    <a:cubicBezTo>
                      <a:pt x="98108" y="541973"/>
                      <a:pt x="106680" y="524828"/>
                      <a:pt x="80963" y="524828"/>
                    </a:cubicBezTo>
                    <a:cubicBezTo>
                      <a:pt x="56198" y="524828"/>
                      <a:pt x="64770" y="541020"/>
                      <a:pt x="62865" y="553403"/>
                    </a:cubicBezTo>
                    <a:close/>
                    <a:moveTo>
                      <a:pt x="100013" y="82868"/>
                    </a:moveTo>
                    <a:cubicBezTo>
                      <a:pt x="94298" y="75247"/>
                      <a:pt x="111443" y="55245"/>
                      <a:pt x="82868" y="54293"/>
                    </a:cubicBezTo>
                    <a:cubicBezTo>
                      <a:pt x="60008" y="53340"/>
                      <a:pt x="61913" y="67627"/>
                      <a:pt x="63818" y="80963"/>
                    </a:cubicBezTo>
                    <a:cubicBezTo>
                      <a:pt x="65723" y="93345"/>
                      <a:pt x="51435" y="113347"/>
                      <a:pt x="80010" y="115252"/>
                    </a:cubicBezTo>
                    <a:cubicBezTo>
                      <a:pt x="105728" y="116205"/>
                      <a:pt x="98108" y="99060"/>
                      <a:pt x="100013" y="82868"/>
                    </a:cubicBezTo>
                    <a:close/>
                    <a:moveTo>
                      <a:pt x="264795" y="552450"/>
                    </a:moveTo>
                    <a:cubicBezTo>
                      <a:pt x="261938" y="541973"/>
                      <a:pt x="272415" y="524828"/>
                      <a:pt x="247650" y="524828"/>
                    </a:cubicBezTo>
                    <a:cubicBezTo>
                      <a:pt x="223838" y="524828"/>
                      <a:pt x="229553" y="540068"/>
                      <a:pt x="229553" y="552450"/>
                    </a:cubicBezTo>
                    <a:cubicBezTo>
                      <a:pt x="229553" y="563880"/>
                      <a:pt x="221933" y="581025"/>
                      <a:pt x="246698" y="581025"/>
                    </a:cubicBezTo>
                    <a:cubicBezTo>
                      <a:pt x="270510" y="581978"/>
                      <a:pt x="263843" y="565785"/>
                      <a:pt x="264795" y="552450"/>
                    </a:cubicBezTo>
                    <a:close/>
                    <a:moveTo>
                      <a:pt x="308610" y="82868"/>
                    </a:moveTo>
                    <a:cubicBezTo>
                      <a:pt x="311468" y="95250"/>
                      <a:pt x="299085" y="115252"/>
                      <a:pt x="327660" y="114300"/>
                    </a:cubicBezTo>
                    <a:cubicBezTo>
                      <a:pt x="354330" y="113347"/>
                      <a:pt x="343853" y="95250"/>
                      <a:pt x="343853" y="82868"/>
                    </a:cubicBezTo>
                    <a:cubicBezTo>
                      <a:pt x="344805" y="70485"/>
                      <a:pt x="351473" y="53340"/>
                      <a:pt x="325755" y="53340"/>
                    </a:cubicBezTo>
                    <a:cubicBezTo>
                      <a:pt x="300990" y="55245"/>
                      <a:pt x="310515" y="71438"/>
                      <a:pt x="308610" y="82868"/>
                    </a:cubicBezTo>
                    <a:close/>
                    <a:moveTo>
                      <a:pt x="511492" y="84772"/>
                    </a:moveTo>
                    <a:cubicBezTo>
                      <a:pt x="508635" y="72390"/>
                      <a:pt x="519113" y="54293"/>
                      <a:pt x="492443" y="54293"/>
                    </a:cubicBezTo>
                    <a:cubicBezTo>
                      <a:pt x="467678" y="54293"/>
                      <a:pt x="474345" y="70485"/>
                      <a:pt x="475298" y="81915"/>
                    </a:cubicBezTo>
                    <a:cubicBezTo>
                      <a:pt x="476250" y="94297"/>
                      <a:pt x="464820" y="114300"/>
                      <a:pt x="493395" y="114300"/>
                    </a:cubicBezTo>
                    <a:cubicBezTo>
                      <a:pt x="520065" y="115252"/>
                      <a:pt x="507683" y="96202"/>
                      <a:pt x="511492" y="84772"/>
                    </a:cubicBezTo>
                    <a:close/>
                    <a:moveTo>
                      <a:pt x="553403" y="85725"/>
                    </a:moveTo>
                    <a:cubicBezTo>
                      <a:pt x="558165" y="96202"/>
                      <a:pt x="544830" y="115252"/>
                      <a:pt x="571500" y="115252"/>
                    </a:cubicBezTo>
                    <a:cubicBezTo>
                      <a:pt x="600075" y="115252"/>
                      <a:pt x="588645" y="95250"/>
                      <a:pt x="589598" y="82868"/>
                    </a:cubicBezTo>
                    <a:cubicBezTo>
                      <a:pt x="590550" y="70485"/>
                      <a:pt x="596265" y="55245"/>
                      <a:pt x="572453" y="55245"/>
                    </a:cubicBezTo>
                    <a:cubicBezTo>
                      <a:pt x="544830" y="54293"/>
                      <a:pt x="556260" y="72390"/>
                      <a:pt x="553403" y="85725"/>
                    </a:cubicBezTo>
                    <a:close/>
                    <a:moveTo>
                      <a:pt x="426720" y="554355"/>
                    </a:moveTo>
                    <a:cubicBezTo>
                      <a:pt x="424815" y="541973"/>
                      <a:pt x="434340" y="523875"/>
                      <a:pt x="407670" y="524828"/>
                    </a:cubicBezTo>
                    <a:cubicBezTo>
                      <a:pt x="381953" y="525780"/>
                      <a:pt x="392430" y="542925"/>
                      <a:pt x="391478" y="553403"/>
                    </a:cubicBezTo>
                    <a:cubicBezTo>
                      <a:pt x="390525" y="566737"/>
                      <a:pt x="386715" y="581025"/>
                      <a:pt x="409575" y="581025"/>
                    </a:cubicBezTo>
                    <a:cubicBezTo>
                      <a:pt x="433388" y="581025"/>
                      <a:pt x="425768" y="565785"/>
                      <a:pt x="426720" y="554355"/>
                    </a:cubicBezTo>
                    <a:close/>
                    <a:moveTo>
                      <a:pt x="510540" y="552450"/>
                    </a:moveTo>
                    <a:cubicBezTo>
                      <a:pt x="509588" y="541020"/>
                      <a:pt x="518160" y="523875"/>
                      <a:pt x="491490" y="524828"/>
                    </a:cubicBezTo>
                    <a:cubicBezTo>
                      <a:pt x="468630" y="525780"/>
                      <a:pt x="474345" y="540068"/>
                      <a:pt x="475298" y="551498"/>
                    </a:cubicBezTo>
                    <a:cubicBezTo>
                      <a:pt x="476250" y="562928"/>
                      <a:pt x="465773" y="580073"/>
                      <a:pt x="491490" y="581025"/>
                    </a:cubicBezTo>
                    <a:cubicBezTo>
                      <a:pt x="514350" y="581978"/>
                      <a:pt x="511492" y="567690"/>
                      <a:pt x="510540" y="552450"/>
                    </a:cubicBezTo>
                    <a:close/>
                    <a:moveTo>
                      <a:pt x="589598" y="553403"/>
                    </a:moveTo>
                    <a:cubicBezTo>
                      <a:pt x="587693" y="541973"/>
                      <a:pt x="597218" y="525780"/>
                      <a:pt x="572453" y="524828"/>
                    </a:cubicBezTo>
                    <a:cubicBezTo>
                      <a:pt x="546735" y="524828"/>
                      <a:pt x="554355" y="541973"/>
                      <a:pt x="554355" y="554355"/>
                    </a:cubicBezTo>
                    <a:cubicBezTo>
                      <a:pt x="553403" y="567690"/>
                      <a:pt x="549593" y="581978"/>
                      <a:pt x="572453" y="581025"/>
                    </a:cubicBezTo>
                    <a:cubicBezTo>
                      <a:pt x="597218" y="581025"/>
                      <a:pt x="587693" y="564833"/>
                      <a:pt x="589598" y="553403"/>
                    </a:cubicBezTo>
                    <a:close/>
                    <a:moveTo>
                      <a:pt x="62865" y="862965"/>
                    </a:moveTo>
                    <a:cubicBezTo>
                      <a:pt x="65723" y="874395"/>
                      <a:pt x="55245" y="890587"/>
                      <a:pt x="80010" y="891540"/>
                    </a:cubicBezTo>
                    <a:cubicBezTo>
                      <a:pt x="103823" y="891540"/>
                      <a:pt x="99060" y="877253"/>
                      <a:pt x="98108" y="864870"/>
                    </a:cubicBezTo>
                    <a:cubicBezTo>
                      <a:pt x="97155" y="852487"/>
                      <a:pt x="106680" y="834390"/>
                      <a:pt x="80010" y="834390"/>
                    </a:cubicBezTo>
                    <a:cubicBezTo>
                      <a:pt x="56198" y="834390"/>
                      <a:pt x="65723" y="850583"/>
                      <a:pt x="62865" y="862965"/>
                    </a:cubicBezTo>
                    <a:close/>
                    <a:moveTo>
                      <a:pt x="264795" y="862012"/>
                    </a:moveTo>
                    <a:cubicBezTo>
                      <a:pt x="262890" y="849630"/>
                      <a:pt x="271463" y="833437"/>
                      <a:pt x="246698" y="833437"/>
                    </a:cubicBezTo>
                    <a:cubicBezTo>
                      <a:pt x="221933" y="833437"/>
                      <a:pt x="229553" y="849630"/>
                      <a:pt x="229553" y="862012"/>
                    </a:cubicBezTo>
                    <a:cubicBezTo>
                      <a:pt x="229553" y="874395"/>
                      <a:pt x="221933" y="890587"/>
                      <a:pt x="246698" y="890587"/>
                    </a:cubicBezTo>
                    <a:cubicBezTo>
                      <a:pt x="271463" y="890587"/>
                      <a:pt x="262890" y="874395"/>
                      <a:pt x="264795" y="862012"/>
                    </a:cubicBezTo>
                    <a:close/>
                    <a:moveTo>
                      <a:pt x="344805" y="862965"/>
                    </a:moveTo>
                    <a:cubicBezTo>
                      <a:pt x="343853" y="849630"/>
                      <a:pt x="351473" y="832485"/>
                      <a:pt x="325755" y="833437"/>
                    </a:cubicBezTo>
                    <a:cubicBezTo>
                      <a:pt x="302895" y="834390"/>
                      <a:pt x="308610" y="848678"/>
                      <a:pt x="309563" y="860108"/>
                    </a:cubicBezTo>
                    <a:cubicBezTo>
                      <a:pt x="310515" y="872490"/>
                      <a:pt x="300038" y="890587"/>
                      <a:pt x="326708" y="890587"/>
                    </a:cubicBezTo>
                    <a:cubicBezTo>
                      <a:pt x="350520" y="890587"/>
                      <a:pt x="342900" y="875348"/>
                      <a:pt x="344805" y="862965"/>
                    </a:cubicBezTo>
                    <a:close/>
                    <a:moveTo>
                      <a:pt x="390525" y="862012"/>
                    </a:moveTo>
                    <a:cubicBezTo>
                      <a:pt x="392430" y="874395"/>
                      <a:pt x="383858" y="890587"/>
                      <a:pt x="408623" y="890587"/>
                    </a:cubicBezTo>
                    <a:cubicBezTo>
                      <a:pt x="435293" y="890587"/>
                      <a:pt x="425768" y="872490"/>
                      <a:pt x="426720" y="860108"/>
                    </a:cubicBezTo>
                    <a:cubicBezTo>
                      <a:pt x="427673" y="846773"/>
                      <a:pt x="431483" y="832485"/>
                      <a:pt x="407670" y="833437"/>
                    </a:cubicBezTo>
                    <a:cubicBezTo>
                      <a:pt x="382905" y="834390"/>
                      <a:pt x="393383" y="851535"/>
                      <a:pt x="390525" y="862012"/>
                    </a:cubicBezTo>
                    <a:close/>
                    <a:moveTo>
                      <a:pt x="511492" y="862012"/>
                    </a:moveTo>
                    <a:cubicBezTo>
                      <a:pt x="508635" y="850583"/>
                      <a:pt x="518160" y="834390"/>
                      <a:pt x="493395" y="834390"/>
                    </a:cubicBezTo>
                    <a:cubicBezTo>
                      <a:pt x="469583" y="834390"/>
                      <a:pt x="475298" y="849630"/>
                      <a:pt x="475298" y="862012"/>
                    </a:cubicBezTo>
                    <a:cubicBezTo>
                      <a:pt x="475298" y="874395"/>
                      <a:pt x="467678" y="891540"/>
                      <a:pt x="493395" y="891540"/>
                    </a:cubicBezTo>
                    <a:cubicBezTo>
                      <a:pt x="519113" y="890587"/>
                      <a:pt x="508635" y="873442"/>
                      <a:pt x="511492" y="862012"/>
                    </a:cubicBezTo>
                    <a:close/>
                    <a:moveTo>
                      <a:pt x="589598" y="862012"/>
                    </a:moveTo>
                    <a:cubicBezTo>
                      <a:pt x="588645" y="849630"/>
                      <a:pt x="596265" y="834390"/>
                      <a:pt x="571500" y="834390"/>
                    </a:cubicBezTo>
                    <a:cubicBezTo>
                      <a:pt x="546735" y="834390"/>
                      <a:pt x="553403" y="850583"/>
                      <a:pt x="554355" y="862012"/>
                    </a:cubicBezTo>
                    <a:cubicBezTo>
                      <a:pt x="555308" y="873442"/>
                      <a:pt x="544830" y="890587"/>
                      <a:pt x="570548" y="890587"/>
                    </a:cubicBezTo>
                    <a:cubicBezTo>
                      <a:pt x="596265" y="891540"/>
                      <a:pt x="588645" y="874395"/>
                      <a:pt x="589598" y="862012"/>
                    </a:cubicBezTo>
                    <a:close/>
                    <a:moveTo>
                      <a:pt x="100013" y="1018223"/>
                    </a:moveTo>
                    <a:cubicBezTo>
                      <a:pt x="96203" y="1007745"/>
                      <a:pt x="108585" y="990600"/>
                      <a:pt x="82868" y="989648"/>
                    </a:cubicBezTo>
                    <a:cubicBezTo>
                      <a:pt x="57150" y="988695"/>
                      <a:pt x="63818" y="1004887"/>
                      <a:pt x="63818" y="1018223"/>
                    </a:cubicBezTo>
                    <a:cubicBezTo>
                      <a:pt x="63818" y="1031558"/>
                      <a:pt x="57150" y="1047750"/>
                      <a:pt x="82868" y="1046798"/>
                    </a:cubicBezTo>
                    <a:cubicBezTo>
                      <a:pt x="107633" y="1046798"/>
                      <a:pt x="96203" y="1029653"/>
                      <a:pt x="100013" y="1018223"/>
                    </a:cubicBezTo>
                    <a:close/>
                    <a:moveTo>
                      <a:pt x="264795" y="1018223"/>
                    </a:moveTo>
                    <a:cubicBezTo>
                      <a:pt x="261938" y="1006792"/>
                      <a:pt x="272415" y="989648"/>
                      <a:pt x="247650" y="989648"/>
                    </a:cubicBezTo>
                    <a:cubicBezTo>
                      <a:pt x="223838" y="989648"/>
                      <a:pt x="228600" y="1004887"/>
                      <a:pt x="229553" y="1017270"/>
                    </a:cubicBezTo>
                    <a:cubicBezTo>
                      <a:pt x="230505" y="1029653"/>
                      <a:pt x="220980" y="1047750"/>
                      <a:pt x="247650" y="1047750"/>
                    </a:cubicBezTo>
                    <a:cubicBezTo>
                      <a:pt x="272415" y="1046798"/>
                      <a:pt x="262890" y="1029653"/>
                      <a:pt x="264795" y="1018223"/>
                    </a:cubicBezTo>
                    <a:close/>
                    <a:moveTo>
                      <a:pt x="308610" y="1018223"/>
                    </a:moveTo>
                    <a:cubicBezTo>
                      <a:pt x="311468" y="1029653"/>
                      <a:pt x="300990" y="1046798"/>
                      <a:pt x="325755" y="1046798"/>
                    </a:cubicBezTo>
                    <a:cubicBezTo>
                      <a:pt x="349568" y="1046798"/>
                      <a:pt x="344805" y="1032510"/>
                      <a:pt x="343853" y="1019175"/>
                    </a:cubicBezTo>
                    <a:cubicBezTo>
                      <a:pt x="342900" y="1006792"/>
                      <a:pt x="352425" y="988695"/>
                      <a:pt x="325755" y="988695"/>
                    </a:cubicBezTo>
                    <a:cubicBezTo>
                      <a:pt x="300990" y="989648"/>
                      <a:pt x="310515" y="1006792"/>
                      <a:pt x="308610" y="1018223"/>
                    </a:cubicBezTo>
                    <a:close/>
                    <a:moveTo>
                      <a:pt x="426720" y="1018223"/>
                    </a:moveTo>
                    <a:cubicBezTo>
                      <a:pt x="423863" y="1007745"/>
                      <a:pt x="435293" y="990600"/>
                      <a:pt x="409575" y="989648"/>
                    </a:cubicBezTo>
                    <a:cubicBezTo>
                      <a:pt x="385763" y="988695"/>
                      <a:pt x="389573" y="1003935"/>
                      <a:pt x="391478" y="1016317"/>
                    </a:cubicBezTo>
                    <a:cubicBezTo>
                      <a:pt x="392430" y="1028700"/>
                      <a:pt x="381953" y="1046798"/>
                      <a:pt x="408623" y="1046798"/>
                    </a:cubicBezTo>
                    <a:cubicBezTo>
                      <a:pt x="433388" y="1046798"/>
                      <a:pt x="424815" y="1030605"/>
                      <a:pt x="426720" y="1018223"/>
                    </a:cubicBezTo>
                    <a:close/>
                    <a:moveTo>
                      <a:pt x="474345" y="1019175"/>
                    </a:moveTo>
                    <a:cubicBezTo>
                      <a:pt x="477203" y="1030605"/>
                      <a:pt x="466725" y="1047750"/>
                      <a:pt x="492443" y="1047750"/>
                    </a:cubicBezTo>
                    <a:cubicBezTo>
                      <a:pt x="517208" y="1047750"/>
                      <a:pt x="510540" y="1032510"/>
                      <a:pt x="510540" y="1020128"/>
                    </a:cubicBezTo>
                    <a:cubicBezTo>
                      <a:pt x="510540" y="1007745"/>
                      <a:pt x="518160" y="989648"/>
                      <a:pt x="491490" y="990600"/>
                    </a:cubicBezTo>
                    <a:cubicBezTo>
                      <a:pt x="466725" y="990600"/>
                      <a:pt x="478155" y="1007745"/>
                      <a:pt x="474345" y="1019175"/>
                    </a:cubicBezTo>
                    <a:close/>
                    <a:moveTo>
                      <a:pt x="589598" y="1019175"/>
                    </a:moveTo>
                    <a:cubicBezTo>
                      <a:pt x="587693" y="1006792"/>
                      <a:pt x="597218" y="989648"/>
                      <a:pt x="570548" y="989648"/>
                    </a:cubicBezTo>
                    <a:cubicBezTo>
                      <a:pt x="545783" y="989648"/>
                      <a:pt x="553403" y="1005840"/>
                      <a:pt x="553403" y="1017270"/>
                    </a:cubicBezTo>
                    <a:cubicBezTo>
                      <a:pt x="553403" y="1029653"/>
                      <a:pt x="544830" y="1046798"/>
                      <a:pt x="571500" y="1046798"/>
                    </a:cubicBezTo>
                    <a:cubicBezTo>
                      <a:pt x="596265" y="1046798"/>
                      <a:pt x="587693" y="1030605"/>
                      <a:pt x="589598" y="1019175"/>
                    </a:cubicBezTo>
                    <a:close/>
                    <a:moveTo>
                      <a:pt x="100013" y="1173480"/>
                    </a:moveTo>
                    <a:cubicBezTo>
                      <a:pt x="97155" y="1162050"/>
                      <a:pt x="107633" y="1145858"/>
                      <a:pt x="82868" y="1144905"/>
                    </a:cubicBezTo>
                    <a:cubicBezTo>
                      <a:pt x="59055" y="1144905"/>
                      <a:pt x="63818" y="1158240"/>
                      <a:pt x="63818" y="1171575"/>
                    </a:cubicBezTo>
                    <a:cubicBezTo>
                      <a:pt x="64770" y="1183958"/>
                      <a:pt x="56198" y="1201103"/>
                      <a:pt x="81915" y="1201103"/>
                    </a:cubicBezTo>
                    <a:cubicBezTo>
                      <a:pt x="106680" y="1202055"/>
                      <a:pt x="97155" y="1185863"/>
                      <a:pt x="100013" y="1173480"/>
                    </a:cubicBezTo>
                    <a:close/>
                    <a:moveTo>
                      <a:pt x="99060" y="398145"/>
                    </a:moveTo>
                    <a:cubicBezTo>
                      <a:pt x="96203" y="387668"/>
                      <a:pt x="108585" y="368618"/>
                      <a:pt x="80963" y="368618"/>
                    </a:cubicBezTo>
                    <a:cubicBezTo>
                      <a:pt x="59055" y="368618"/>
                      <a:pt x="61913" y="381953"/>
                      <a:pt x="63818" y="394335"/>
                    </a:cubicBezTo>
                    <a:cubicBezTo>
                      <a:pt x="65723" y="405765"/>
                      <a:pt x="52388" y="424815"/>
                      <a:pt x="80010" y="426720"/>
                    </a:cubicBezTo>
                    <a:cubicBezTo>
                      <a:pt x="103823" y="427672"/>
                      <a:pt x="99060" y="412433"/>
                      <a:pt x="99060" y="398145"/>
                    </a:cubicBezTo>
                    <a:close/>
                    <a:moveTo>
                      <a:pt x="344805" y="551498"/>
                    </a:moveTo>
                    <a:cubicBezTo>
                      <a:pt x="343853" y="539115"/>
                      <a:pt x="350520" y="525780"/>
                      <a:pt x="327660" y="524828"/>
                    </a:cubicBezTo>
                    <a:cubicBezTo>
                      <a:pt x="300990" y="523875"/>
                      <a:pt x="309563" y="541973"/>
                      <a:pt x="309563" y="554355"/>
                    </a:cubicBezTo>
                    <a:cubicBezTo>
                      <a:pt x="309563" y="565785"/>
                      <a:pt x="303848" y="580073"/>
                      <a:pt x="326708" y="581025"/>
                    </a:cubicBezTo>
                    <a:cubicBezTo>
                      <a:pt x="352425" y="581978"/>
                      <a:pt x="342900" y="563880"/>
                      <a:pt x="344805" y="551498"/>
                    </a:cubicBezTo>
                    <a:close/>
                    <a:moveTo>
                      <a:pt x="264795" y="397193"/>
                    </a:moveTo>
                    <a:cubicBezTo>
                      <a:pt x="260985" y="386715"/>
                      <a:pt x="273368" y="369570"/>
                      <a:pt x="248603" y="368618"/>
                    </a:cubicBezTo>
                    <a:cubicBezTo>
                      <a:pt x="224790" y="367665"/>
                      <a:pt x="228600" y="381953"/>
                      <a:pt x="229553" y="395287"/>
                    </a:cubicBezTo>
                    <a:cubicBezTo>
                      <a:pt x="230505" y="407670"/>
                      <a:pt x="220028" y="425768"/>
                      <a:pt x="246698" y="425768"/>
                    </a:cubicBezTo>
                    <a:cubicBezTo>
                      <a:pt x="271463" y="426720"/>
                      <a:pt x="262890" y="410528"/>
                      <a:pt x="264795" y="397193"/>
                    </a:cubicBezTo>
                    <a:close/>
                    <a:moveTo>
                      <a:pt x="344805" y="398145"/>
                    </a:moveTo>
                    <a:cubicBezTo>
                      <a:pt x="342900" y="386715"/>
                      <a:pt x="352425" y="368618"/>
                      <a:pt x="325755" y="368618"/>
                    </a:cubicBezTo>
                    <a:cubicBezTo>
                      <a:pt x="303848" y="368618"/>
                      <a:pt x="307658" y="382905"/>
                      <a:pt x="308610" y="394335"/>
                    </a:cubicBezTo>
                    <a:cubicBezTo>
                      <a:pt x="309563" y="405765"/>
                      <a:pt x="298133" y="424815"/>
                      <a:pt x="325755" y="425768"/>
                    </a:cubicBezTo>
                    <a:cubicBezTo>
                      <a:pt x="349568" y="426720"/>
                      <a:pt x="343853" y="411480"/>
                      <a:pt x="344805" y="398145"/>
                    </a:cubicBezTo>
                    <a:close/>
                    <a:moveTo>
                      <a:pt x="427673" y="396240"/>
                    </a:moveTo>
                    <a:cubicBezTo>
                      <a:pt x="423863" y="387668"/>
                      <a:pt x="436245" y="369570"/>
                      <a:pt x="410528" y="368618"/>
                    </a:cubicBezTo>
                    <a:cubicBezTo>
                      <a:pt x="386715" y="367665"/>
                      <a:pt x="390525" y="382905"/>
                      <a:pt x="392430" y="395287"/>
                    </a:cubicBezTo>
                    <a:cubicBezTo>
                      <a:pt x="393383" y="407670"/>
                      <a:pt x="382905" y="425768"/>
                      <a:pt x="409575" y="425768"/>
                    </a:cubicBezTo>
                    <a:cubicBezTo>
                      <a:pt x="433388" y="426720"/>
                      <a:pt x="424815" y="410528"/>
                      <a:pt x="427673" y="396240"/>
                    </a:cubicBezTo>
                    <a:close/>
                    <a:moveTo>
                      <a:pt x="511492" y="397193"/>
                    </a:moveTo>
                    <a:cubicBezTo>
                      <a:pt x="508635" y="385762"/>
                      <a:pt x="519113" y="368618"/>
                      <a:pt x="494348" y="368618"/>
                    </a:cubicBezTo>
                    <a:cubicBezTo>
                      <a:pt x="470535" y="368618"/>
                      <a:pt x="475298" y="383858"/>
                      <a:pt x="476250" y="396240"/>
                    </a:cubicBezTo>
                    <a:cubicBezTo>
                      <a:pt x="477203" y="408622"/>
                      <a:pt x="467678" y="426720"/>
                      <a:pt x="494348" y="425768"/>
                    </a:cubicBezTo>
                    <a:cubicBezTo>
                      <a:pt x="519113" y="425768"/>
                      <a:pt x="508635" y="408622"/>
                      <a:pt x="511492" y="397193"/>
                    </a:cubicBezTo>
                    <a:close/>
                    <a:moveTo>
                      <a:pt x="553403" y="397193"/>
                    </a:moveTo>
                    <a:cubicBezTo>
                      <a:pt x="555308" y="408622"/>
                      <a:pt x="545783" y="425768"/>
                      <a:pt x="571500" y="425768"/>
                    </a:cubicBezTo>
                    <a:cubicBezTo>
                      <a:pt x="595313" y="425768"/>
                      <a:pt x="590550" y="410528"/>
                      <a:pt x="589598" y="398145"/>
                    </a:cubicBezTo>
                    <a:cubicBezTo>
                      <a:pt x="588645" y="385762"/>
                      <a:pt x="598170" y="367665"/>
                      <a:pt x="571500" y="367665"/>
                    </a:cubicBezTo>
                    <a:cubicBezTo>
                      <a:pt x="545783" y="369570"/>
                      <a:pt x="556260" y="386715"/>
                      <a:pt x="553403" y="397193"/>
                    </a:cubicBezTo>
                    <a:close/>
                    <a:moveTo>
                      <a:pt x="308610" y="707708"/>
                    </a:moveTo>
                    <a:cubicBezTo>
                      <a:pt x="308610" y="721043"/>
                      <a:pt x="303848" y="735330"/>
                      <a:pt x="327660" y="734378"/>
                    </a:cubicBezTo>
                    <a:cubicBezTo>
                      <a:pt x="350520" y="733425"/>
                      <a:pt x="344805" y="720090"/>
                      <a:pt x="344805" y="707708"/>
                    </a:cubicBezTo>
                    <a:cubicBezTo>
                      <a:pt x="344805" y="695325"/>
                      <a:pt x="351473" y="680085"/>
                      <a:pt x="327660" y="680085"/>
                    </a:cubicBezTo>
                    <a:cubicBezTo>
                      <a:pt x="302895" y="680085"/>
                      <a:pt x="309563" y="695325"/>
                      <a:pt x="308610" y="707708"/>
                    </a:cubicBezTo>
                    <a:close/>
                    <a:moveTo>
                      <a:pt x="391478" y="706755"/>
                    </a:moveTo>
                    <a:cubicBezTo>
                      <a:pt x="392430" y="720090"/>
                      <a:pt x="385763" y="735330"/>
                      <a:pt x="410528" y="734378"/>
                    </a:cubicBezTo>
                    <a:cubicBezTo>
                      <a:pt x="433388" y="733425"/>
                      <a:pt x="426720" y="719137"/>
                      <a:pt x="426720" y="707708"/>
                    </a:cubicBezTo>
                    <a:cubicBezTo>
                      <a:pt x="426720" y="694373"/>
                      <a:pt x="431483" y="680085"/>
                      <a:pt x="407670" y="680085"/>
                    </a:cubicBezTo>
                    <a:cubicBezTo>
                      <a:pt x="384810" y="681037"/>
                      <a:pt x="393383" y="696278"/>
                      <a:pt x="391478" y="706755"/>
                    </a:cubicBezTo>
                    <a:close/>
                    <a:moveTo>
                      <a:pt x="475298" y="706755"/>
                    </a:moveTo>
                    <a:cubicBezTo>
                      <a:pt x="475298" y="721995"/>
                      <a:pt x="470535" y="735330"/>
                      <a:pt x="494348" y="735330"/>
                    </a:cubicBezTo>
                    <a:cubicBezTo>
                      <a:pt x="517208" y="734378"/>
                      <a:pt x="510540" y="720090"/>
                      <a:pt x="510540" y="708660"/>
                    </a:cubicBezTo>
                    <a:cubicBezTo>
                      <a:pt x="510540" y="696278"/>
                      <a:pt x="517208" y="681037"/>
                      <a:pt x="493395" y="681037"/>
                    </a:cubicBezTo>
                    <a:cubicBezTo>
                      <a:pt x="468630" y="680085"/>
                      <a:pt x="476250" y="696278"/>
                      <a:pt x="475298" y="706755"/>
                    </a:cubicBezTo>
                    <a:close/>
                    <a:moveTo>
                      <a:pt x="589598" y="706755"/>
                    </a:moveTo>
                    <a:cubicBezTo>
                      <a:pt x="588645" y="695325"/>
                      <a:pt x="595313" y="680085"/>
                      <a:pt x="571500" y="681037"/>
                    </a:cubicBezTo>
                    <a:cubicBezTo>
                      <a:pt x="549593" y="681037"/>
                      <a:pt x="553403" y="694373"/>
                      <a:pt x="554355" y="706755"/>
                    </a:cubicBezTo>
                    <a:cubicBezTo>
                      <a:pt x="555308" y="718185"/>
                      <a:pt x="545783" y="735330"/>
                      <a:pt x="570548" y="735330"/>
                    </a:cubicBezTo>
                    <a:cubicBezTo>
                      <a:pt x="594360" y="735330"/>
                      <a:pt x="589598" y="721043"/>
                      <a:pt x="589598" y="706755"/>
                    </a:cubicBezTo>
                    <a:close/>
                    <a:moveTo>
                      <a:pt x="63818" y="163830"/>
                    </a:moveTo>
                    <a:cubicBezTo>
                      <a:pt x="65723" y="175260"/>
                      <a:pt x="57150" y="192405"/>
                      <a:pt x="81915" y="191452"/>
                    </a:cubicBezTo>
                    <a:cubicBezTo>
                      <a:pt x="100965" y="191452"/>
                      <a:pt x="101918" y="181927"/>
                      <a:pt x="100013" y="168593"/>
                    </a:cubicBezTo>
                    <a:cubicBezTo>
                      <a:pt x="98108" y="157163"/>
                      <a:pt x="109538" y="140018"/>
                      <a:pt x="83820" y="139065"/>
                    </a:cubicBezTo>
                    <a:cubicBezTo>
                      <a:pt x="62865" y="139065"/>
                      <a:pt x="61913" y="148590"/>
                      <a:pt x="63818" y="163830"/>
                    </a:cubicBezTo>
                    <a:close/>
                    <a:moveTo>
                      <a:pt x="229553" y="165735"/>
                    </a:moveTo>
                    <a:cubicBezTo>
                      <a:pt x="230505" y="177165"/>
                      <a:pt x="223838" y="191452"/>
                      <a:pt x="246698" y="191452"/>
                    </a:cubicBezTo>
                    <a:cubicBezTo>
                      <a:pt x="270510" y="191452"/>
                      <a:pt x="264795" y="176213"/>
                      <a:pt x="264795" y="163830"/>
                    </a:cubicBezTo>
                    <a:cubicBezTo>
                      <a:pt x="265748" y="150495"/>
                      <a:pt x="267653" y="139065"/>
                      <a:pt x="246698" y="139065"/>
                    </a:cubicBezTo>
                    <a:cubicBezTo>
                      <a:pt x="223838" y="139065"/>
                      <a:pt x="230505" y="154305"/>
                      <a:pt x="229553" y="165735"/>
                    </a:cubicBezTo>
                    <a:close/>
                    <a:moveTo>
                      <a:pt x="308610" y="165735"/>
                    </a:moveTo>
                    <a:cubicBezTo>
                      <a:pt x="309563" y="178118"/>
                      <a:pt x="303848" y="191452"/>
                      <a:pt x="325755" y="191452"/>
                    </a:cubicBezTo>
                    <a:cubicBezTo>
                      <a:pt x="349568" y="191452"/>
                      <a:pt x="343853" y="177165"/>
                      <a:pt x="344805" y="163830"/>
                    </a:cubicBezTo>
                    <a:cubicBezTo>
                      <a:pt x="344805" y="150495"/>
                      <a:pt x="347663" y="139065"/>
                      <a:pt x="325755" y="139065"/>
                    </a:cubicBezTo>
                    <a:cubicBezTo>
                      <a:pt x="302895" y="139065"/>
                      <a:pt x="309563" y="153352"/>
                      <a:pt x="308610" y="165735"/>
                    </a:cubicBezTo>
                    <a:close/>
                    <a:moveTo>
                      <a:pt x="391478" y="165735"/>
                    </a:moveTo>
                    <a:cubicBezTo>
                      <a:pt x="392430" y="177165"/>
                      <a:pt x="385763" y="191452"/>
                      <a:pt x="408623" y="191452"/>
                    </a:cubicBezTo>
                    <a:cubicBezTo>
                      <a:pt x="432435" y="191452"/>
                      <a:pt x="426720" y="176213"/>
                      <a:pt x="426720" y="163830"/>
                    </a:cubicBezTo>
                    <a:cubicBezTo>
                      <a:pt x="427673" y="150495"/>
                      <a:pt x="429578" y="139065"/>
                      <a:pt x="408623" y="139065"/>
                    </a:cubicBezTo>
                    <a:cubicBezTo>
                      <a:pt x="385763" y="139065"/>
                      <a:pt x="392430" y="154305"/>
                      <a:pt x="391478" y="165735"/>
                    </a:cubicBezTo>
                    <a:close/>
                    <a:moveTo>
                      <a:pt x="475298" y="164783"/>
                    </a:moveTo>
                    <a:cubicBezTo>
                      <a:pt x="475298" y="178118"/>
                      <a:pt x="470535" y="191452"/>
                      <a:pt x="492443" y="191452"/>
                    </a:cubicBezTo>
                    <a:cubicBezTo>
                      <a:pt x="514350" y="191452"/>
                      <a:pt x="511492" y="179070"/>
                      <a:pt x="510540" y="166688"/>
                    </a:cubicBezTo>
                    <a:cubicBezTo>
                      <a:pt x="510540" y="153352"/>
                      <a:pt x="515303" y="139065"/>
                      <a:pt x="491490" y="139065"/>
                    </a:cubicBezTo>
                    <a:cubicBezTo>
                      <a:pt x="469583" y="140018"/>
                      <a:pt x="476250" y="154305"/>
                      <a:pt x="475298" y="164783"/>
                    </a:cubicBezTo>
                    <a:close/>
                    <a:moveTo>
                      <a:pt x="553403" y="163830"/>
                    </a:moveTo>
                    <a:cubicBezTo>
                      <a:pt x="553403" y="177165"/>
                      <a:pt x="548640" y="190500"/>
                      <a:pt x="570548" y="191452"/>
                    </a:cubicBezTo>
                    <a:cubicBezTo>
                      <a:pt x="592455" y="191452"/>
                      <a:pt x="589598" y="179070"/>
                      <a:pt x="588645" y="166688"/>
                    </a:cubicBezTo>
                    <a:cubicBezTo>
                      <a:pt x="588645" y="154305"/>
                      <a:pt x="594360" y="139065"/>
                      <a:pt x="570548" y="139065"/>
                    </a:cubicBezTo>
                    <a:cubicBezTo>
                      <a:pt x="548640" y="140018"/>
                      <a:pt x="554355" y="153352"/>
                      <a:pt x="553403" y="163830"/>
                    </a:cubicBezTo>
                    <a:close/>
                    <a:moveTo>
                      <a:pt x="99060" y="243840"/>
                    </a:moveTo>
                    <a:cubicBezTo>
                      <a:pt x="97155" y="232410"/>
                      <a:pt x="105728" y="216218"/>
                      <a:pt x="80963" y="216218"/>
                    </a:cubicBezTo>
                    <a:cubicBezTo>
                      <a:pt x="57150" y="216218"/>
                      <a:pt x="62865" y="231458"/>
                      <a:pt x="62865" y="243840"/>
                    </a:cubicBezTo>
                    <a:cubicBezTo>
                      <a:pt x="62865" y="257175"/>
                      <a:pt x="58103" y="271462"/>
                      <a:pt x="81915" y="270510"/>
                    </a:cubicBezTo>
                    <a:cubicBezTo>
                      <a:pt x="104775" y="269558"/>
                      <a:pt x="98108" y="256222"/>
                      <a:pt x="99060" y="243840"/>
                    </a:cubicBezTo>
                    <a:close/>
                    <a:moveTo>
                      <a:pt x="264795" y="244793"/>
                    </a:moveTo>
                    <a:cubicBezTo>
                      <a:pt x="263843" y="230505"/>
                      <a:pt x="269558" y="216218"/>
                      <a:pt x="245745" y="216218"/>
                    </a:cubicBezTo>
                    <a:cubicBezTo>
                      <a:pt x="222885" y="217170"/>
                      <a:pt x="229553" y="231458"/>
                      <a:pt x="229553" y="242887"/>
                    </a:cubicBezTo>
                    <a:cubicBezTo>
                      <a:pt x="229553" y="255270"/>
                      <a:pt x="223838" y="270510"/>
                      <a:pt x="247650" y="270510"/>
                    </a:cubicBezTo>
                    <a:cubicBezTo>
                      <a:pt x="270510" y="269558"/>
                      <a:pt x="263843" y="255270"/>
                      <a:pt x="264795" y="244793"/>
                    </a:cubicBezTo>
                    <a:close/>
                    <a:moveTo>
                      <a:pt x="308610" y="242887"/>
                    </a:moveTo>
                    <a:cubicBezTo>
                      <a:pt x="310515" y="253365"/>
                      <a:pt x="300990" y="269558"/>
                      <a:pt x="325755" y="270510"/>
                    </a:cubicBezTo>
                    <a:cubicBezTo>
                      <a:pt x="347663" y="270510"/>
                      <a:pt x="344805" y="258128"/>
                      <a:pt x="343853" y="245745"/>
                    </a:cubicBezTo>
                    <a:cubicBezTo>
                      <a:pt x="342900" y="233362"/>
                      <a:pt x="351473" y="215265"/>
                      <a:pt x="324803" y="216218"/>
                    </a:cubicBezTo>
                    <a:cubicBezTo>
                      <a:pt x="303848" y="216218"/>
                      <a:pt x="309563" y="230505"/>
                      <a:pt x="308610" y="242887"/>
                    </a:cubicBezTo>
                    <a:close/>
                    <a:moveTo>
                      <a:pt x="391478" y="243840"/>
                    </a:moveTo>
                    <a:cubicBezTo>
                      <a:pt x="392430" y="256222"/>
                      <a:pt x="385763" y="270510"/>
                      <a:pt x="409575" y="270510"/>
                    </a:cubicBezTo>
                    <a:cubicBezTo>
                      <a:pt x="431483" y="270510"/>
                      <a:pt x="427673" y="257175"/>
                      <a:pt x="426720" y="244793"/>
                    </a:cubicBezTo>
                    <a:cubicBezTo>
                      <a:pt x="425768" y="233362"/>
                      <a:pt x="434340" y="217170"/>
                      <a:pt x="409575" y="216218"/>
                    </a:cubicBezTo>
                    <a:cubicBezTo>
                      <a:pt x="385763" y="215265"/>
                      <a:pt x="391478" y="230505"/>
                      <a:pt x="391478" y="243840"/>
                    </a:cubicBezTo>
                    <a:close/>
                    <a:moveTo>
                      <a:pt x="510540" y="244793"/>
                    </a:moveTo>
                    <a:cubicBezTo>
                      <a:pt x="510540" y="229553"/>
                      <a:pt x="514350" y="215265"/>
                      <a:pt x="491490" y="216218"/>
                    </a:cubicBezTo>
                    <a:cubicBezTo>
                      <a:pt x="466725" y="217170"/>
                      <a:pt x="476250" y="234315"/>
                      <a:pt x="475298" y="245745"/>
                    </a:cubicBezTo>
                    <a:cubicBezTo>
                      <a:pt x="474345" y="258128"/>
                      <a:pt x="470535" y="271462"/>
                      <a:pt x="492443" y="270510"/>
                    </a:cubicBezTo>
                    <a:cubicBezTo>
                      <a:pt x="517208" y="270510"/>
                      <a:pt x="509588" y="254318"/>
                      <a:pt x="510540" y="244793"/>
                    </a:cubicBezTo>
                    <a:close/>
                    <a:moveTo>
                      <a:pt x="589598" y="243840"/>
                    </a:moveTo>
                    <a:cubicBezTo>
                      <a:pt x="589598" y="228600"/>
                      <a:pt x="593408" y="215265"/>
                      <a:pt x="570548" y="215265"/>
                    </a:cubicBezTo>
                    <a:cubicBezTo>
                      <a:pt x="544830" y="216218"/>
                      <a:pt x="555308" y="233362"/>
                      <a:pt x="554355" y="244793"/>
                    </a:cubicBezTo>
                    <a:cubicBezTo>
                      <a:pt x="553403" y="257175"/>
                      <a:pt x="549593" y="270510"/>
                      <a:pt x="572453" y="270510"/>
                    </a:cubicBezTo>
                    <a:cubicBezTo>
                      <a:pt x="596265" y="270510"/>
                      <a:pt x="588645" y="254318"/>
                      <a:pt x="589598" y="243840"/>
                    </a:cubicBezTo>
                    <a:close/>
                    <a:moveTo>
                      <a:pt x="63818" y="319087"/>
                    </a:moveTo>
                    <a:cubicBezTo>
                      <a:pt x="63818" y="333375"/>
                      <a:pt x="59055" y="345758"/>
                      <a:pt x="80963" y="346710"/>
                    </a:cubicBezTo>
                    <a:cubicBezTo>
                      <a:pt x="104775" y="346710"/>
                      <a:pt x="98108" y="331470"/>
                      <a:pt x="99060" y="319087"/>
                    </a:cubicBezTo>
                    <a:cubicBezTo>
                      <a:pt x="100013" y="305753"/>
                      <a:pt x="100965" y="294322"/>
                      <a:pt x="80010" y="295275"/>
                    </a:cubicBezTo>
                    <a:cubicBezTo>
                      <a:pt x="58103" y="295275"/>
                      <a:pt x="63818" y="308610"/>
                      <a:pt x="63818" y="319087"/>
                    </a:cubicBezTo>
                    <a:close/>
                    <a:moveTo>
                      <a:pt x="308610" y="320993"/>
                    </a:moveTo>
                    <a:cubicBezTo>
                      <a:pt x="309563" y="331470"/>
                      <a:pt x="302895" y="345758"/>
                      <a:pt x="325755" y="345758"/>
                    </a:cubicBezTo>
                    <a:cubicBezTo>
                      <a:pt x="349568" y="345758"/>
                      <a:pt x="343853" y="331470"/>
                      <a:pt x="344805" y="318135"/>
                    </a:cubicBezTo>
                    <a:cubicBezTo>
                      <a:pt x="344805" y="304800"/>
                      <a:pt x="347663" y="293370"/>
                      <a:pt x="326708" y="293370"/>
                    </a:cubicBezTo>
                    <a:cubicBezTo>
                      <a:pt x="303848" y="295275"/>
                      <a:pt x="308610" y="308610"/>
                      <a:pt x="308610" y="320993"/>
                    </a:cubicBezTo>
                    <a:close/>
                    <a:moveTo>
                      <a:pt x="510540" y="321945"/>
                    </a:moveTo>
                    <a:cubicBezTo>
                      <a:pt x="509588" y="309562"/>
                      <a:pt x="517208" y="294322"/>
                      <a:pt x="492443" y="294322"/>
                    </a:cubicBezTo>
                    <a:cubicBezTo>
                      <a:pt x="470535" y="294322"/>
                      <a:pt x="474345" y="307658"/>
                      <a:pt x="474345" y="319087"/>
                    </a:cubicBezTo>
                    <a:cubicBezTo>
                      <a:pt x="475298" y="330518"/>
                      <a:pt x="467678" y="345758"/>
                      <a:pt x="490538" y="345758"/>
                    </a:cubicBezTo>
                    <a:cubicBezTo>
                      <a:pt x="511492" y="346710"/>
                      <a:pt x="512445" y="337185"/>
                      <a:pt x="510540" y="321945"/>
                    </a:cubicBezTo>
                    <a:close/>
                    <a:moveTo>
                      <a:pt x="589598" y="320040"/>
                    </a:moveTo>
                    <a:cubicBezTo>
                      <a:pt x="588645" y="307658"/>
                      <a:pt x="594360" y="294322"/>
                      <a:pt x="572453" y="294322"/>
                    </a:cubicBezTo>
                    <a:cubicBezTo>
                      <a:pt x="550545" y="294322"/>
                      <a:pt x="553403" y="305753"/>
                      <a:pt x="554355" y="319087"/>
                    </a:cubicBezTo>
                    <a:cubicBezTo>
                      <a:pt x="554355" y="332422"/>
                      <a:pt x="549593" y="346710"/>
                      <a:pt x="573405" y="346710"/>
                    </a:cubicBezTo>
                    <a:cubicBezTo>
                      <a:pt x="595313" y="345758"/>
                      <a:pt x="588645" y="331470"/>
                      <a:pt x="589598" y="320040"/>
                    </a:cubicBezTo>
                    <a:close/>
                    <a:moveTo>
                      <a:pt x="63818" y="785812"/>
                    </a:moveTo>
                    <a:cubicBezTo>
                      <a:pt x="64770" y="797243"/>
                      <a:pt x="58103" y="810578"/>
                      <a:pt x="80963" y="811530"/>
                    </a:cubicBezTo>
                    <a:cubicBezTo>
                      <a:pt x="101918" y="811530"/>
                      <a:pt x="100013" y="800100"/>
                      <a:pt x="100013" y="786765"/>
                    </a:cubicBezTo>
                    <a:cubicBezTo>
                      <a:pt x="99060" y="774383"/>
                      <a:pt x="105728" y="759143"/>
                      <a:pt x="81915" y="759143"/>
                    </a:cubicBezTo>
                    <a:cubicBezTo>
                      <a:pt x="59055" y="759143"/>
                      <a:pt x="63818" y="772478"/>
                      <a:pt x="63818" y="785812"/>
                    </a:cubicBezTo>
                    <a:close/>
                    <a:moveTo>
                      <a:pt x="229553" y="783908"/>
                    </a:moveTo>
                    <a:cubicBezTo>
                      <a:pt x="230505" y="796290"/>
                      <a:pt x="223838" y="811530"/>
                      <a:pt x="247650" y="811530"/>
                    </a:cubicBezTo>
                    <a:cubicBezTo>
                      <a:pt x="266700" y="811530"/>
                      <a:pt x="265748" y="800100"/>
                      <a:pt x="264795" y="788670"/>
                    </a:cubicBezTo>
                    <a:cubicBezTo>
                      <a:pt x="263843" y="777240"/>
                      <a:pt x="272415" y="760095"/>
                      <a:pt x="247650" y="760095"/>
                    </a:cubicBezTo>
                    <a:cubicBezTo>
                      <a:pt x="226695" y="759143"/>
                      <a:pt x="228600" y="769620"/>
                      <a:pt x="229553" y="783908"/>
                    </a:cubicBezTo>
                    <a:close/>
                    <a:moveTo>
                      <a:pt x="344805" y="783908"/>
                    </a:moveTo>
                    <a:cubicBezTo>
                      <a:pt x="343853" y="773430"/>
                      <a:pt x="350520" y="759143"/>
                      <a:pt x="327660" y="759143"/>
                    </a:cubicBezTo>
                    <a:cubicBezTo>
                      <a:pt x="303848" y="758190"/>
                      <a:pt x="308610" y="773430"/>
                      <a:pt x="308610" y="785812"/>
                    </a:cubicBezTo>
                    <a:cubicBezTo>
                      <a:pt x="308610" y="798195"/>
                      <a:pt x="304800" y="811530"/>
                      <a:pt x="326708" y="810578"/>
                    </a:cubicBezTo>
                    <a:cubicBezTo>
                      <a:pt x="348615" y="810578"/>
                      <a:pt x="344805" y="797243"/>
                      <a:pt x="344805" y="783908"/>
                    </a:cubicBezTo>
                    <a:close/>
                    <a:moveTo>
                      <a:pt x="392430" y="788670"/>
                    </a:moveTo>
                    <a:cubicBezTo>
                      <a:pt x="394335" y="794385"/>
                      <a:pt x="383858" y="811530"/>
                      <a:pt x="408623" y="811530"/>
                    </a:cubicBezTo>
                    <a:cubicBezTo>
                      <a:pt x="426720" y="811530"/>
                      <a:pt x="428625" y="802005"/>
                      <a:pt x="426720" y="788670"/>
                    </a:cubicBezTo>
                    <a:cubicBezTo>
                      <a:pt x="424815" y="777240"/>
                      <a:pt x="435293" y="760095"/>
                      <a:pt x="410528" y="759143"/>
                    </a:cubicBezTo>
                    <a:cubicBezTo>
                      <a:pt x="390525" y="758190"/>
                      <a:pt x="389573" y="768668"/>
                      <a:pt x="392430" y="788670"/>
                    </a:cubicBezTo>
                    <a:close/>
                    <a:moveTo>
                      <a:pt x="475298" y="785812"/>
                    </a:moveTo>
                    <a:cubicBezTo>
                      <a:pt x="477203" y="796290"/>
                      <a:pt x="468630" y="811530"/>
                      <a:pt x="491490" y="811530"/>
                    </a:cubicBezTo>
                    <a:cubicBezTo>
                      <a:pt x="511492" y="811530"/>
                      <a:pt x="511492" y="801053"/>
                      <a:pt x="510540" y="787718"/>
                    </a:cubicBezTo>
                    <a:cubicBezTo>
                      <a:pt x="509588" y="775335"/>
                      <a:pt x="517208" y="760095"/>
                      <a:pt x="492443" y="760095"/>
                    </a:cubicBezTo>
                    <a:cubicBezTo>
                      <a:pt x="470535" y="759143"/>
                      <a:pt x="475298" y="772478"/>
                      <a:pt x="475298" y="785812"/>
                    </a:cubicBezTo>
                    <a:close/>
                    <a:moveTo>
                      <a:pt x="589598" y="786765"/>
                    </a:moveTo>
                    <a:cubicBezTo>
                      <a:pt x="588645" y="774383"/>
                      <a:pt x="596265" y="759143"/>
                      <a:pt x="571500" y="759143"/>
                    </a:cubicBezTo>
                    <a:cubicBezTo>
                      <a:pt x="552450" y="759143"/>
                      <a:pt x="551498" y="768668"/>
                      <a:pt x="553403" y="782003"/>
                    </a:cubicBezTo>
                    <a:cubicBezTo>
                      <a:pt x="555308" y="793433"/>
                      <a:pt x="544830" y="810578"/>
                      <a:pt x="569595" y="811530"/>
                    </a:cubicBezTo>
                    <a:cubicBezTo>
                      <a:pt x="590550" y="811530"/>
                      <a:pt x="591503" y="801053"/>
                      <a:pt x="589598" y="786765"/>
                    </a:cubicBezTo>
                    <a:close/>
                    <a:moveTo>
                      <a:pt x="99060" y="631508"/>
                    </a:moveTo>
                    <a:cubicBezTo>
                      <a:pt x="98108" y="619125"/>
                      <a:pt x="104775" y="603885"/>
                      <a:pt x="80963" y="603885"/>
                    </a:cubicBezTo>
                    <a:cubicBezTo>
                      <a:pt x="59055" y="603885"/>
                      <a:pt x="63818" y="618173"/>
                      <a:pt x="63818" y="629603"/>
                    </a:cubicBezTo>
                    <a:cubicBezTo>
                      <a:pt x="63818" y="641033"/>
                      <a:pt x="58103" y="655320"/>
                      <a:pt x="80963" y="655320"/>
                    </a:cubicBezTo>
                    <a:cubicBezTo>
                      <a:pt x="101918" y="656273"/>
                      <a:pt x="100013" y="644843"/>
                      <a:pt x="99060" y="631508"/>
                    </a:cubicBezTo>
                    <a:close/>
                    <a:moveTo>
                      <a:pt x="264795" y="629603"/>
                    </a:moveTo>
                    <a:cubicBezTo>
                      <a:pt x="263843" y="618173"/>
                      <a:pt x="270510" y="603885"/>
                      <a:pt x="247650" y="603885"/>
                    </a:cubicBezTo>
                    <a:cubicBezTo>
                      <a:pt x="225743" y="603885"/>
                      <a:pt x="228600" y="616268"/>
                      <a:pt x="229553" y="628650"/>
                    </a:cubicBezTo>
                    <a:cubicBezTo>
                      <a:pt x="230505" y="641033"/>
                      <a:pt x="223838" y="656273"/>
                      <a:pt x="247650" y="656273"/>
                    </a:cubicBezTo>
                    <a:cubicBezTo>
                      <a:pt x="269558" y="655320"/>
                      <a:pt x="263843" y="641985"/>
                      <a:pt x="264795" y="629603"/>
                    </a:cubicBezTo>
                    <a:close/>
                    <a:moveTo>
                      <a:pt x="344805" y="631508"/>
                    </a:moveTo>
                    <a:cubicBezTo>
                      <a:pt x="343853" y="619125"/>
                      <a:pt x="351473" y="602933"/>
                      <a:pt x="326708" y="603885"/>
                    </a:cubicBezTo>
                    <a:cubicBezTo>
                      <a:pt x="307658" y="603885"/>
                      <a:pt x="307658" y="614362"/>
                      <a:pt x="308610" y="626745"/>
                    </a:cubicBezTo>
                    <a:cubicBezTo>
                      <a:pt x="310515" y="638175"/>
                      <a:pt x="300038" y="655320"/>
                      <a:pt x="324803" y="656273"/>
                    </a:cubicBezTo>
                    <a:cubicBezTo>
                      <a:pt x="345758" y="656273"/>
                      <a:pt x="345758" y="645795"/>
                      <a:pt x="344805" y="631508"/>
                    </a:cubicBezTo>
                    <a:close/>
                    <a:moveTo>
                      <a:pt x="426720" y="628650"/>
                    </a:moveTo>
                    <a:cubicBezTo>
                      <a:pt x="425768" y="620078"/>
                      <a:pt x="433388" y="604837"/>
                      <a:pt x="410528" y="603885"/>
                    </a:cubicBezTo>
                    <a:cubicBezTo>
                      <a:pt x="389573" y="602933"/>
                      <a:pt x="390525" y="614362"/>
                      <a:pt x="391478" y="627698"/>
                    </a:cubicBezTo>
                    <a:cubicBezTo>
                      <a:pt x="392430" y="640080"/>
                      <a:pt x="384810" y="656273"/>
                      <a:pt x="408623" y="655320"/>
                    </a:cubicBezTo>
                    <a:cubicBezTo>
                      <a:pt x="430530" y="656273"/>
                      <a:pt x="426720" y="642937"/>
                      <a:pt x="426720" y="628650"/>
                    </a:cubicBezTo>
                    <a:close/>
                    <a:moveTo>
                      <a:pt x="510540" y="629603"/>
                    </a:moveTo>
                    <a:cubicBezTo>
                      <a:pt x="509588" y="619125"/>
                      <a:pt x="516255" y="604837"/>
                      <a:pt x="493395" y="603885"/>
                    </a:cubicBezTo>
                    <a:cubicBezTo>
                      <a:pt x="472440" y="603885"/>
                      <a:pt x="474345" y="615315"/>
                      <a:pt x="474345" y="628650"/>
                    </a:cubicBezTo>
                    <a:cubicBezTo>
                      <a:pt x="475298" y="641033"/>
                      <a:pt x="467678" y="656273"/>
                      <a:pt x="492443" y="656273"/>
                    </a:cubicBezTo>
                    <a:cubicBezTo>
                      <a:pt x="515303" y="655320"/>
                      <a:pt x="510540" y="641985"/>
                      <a:pt x="510540" y="629603"/>
                    </a:cubicBezTo>
                    <a:close/>
                    <a:moveTo>
                      <a:pt x="589598" y="628650"/>
                    </a:moveTo>
                    <a:cubicBezTo>
                      <a:pt x="588645" y="620078"/>
                      <a:pt x="596265" y="603885"/>
                      <a:pt x="571500" y="603885"/>
                    </a:cubicBezTo>
                    <a:cubicBezTo>
                      <a:pt x="550545" y="603885"/>
                      <a:pt x="552450" y="616268"/>
                      <a:pt x="553403" y="628650"/>
                    </a:cubicBezTo>
                    <a:cubicBezTo>
                      <a:pt x="554355" y="641033"/>
                      <a:pt x="546735" y="656273"/>
                      <a:pt x="571500" y="656273"/>
                    </a:cubicBezTo>
                    <a:cubicBezTo>
                      <a:pt x="592455" y="656273"/>
                      <a:pt x="589598" y="643890"/>
                      <a:pt x="589598" y="628650"/>
                    </a:cubicBezTo>
                    <a:close/>
                    <a:moveTo>
                      <a:pt x="99060" y="941070"/>
                    </a:moveTo>
                    <a:cubicBezTo>
                      <a:pt x="99060" y="928687"/>
                      <a:pt x="103823" y="915353"/>
                      <a:pt x="81915" y="914400"/>
                    </a:cubicBezTo>
                    <a:cubicBezTo>
                      <a:pt x="60008" y="914400"/>
                      <a:pt x="62865" y="925830"/>
                      <a:pt x="63818" y="939165"/>
                    </a:cubicBezTo>
                    <a:cubicBezTo>
                      <a:pt x="63818" y="952500"/>
                      <a:pt x="59055" y="966787"/>
                      <a:pt x="82868" y="966787"/>
                    </a:cubicBezTo>
                    <a:cubicBezTo>
                      <a:pt x="104775" y="966787"/>
                      <a:pt x="99060" y="952500"/>
                      <a:pt x="99060" y="941070"/>
                    </a:cubicBezTo>
                    <a:close/>
                    <a:moveTo>
                      <a:pt x="308610" y="939165"/>
                    </a:moveTo>
                    <a:cubicBezTo>
                      <a:pt x="308610" y="953453"/>
                      <a:pt x="303848" y="966787"/>
                      <a:pt x="325755" y="966787"/>
                    </a:cubicBezTo>
                    <a:cubicBezTo>
                      <a:pt x="347663" y="966787"/>
                      <a:pt x="343853" y="954405"/>
                      <a:pt x="343853" y="942023"/>
                    </a:cubicBezTo>
                    <a:cubicBezTo>
                      <a:pt x="343853" y="928687"/>
                      <a:pt x="348615" y="914400"/>
                      <a:pt x="324803" y="915353"/>
                    </a:cubicBezTo>
                    <a:cubicBezTo>
                      <a:pt x="302895" y="915353"/>
                      <a:pt x="309563" y="929640"/>
                      <a:pt x="308610" y="939165"/>
                    </a:cubicBezTo>
                    <a:close/>
                    <a:moveTo>
                      <a:pt x="391478" y="937260"/>
                    </a:moveTo>
                    <a:cubicBezTo>
                      <a:pt x="391478" y="952500"/>
                      <a:pt x="386715" y="967740"/>
                      <a:pt x="409575" y="966787"/>
                    </a:cubicBezTo>
                    <a:cubicBezTo>
                      <a:pt x="428625" y="966787"/>
                      <a:pt x="427673" y="955358"/>
                      <a:pt x="426720" y="942975"/>
                    </a:cubicBezTo>
                    <a:cubicBezTo>
                      <a:pt x="425768" y="931545"/>
                      <a:pt x="433388" y="914400"/>
                      <a:pt x="409575" y="914400"/>
                    </a:cubicBezTo>
                    <a:cubicBezTo>
                      <a:pt x="388620" y="915353"/>
                      <a:pt x="390525" y="926783"/>
                      <a:pt x="391478" y="937260"/>
                    </a:cubicBezTo>
                    <a:close/>
                    <a:moveTo>
                      <a:pt x="511492" y="947737"/>
                    </a:moveTo>
                    <a:cubicBezTo>
                      <a:pt x="510540" y="930592"/>
                      <a:pt x="517208" y="915353"/>
                      <a:pt x="492443" y="915353"/>
                    </a:cubicBezTo>
                    <a:cubicBezTo>
                      <a:pt x="470535" y="915353"/>
                      <a:pt x="475298" y="928687"/>
                      <a:pt x="475298" y="941070"/>
                    </a:cubicBezTo>
                    <a:cubicBezTo>
                      <a:pt x="475298" y="952500"/>
                      <a:pt x="469583" y="966787"/>
                      <a:pt x="492443" y="967740"/>
                    </a:cubicBezTo>
                    <a:cubicBezTo>
                      <a:pt x="512445" y="966787"/>
                      <a:pt x="512445" y="956310"/>
                      <a:pt x="511492" y="947737"/>
                    </a:cubicBezTo>
                    <a:close/>
                    <a:moveTo>
                      <a:pt x="589598" y="940117"/>
                    </a:moveTo>
                    <a:cubicBezTo>
                      <a:pt x="588645" y="929640"/>
                      <a:pt x="595313" y="915353"/>
                      <a:pt x="572453" y="915353"/>
                    </a:cubicBezTo>
                    <a:cubicBezTo>
                      <a:pt x="551498" y="915353"/>
                      <a:pt x="552450" y="926783"/>
                      <a:pt x="553403" y="940117"/>
                    </a:cubicBezTo>
                    <a:cubicBezTo>
                      <a:pt x="554355" y="952500"/>
                      <a:pt x="547688" y="967740"/>
                      <a:pt x="571500" y="967740"/>
                    </a:cubicBezTo>
                    <a:cubicBezTo>
                      <a:pt x="594360" y="966787"/>
                      <a:pt x="589598" y="953453"/>
                      <a:pt x="589598" y="940117"/>
                    </a:cubicBezTo>
                    <a:close/>
                    <a:moveTo>
                      <a:pt x="99060" y="705803"/>
                    </a:moveTo>
                    <a:cubicBezTo>
                      <a:pt x="98108" y="694373"/>
                      <a:pt x="104775" y="679133"/>
                      <a:pt x="80010" y="680085"/>
                    </a:cubicBezTo>
                    <a:cubicBezTo>
                      <a:pt x="55245" y="680085"/>
                      <a:pt x="63818" y="697230"/>
                      <a:pt x="62865" y="708660"/>
                    </a:cubicBezTo>
                    <a:cubicBezTo>
                      <a:pt x="61913" y="720090"/>
                      <a:pt x="58103" y="734378"/>
                      <a:pt x="80010" y="734378"/>
                    </a:cubicBezTo>
                    <a:cubicBezTo>
                      <a:pt x="104775" y="735330"/>
                      <a:pt x="99060" y="720090"/>
                      <a:pt x="99060" y="705803"/>
                    </a:cubicBezTo>
                    <a:close/>
                    <a:moveTo>
                      <a:pt x="264795" y="706755"/>
                    </a:moveTo>
                    <a:cubicBezTo>
                      <a:pt x="262890" y="696278"/>
                      <a:pt x="271463" y="681037"/>
                      <a:pt x="248603" y="681037"/>
                    </a:cubicBezTo>
                    <a:cubicBezTo>
                      <a:pt x="224790" y="680085"/>
                      <a:pt x="229553" y="695325"/>
                      <a:pt x="229553" y="707708"/>
                    </a:cubicBezTo>
                    <a:cubicBezTo>
                      <a:pt x="230505" y="719137"/>
                      <a:pt x="222885" y="734378"/>
                      <a:pt x="245745" y="734378"/>
                    </a:cubicBezTo>
                    <a:cubicBezTo>
                      <a:pt x="269558" y="735330"/>
                      <a:pt x="263843" y="720090"/>
                      <a:pt x="264795" y="706755"/>
                    </a:cubicBezTo>
                    <a:close/>
                    <a:moveTo>
                      <a:pt x="229553" y="943928"/>
                    </a:moveTo>
                    <a:cubicBezTo>
                      <a:pt x="230505" y="952500"/>
                      <a:pt x="223838" y="966787"/>
                      <a:pt x="246698" y="966787"/>
                    </a:cubicBezTo>
                    <a:cubicBezTo>
                      <a:pt x="268605" y="966787"/>
                      <a:pt x="264795" y="953453"/>
                      <a:pt x="264795" y="941070"/>
                    </a:cubicBezTo>
                    <a:cubicBezTo>
                      <a:pt x="264795" y="928687"/>
                      <a:pt x="269558" y="915353"/>
                      <a:pt x="247650" y="915353"/>
                    </a:cubicBezTo>
                    <a:cubicBezTo>
                      <a:pt x="225743" y="915353"/>
                      <a:pt x="229553" y="927735"/>
                      <a:pt x="229553" y="943928"/>
                    </a:cubicBezTo>
                    <a:close/>
                    <a:moveTo>
                      <a:pt x="264795" y="480060"/>
                    </a:moveTo>
                    <a:cubicBezTo>
                      <a:pt x="264795" y="463868"/>
                      <a:pt x="268605" y="450533"/>
                      <a:pt x="247650" y="450533"/>
                    </a:cubicBezTo>
                    <a:cubicBezTo>
                      <a:pt x="225743" y="450533"/>
                      <a:pt x="229553" y="462915"/>
                      <a:pt x="229553" y="476250"/>
                    </a:cubicBezTo>
                    <a:cubicBezTo>
                      <a:pt x="229553" y="488633"/>
                      <a:pt x="224790" y="501968"/>
                      <a:pt x="246698" y="501968"/>
                    </a:cubicBezTo>
                    <a:cubicBezTo>
                      <a:pt x="267653" y="501968"/>
                      <a:pt x="264795" y="489585"/>
                      <a:pt x="264795" y="480060"/>
                    </a:cubicBezTo>
                    <a:close/>
                    <a:moveTo>
                      <a:pt x="264795" y="321945"/>
                    </a:moveTo>
                    <a:cubicBezTo>
                      <a:pt x="264795" y="308610"/>
                      <a:pt x="268605" y="295275"/>
                      <a:pt x="246698" y="295275"/>
                    </a:cubicBezTo>
                    <a:cubicBezTo>
                      <a:pt x="224790" y="295275"/>
                      <a:pt x="228600" y="308610"/>
                      <a:pt x="228600" y="320993"/>
                    </a:cubicBezTo>
                    <a:cubicBezTo>
                      <a:pt x="228600" y="333375"/>
                      <a:pt x="223838" y="347662"/>
                      <a:pt x="245745" y="346710"/>
                    </a:cubicBezTo>
                    <a:cubicBezTo>
                      <a:pt x="267653" y="345758"/>
                      <a:pt x="264795" y="333375"/>
                      <a:pt x="264795" y="321945"/>
                    </a:cubicBezTo>
                    <a:close/>
                    <a:moveTo>
                      <a:pt x="426720" y="321945"/>
                    </a:moveTo>
                    <a:cubicBezTo>
                      <a:pt x="424815" y="311468"/>
                      <a:pt x="433388" y="295275"/>
                      <a:pt x="410528" y="295275"/>
                    </a:cubicBezTo>
                    <a:cubicBezTo>
                      <a:pt x="389573" y="294322"/>
                      <a:pt x="389573" y="305753"/>
                      <a:pt x="391478" y="319087"/>
                    </a:cubicBezTo>
                    <a:cubicBezTo>
                      <a:pt x="392430" y="330518"/>
                      <a:pt x="383858" y="345758"/>
                      <a:pt x="407670" y="346710"/>
                    </a:cubicBezTo>
                    <a:cubicBezTo>
                      <a:pt x="426720" y="346710"/>
                      <a:pt x="428625" y="337185"/>
                      <a:pt x="426720" y="321945"/>
                    </a:cubicBezTo>
                    <a:close/>
                    <a:moveTo>
                      <a:pt x="179070" y="164783"/>
                    </a:moveTo>
                    <a:cubicBezTo>
                      <a:pt x="177165" y="155258"/>
                      <a:pt x="184785" y="140018"/>
                      <a:pt x="162878" y="139065"/>
                    </a:cubicBezTo>
                    <a:cubicBezTo>
                      <a:pt x="141923" y="138113"/>
                      <a:pt x="142875" y="150495"/>
                      <a:pt x="143828" y="163830"/>
                    </a:cubicBezTo>
                    <a:cubicBezTo>
                      <a:pt x="144780" y="175260"/>
                      <a:pt x="138113" y="190500"/>
                      <a:pt x="160973" y="190500"/>
                    </a:cubicBezTo>
                    <a:cubicBezTo>
                      <a:pt x="182880" y="192405"/>
                      <a:pt x="179070" y="179070"/>
                      <a:pt x="179070" y="164783"/>
                    </a:cubicBezTo>
                    <a:close/>
                    <a:moveTo>
                      <a:pt x="426720" y="478155"/>
                    </a:moveTo>
                    <a:cubicBezTo>
                      <a:pt x="426720" y="463868"/>
                      <a:pt x="430530" y="450533"/>
                      <a:pt x="408623" y="450533"/>
                    </a:cubicBezTo>
                    <a:cubicBezTo>
                      <a:pt x="386715" y="450533"/>
                      <a:pt x="391478" y="463868"/>
                      <a:pt x="390525" y="476250"/>
                    </a:cubicBezTo>
                    <a:cubicBezTo>
                      <a:pt x="388620" y="492443"/>
                      <a:pt x="391478" y="501968"/>
                      <a:pt x="411480" y="501968"/>
                    </a:cubicBezTo>
                    <a:cubicBezTo>
                      <a:pt x="433388" y="501015"/>
                      <a:pt x="424815" y="485775"/>
                      <a:pt x="426720" y="478155"/>
                    </a:cubicBezTo>
                    <a:close/>
                    <a:moveTo>
                      <a:pt x="179070" y="84772"/>
                    </a:moveTo>
                    <a:cubicBezTo>
                      <a:pt x="176213" y="72390"/>
                      <a:pt x="186690" y="53340"/>
                      <a:pt x="160973" y="54293"/>
                    </a:cubicBezTo>
                    <a:cubicBezTo>
                      <a:pt x="138113" y="55245"/>
                      <a:pt x="144780" y="70485"/>
                      <a:pt x="145733" y="80963"/>
                    </a:cubicBezTo>
                    <a:cubicBezTo>
                      <a:pt x="146685" y="93345"/>
                      <a:pt x="135255" y="114300"/>
                      <a:pt x="163830" y="114300"/>
                    </a:cubicBezTo>
                    <a:cubicBezTo>
                      <a:pt x="187643" y="114300"/>
                      <a:pt x="176213" y="96202"/>
                      <a:pt x="179070" y="84772"/>
                    </a:cubicBezTo>
                    <a:close/>
                    <a:moveTo>
                      <a:pt x="179070" y="398145"/>
                    </a:moveTo>
                    <a:cubicBezTo>
                      <a:pt x="174308" y="388620"/>
                      <a:pt x="188595" y="370522"/>
                      <a:pt x="162878" y="368618"/>
                    </a:cubicBezTo>
                    <a:cubicBezTo>
                      <a:pt x="140970" y="367665"/>
                      <a:pt x="142875" y="381000"/>
                      <a:pt x="144780" y="393383"/>
                    </a:cubicBezTo>
                    <a:cubicBezTo>
                      <a:pt x="146685" y="405765"/>
                      <a:pt x="134303" y="424815"/>
                      <a:pt x="160973" y="424815"/>
                    </a:cubicBezTo>
                    <a:cubicBezTo>
                      <a:pt x="184785" y="426720"/>
                      <a:pt x="178118" y="411480"/>
                      <a:pt x="179070" y="398145"/>
                    </a:cubicBezTo>
                    <a:close/>
                    <a:moveTo>
                      <a:pt x="179070" y="1018223"/>
                    </a:moveTo>
                    <a:cubicBezTo>
                      <a:pt x="175260" y="1008698"/>
                      <a:pt x="187643" y="990600"/>
                      <a:pt x="162878" y="989648"/>
                    </a:cubicBezTo>
                    <a:cubicBezTo>
                      <a:pt x="139065" y="988695"/>
                      <a:pt x="143828" y="1004887"/>
                      <a:pt x="144780" y="1017270"/>
                    </a:cubicBezTo>
                    <a:cubicBezTo>
                      <a:pt x="145733" y="1028700"/>
                      <a:pt x="135255" y="1045845"/>
                      <a:pt x="160020" y="1046798"/>
                    </a:cubicBezTo>
                    <a:cubicBezTo>
                      <a:pt x="184785" y="1047750"/>
                      <a:pt x="178118" y="1031558"/>
                      <a:pt x="179070" y="1018223"/>
                    </a:cubicBezTo>
                    <a:close/>
                    <a:moveTo>
                      <a:pt x="264795" y="1100138"/>
                    </a:moveTo>
                    <a:cubicBezTo>
                      <a:pt x="264795" y="1084898"/>
                      <a:pt x="268605" y="1071563"/>
                      <a:pt x="246698" y="1071563"/>
                    </a:cubicBezTo>
                    <a:cubicBezTo>
                      <a:pt x="227648" y="1071563"/>
                      <a:pt x="227648" y="1082040"/>
                      <a:pt x="229553" y="1094423"/>
                    </a:cubicBezTo>
                    <a:cubicBezTo>
                      <a:pt x="231458" y="1104900"/>
                      <a:pt x="220028" y="1122045"/>
                      <a:pt x="244793" y="1121092"/>
                    </a:cubicBezTo>
                    <a:cubicBezTo>
                      <a:pt x="264795" y="1121092"/>
                      <a:pt x="266700" y="1112520"/>
                      <a:pt x="264795" y="1100138"/>
                    </a:cubicBezTo>
                    <a:close/>
                    <a:moveTo>
                      <a:pt x="308610" y="1091565"/>
                    </a:moveTo>
                    <a:cubicBezTo>
                      <a:pt x="309563" y="1107758"/>
                      <a:pt x="303848" y="1121092"/>
                      <a:pt x="325755" y="1121092"/>
                    </a:cubicBezTo>
                    <a:cubicBezTo>
                      <a:pt x="346710" y="1121092"/>
                      <a:pt x="344805" y="1109663"/>
                      <a:pt x="344805" y="1096328"/>
                    </a:cubicBezTo>
                    <a:cubicBezTo>
                      <a:pt x="344805" y="1083945"/>
                      <a:pt x="349568" y="1070610"/>
                      <a:pt x="327660" y="1070610"/>
                    </a:cubicBezTo>
                    <a:cubicBezTo>
                      <a:pt x="306705" y="1071563"/>
                      <a:pt x="307658" y="1082040"/>
                      <a:pt x="308610" y="1091565"/>
                    </a:cubicBezTo>
                    <a:close/>
                    <a:moveTo>
                      <a:pt x="589598" y="477203"/>
                    </a:moveTo>
                    <a:cubicBezTo>
                      <a:pt x="588645" y="465772"/>
                      <a:pt x="596265" y="451485"/>
                      <a:pt x="573405" y="451485"/>
                    </a:cubicBezTo>
                    <a:cubicBezTo>
                      <a:pt x="553403" y="451485"/>
                      <a:pt x="552450" y="461010"/>
                      <a:pt x="554355" y="475297"/>
                    </a:cubicBezTo>
                    <a:cubicBezTo>
                      <a:pt x="555308" y="486728"/>
                      <a:pt x="548640" y="501015"/>
                      <a:pt x="571500" y="501968"/>
                    </a:cubicBezTo>
                    <a:cubicBezTo>
                      <a:pt x="589598" y="501015"/>
                      <a:pt x="591503" y="491490"/>
                      <a:pt x="589598" y="477203"/>
                    </a:cubicBezTo>
                    <a:close/>
                    <a:moveTo>
                      <a:pt x="511492" y="468630"/>
                    </a:moveTo>
                    <a:cubicBezTo>
                      <a:pt x="512445" y="461010"/>
                      <a:pt x="513398" y="451485"/>
                      <a:pt x="494348" y="450533"/>
                    </a:cubicBezTo>
                    <a:cubicBezTo>
                      <a:pt x="472440" y="449580"/>
                      <a:pt x="476250" y="462915"/>
                      <a:pt x="475298" y="475297"/>
                    </a:cubicBezTo>
                    <a:cubicBezTo>
                      <a:pt x="475298" y="488633"/>
                      <a:pt x="472440" y="501015"/>
                      <a:pt x="494348" y="500062"/>
                    </a:cubicBezTo>
                    <a:cubicBezTo>
                      <a:pt x="516255" y="500062"/>
                      <a:pt x="510540" y="485775"/>
                      <a:pt x="511492" y="468630"/>
                    </a:cubicBezTo>
                    <a:close/>
                    <a:moveTo>
                      <a:pt x="344805" y="476250"/>
                    </a:moveTo>
                    <a:cubicBezTo>
                      <a:pt x="345758" y="462915"/>
                      <a:pt x="347663" y="451485"/>
                      <a:pt x="326708" y="451485"/>
                    </a:cubicBezTo>
                    <a:cubicBezTo>
                      <a:pt x="304800" y="451485"/>
                      <a:pt x="309563" y="463868"/>
                      <a:pt x="308610" y="476250"/>
                    </a:cubicBezTo>
                    <a:cubicBezTo>
                      <a:pt x="308610" y="488633"/>
                      <a:pt x="305753" y="501015"/>
                      <a:pt x="326708" y="501015"/>
                    </a:cubicBezTo>
                    <a:cubicBezTo>
                      <a:pt x="347663" y="501015"/>
                      <a:pt x="344805" y="488633"/>
                      <a:pt x="344805" y="476250"/>
                    </a:cubicBezTo>
                    <a:close/>
                    <a:moveTo>
                      <a:pt x="63818" y="474345"/>
                    </a:moveTo>
                    <a:cubicBezTo>
                      <a:pt x="65723" y="484822"/>
                      <a:pt x="57150" y="500062"/>
                      <a:pt x="80010" y="501015"/>
                    </a:cubicBezTo>
                    <a:cubicBezTo>
                      <a:pt x="99060" y="501015"/>
                      <a:pt x="101918" y="492443"/>
                      <a:pt x="100013" y="477203"/>
                    </a:cubicBezTo>
                    <a:cubicBezTo>
                      <a:pt x="99060" y="465772"/>
                      <a:pt x="106680" y="450533"/>
                      <a:pt x="83820" y="450533"/>
                    </a:cubicBezTo>
                    <a:cubicBezTo>
                      <a:pt x="64770" y="450533"/>
                      <a:pt x="60960" y="458153"/>
                      <a:pt x="63818" y="474345"/>
                    </a:cubicBezTo>
                    <a:close/>
                    <a:moveTo>
                      <a:pt x="99060" y="1097280"/>
                    </a:moveTo>
                    <a:cubicBezTo>
                      <a:pt x="98108" y="1085850"/>
                      <a:pt x="104775" y="1071563"/>
                      <a:pt x="82868" y="1071563"/>
                    </a:cubicBezTo>
                    <a:cubicBezTo>
                      <a:pt x="62865" y="1071563"/>
                      <a:pt x="62865" y="1081088"/>
                      <a:pt x="63818" y="1095375"/>
                    </a:cubicBezTo>
                    <a:cubicBezTo>
                      <a:pt x="64770" y="1106805"/>
                      <a:pt x="58103" y="1121092"/>
                      <a:pt x="80963" y="1122045"/>
                    </a:cubicBezTo>
                    <a:cubicBezTo>
                      <a:pt x="100013" y="1122045"/>
                      <a:pt x="100965" y="1111567"/>
                      <a:pt x="99060" y="1097280"/>
                    </a:cubicBezTo>
                    <a:close/>
                    <a:moveTo>
                      <a:pt x="179070" y="242887"/>
                    </a:moveTo>
                    <a:cubicBezTo>
                      <a:pt x="177165" y="233362"/>
                      <a:pt x="186690" y="216218"/>
                      <a:pt x="161925" y="216218"/>
                    </a:cubicBezTo>
                    <a:cubicBezTo>
                      <a:pt x="139065" y="216218"/>
                      <a:pt x="145733" y="231458"/>
                      <a:pt x="145733" y="242887"/>
                    </a:cubicBezTo>
                    <a:cubicBezTo>
                      <a:pt x="145733" y="254318"/>
                      <a:pt x="139065" y="269558"/>
                      <a:pt x="161925" y="270510"/>
                    </a:cubicBezTo>
                    <a:cubicBezTo>
                      <a:pt x="182880" y="270510"/>
                      <a:pt x="179070" y="257175"/>
                      <a:pt x="179070" y="242887"/>
                    </a:cubicBezTo>
                    <a:close/>
                    <a:moveTo>
                      <a:pt x="179070" y="707708"/>
                    </a:moveTo>
                    <a:cubicBezTo>
                      <a:pt x="177165" y="696278"/>
                      <a:pt x="184785" y="681037"/>
                      <a:pt x="161925" y="681037"/>
                    </a:cubicBezTo>
                    <a:cubicBezTo>
                      <a:pt x="140018" y="681037"/>
                      <a:pt x="143828" y="694373"/>
                      <a:pt x="144780" y="706755"/>
                    </a:cubicBezTo>
                    <a:cubicBezTo>
                      <a:pt x="144780" y="719137"/>
                      <a:pt x="138113" y="735330"/>
                      <a:pt x="162878" y="734378"/>
                    </a:cubicBezTo>
                    <a:cubicBezTo>
                      <a:pt x="185738" y="734378"/>
                      <a:pt x="177165" y="718185"/>
                      <a:pt x="179070" y="707708"/>
                    </a:cubicBezTo>
                    <a:close/>
                    <a:moveTo>
                      <a:pt x="179070" y="479108"/>
                    </a:moveTo>
                    <a:cubicBezTo>
                      <a:pt x="180023" y="461962"/>
                      <a:pt x="181928" y="451485"/>
                      <a:pt x="161925" y="450533"/>
                    </a:cubicBezTo>
                    <a:cubicBezTo>
                      <a:pt x="140018" y="450533"/>
                      <a:pt x="145733" y="464820"/>
                      <a:pt x="144780" y="476250"/>
                    </a:cubicBezTo>
                    <a:cubicBezTo>
                      <a:pt x="144780" y="488633"/>
                      <a:pt x="142875" y="500062"/>
                      <a:pt x="161925" y="500062"/>
                    </a:cubicBezTo>
                    <a:cubicBezTo>
                      <a:pt x="183833" y="501015"/>
                      <a:pt x="178118" y="485775"/>
                      <a:pt x="179070" y="479108"/>
                    </a:cubicBezTo>
                    <a:close/>
                    <a:moveTo>
                      <a:pt x="144780" y="1097280"/>
                    </a:moveTo>
                    <a:cubicBezTo>
                      <a:pt x="144780" y="1108710"/>
                      <a:pt x="141923" y="1121092"/>
                      <a:pt x="160973" y="1121092"/>
                    </a:cubicBezTo>
                    <a:cubicBezTo>
                      <a:pt x="182880" y="1121092"/>
                      <a:pt x="179070" y="1107758"/>
                      <a:pt x="178118" y="1095375"/>
                    </a:cubicBezTo>
                    <a:cubicBezTo>
                      <a:pt x="178118" y="1083945"/>
                      <a:pt x="181928" y="1071563"/>
                      <a:pt x="161925" y="1071563"/>
                    </a:cubicBezTo>
                    <a:cubicBezTo>
                      <a:pt x="140970" y="1071563"/>
                      <a:pt x="144780" y="1084898"/>
                      <a:pt x="144780" y="1097280"/>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AC5E7292-7E1A-4B38-B026-B989E8783827}"/>
                  </a:ext>
                </a:extLst>
              </p:cNvPr>
              <p:cNvSpPr/>
              <p:nvPr/>
            </p:nvSpPr>
            <p:spPr>
              <a:xfrm>
                <a:off x="6204369" y="2425067"/>
                <a:ext cx="607563" cy="892784"/>
              </a:xfrm>
              <a:custGeom>
                <a:avLst/>
                <a:gdLst>
                  <a:gd name="connsiteX0" fmla="*/ 436245 w 600075"/>
                  <a:gd name="connsiteY0" fmla="*/ 488632 h 923925"/>
                  <a:gd name="connsiteX1" fmla="*/ 436245 w 600075"/>
                  <a:gd name="connsiteY1" fmla="*/ 902970 h 923925"/>
                  <a:gd name="connsiteX2" fmla="*/ 427672 w 600075"/>
                  <a:gd name="connsiteY2" fmla="*/ 923925 h 923925"/>
                  <a:gd name="connsiteX3" fmla="*/ 394335 w 600075"/>
                  <a:gd name="connsiteY3" fmla="*/ 901065 h 923925"/>
                  <a:gd name="connsiteX4" fmla="*/ 394335 w 600075"/>
                  <a:gd name="connsiteY4" fmla="*/ 783907 h 923925"/>
                  <a:gd name="connsiteX5" fmla="*/ 394335 w 600075"/>
                  <a:gd name="connsiteY5" fmla="*/ 74295 h 923925"/>
                  <a:gd name="connsiteX6" fmla="*/ 383858 w 600075"/>
                  <a:gd name="connsiteY6" fmla="*/ 49530 h 923925"/>
                  <a:gd name="connsiteX7" fmla="*/ 362903 w 600075"/>
                  <a:gd name="connsiteY7" fmla="*/ 71438 h 923925"/>
                  <a:gd name="connsiteX8" fmla="*/ 362903 w 600075"/>
                  <a:gd name="connsiteY8" fmla="*/ 386715 h 923925"/>
                  <a:gd name="connsiteX9" fmla="*/ 361950 w 600075"/>
                  <a:gd name="connsiteY9" fmla="*/ 874395 h 923925"/>
                  <a:gd name="connsiteX10" fmla="*/ 352425 w 600075"/>
                  <a:gd name="connsiteY10" fmla="*/ 902018 h 923925"/>
                  <a:gd name="connsiteX11" fmla="*/ 320992 w 600075"/>
                  <a:gd name="connsiteY11" fmla="*/ 869632 h 923925"/>
                  <a:gd name="connsiteX12" fmla="*/ 320992 w 600075"/>
                  <a:gd name="connsiteY12" fmla="*/ 74295 h 923925"/>
                  <a:gd name="connsiteX13" fmla="*/ 306705 w 600075"/>
                  <a:gd name="connsiteY13" fmla="*/ 48577 h 923925"/>
                  <a:gd name="connsiteX14" fmla="*/ 289560 w 600075"/>
                  <a:gd name="connsiteY14" fmla="*/ 64770 h 923925"/>
                  <a:gd name="connsiteX15" fmla="*/ 289560 w 600075"/>
                  <a:gd name="connsiteY15" fmla="*/ 114300 h 923925"/>
                  <a:gd name="connsiteX16" fmla="*/ 288608 w 600075"/>
                  <a:gd name="connsiteY16" fmla="*/ 855345 h 923925"/>
                  <a:gd name="connsiteX17" fmla="*/ 278130 w 600075"/>
                  <a:gd name="connsiteY17" fmla="*/ 882968 h 923925"/>
                  <a:gd name="connsiteX18" fmla="*/ 249555 w 600075"/>
                  <a:gd name="connsiteY18" fmla="*/ 853440 h 923925"/>
                  <a:gd name="connsiteX19" fmla="*/ 250508 w 600075"/>
                  <a:gd name="connsiteY19" fmla="*/ 79057 h 923925"/>
                  <a:gd name="connsiteX20" fmla="*/ 248603 w 600075"/>
                  <a:gd name="connsiteY20" fmla="*/ 56198 h 923925"/>
                  <a:gd name="connsiteX21" fmla="*/ 230505 w 600075"/>
                  <a:gd name="connsiteY21" fmla="*/ 50482 h 923925"/>
                  <a:gd name="connsiteX22" fmla="*/ 219075 w 600075"/>
                  <a:gd name="connsiteY22" fmla="*/ 63817 h 923925"/>
                  <a:gd name="connsiteX23" fmla="*/ 219075 w 600075"/>
                  <a:gd name="connsiteY23" fmla="*/ 144780 h 923925"/>
                  <a:gd name="connsiteX24" fmla="*/ 218122 w 600075"/>
                  <a:gd name="connsiteY24" fmla="*/ 838200 h 923925"/>
                  <a:gd name="connsiteX25" fmla="*/ 209550 w 600075"/>
                  <a:gd name="connsiteY25" fmla="*/ 863918 h 923925"/>
                  <a:gd name="connsiteX26" fmla="*/ 173355 w 600075"/>
                  <a:gd name="connsiteY26" fmla="*/ 835343 h 923925"/>
                  <a:gd name="connsiteX27" fmla="*/ 174308 w 600075"/>
                  <a:gd name="connsiteY27" fmla="*/ 79057 h 923925"/>
                  <a:gd name="connsiteX28" fmla="*/ 172403 w 600075"/>
                  <a:gd name="connsiteY28" fmla="*/ 56198 h 923925"/>
                  <a:gd name="connsiteX29" fmla="*/ 154305 w 600075"/>
                  <a:gd name="connsiteY29" fmla="*/ 51435 h 923925"/>
                  <a:gd name="connsiteX30" fmla="*/ 142875 w 600075"/>
                  <a:gd name="connsiteY30" fmla="*/ 67627 h 923925"/>
                  <a:gd name="connsiteX31" fmla="*/ 142875 w 600075"/>
                  <a:gd name="connsiteY31" fmla="*/ 166688 h 923925"/>
                  <a:gd name="connsiteX32" fmla="*/ 142875 w 600075"/>
                  <a:gd name="connsiteY32" fmla="*/ 818198 h 923925"/>
                  <a:gd name="connsiteX33" fmla="*/ 134303 w 600075"/>
                  <a:gd name="connsiteY33" fmla="*/ 842962 h 923925"/>
                  <a:gd name="connsiteX34" fmla="*/ 104775 w 600075"/>
                  <a:gd name="connsiteY34" fmla="*/ 814387 h 923925"/>
                  <a:gd name="connsiteX35" fmla="*/ 105728 w 600075"/>
                  <a:gd name="connsiteY35" fmla="*/ 79057 h 923925"/>
                  <a:gd name="connsiteX36" fmla="*/ 104775 w 600075"/>
                  <a:gd name="connsiteY36" fmla="*/ 56198 h 923925"/>
                  <a:gd name="connsiteX37" fmla="*/ 83820 w 600075"/>
                  <a:gd name="connsiteY37" fmla="*/ 50482 h 923925"/>
                  <a:gd name="connsiteX38" fmla="*/ 75247 w 600075"/>
                  <a:gd name="connsiteY38" fmla="*/ 65723 h 923925"/>
                  <a:gd name="connsiteX39" fmla="*/ 75247 w 600075"/>
                  <a:gd name="connsiteY39" fmla="*/ 151448 h 923925"/>
                  <a:gd name="connsiteX40" fmla="*/ 75247 w 600075"/>
                  <a:gd name="connsiteY40" fmla="*/ 801053 h 923925"/>
                  <a:gd name="connsiteX41" fmla="*/ 49530 w 600075"/>
                  <a:gd name="connsiteY41" fmla="*/ 821055 h 923925"/>
                  <a:gd name="connsiteX42" fmla="*/ 953 w 600075"/>
                  <a:gd name="connsiteY42" fmla="*/ 756285 h 923925"/>
                  <a:gd name="connsiteX43" fmla="*/ 0 w 600075"/>
                  <a:gd name="connsiteY43" fmla="*/ 28575 h 923925"/>
                  <a:gd name="connsiteX44" fmla="*/ 28575 w 600075"/>
                  <a:gd name="connsiteY44" fmla="*/ 0 h 923925"/>
                  <a:gd name="connsiteX45" fmla="*/ 581025 w 600075"/>
                  <a:gd name="connsiteY45" fmla="*/ 0 h 923925"/>
                  <a:gd name="connsiteX46" fmla="*/ 607695 w 600075"/>
                  <a:gd name="connsiteY46" fmla="*/ 27623 h 923925"/>
                  <a:gd name="connsiteX47" fmla="*/ 607695 w 600075"/>
                  <a:gd name="connsiteY47" fmla="*/ 755332 h 923925"/>
                  <a:gd name="connsiteX48" fmla="*/ 580072 w 600075"/>
                  <a:gd name="connsiteY48" fmla="*/ 782003 h 923925"/>
                  <a:gd name="connsiteX49" fmla="*/ 533400 w 600075"/>
                  <a:gd name="connsiteY49" fmla="*/ 735330 h 923925"/>
                  <a:gd name="connsiteX50" fmla="*/ 533400 w 600075"/>
                  <a:gd name="connsiteY50" fmla="*/ 78105 h 923925"/>
                  <a:gd name="connsiteX51" fmla="*/ 525780 w 600075"/>
                  <a:gd name="connsiteY51" fmla="*/ 51435 h 923925"/>
                  <a:gd name="connsiteX52" fmla="*/ 502920 w 600075"/>
                  <a:gd name="connsiteY52" fmla="*/ 72390 h 923925"/>
                  <a:gd name="connsiteX53" fmla="*/ 502920 w 600075"/>
                  <a:gd name="connsiteY53" fmla="*/ 703898 h 923925"/>
                  <a:gd name="connsiteX54" fmla="*/ 502920 w 600075"/>
                  <a:gd name="connsiteY54" fmla="*/ 766762 h 923925"/>
                  <a:gd name="connsiteX55" fmla="*/ 476250 w 600075"/>
                  <a:gd name="connsiteY55" fmla="*/ 785812 h 923925"/>
                  <a:gd name="connsiteX56" fmla="*/ 464820 w 600075"/>
                  <a:gd name="connsiteY56" fmla="*/ 764857 h 923925"/>
                  <a:gd name="connsiteX57" fmla="*/ 464820 w 600075"/>
                  <a:gd name="connsiteY57" fmla="*/ 580073 h 923925"/>
                  <a:gd name="connsiteX58" fmla="*/ 464820 w 600075"/>
                  <a:gd name="connsiteY58" fmla="*/ 74295 h 923925"/>
                  <a:gd name="connsiteX59" fmla="*/ 452438 w 600075"/>
                  <a:gd name="connsiteY59" fmla="*/ 51435 h 923925"/>
                  <a:gd name="connsiteX60" fmla="*/ 433388 w 600075"/>
                  <a:gd name="connsiteY60" fmla="*/ 67627 h 923925"/>
                  <a:gd name="connsiteX61" fmla="*/ 433388 w 600075"/>
                  <a:gd name="connsiteY61" fmla="*/ 166688 h 923925"/>
                  <a:gd name="connsiteX62" fmla="*/ 436245 w 600075"/>
                  <a:gd name="connsiteY62" fmla="*/ 488632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600075" h="923925">
                    <a:moveTo>
                      <a:pt x="436245" y="488632"/>
                    </a:moveTo>
                    <a:cubicBezTo>
                      <a:pt x="436245" y="626745"/>
                      <a:pt x="436245" y="764857"/>
                      <a:pt x="436245" y="902970"/>
                    </a:cubicBezTo>
                    <a:cubicBezTo>
                      <a:pt x="436245" y="910590"/>
                      <a:pt x="442913" y="925830"/>
                      <a:pt x="427672" y="923925"/>
                    </a:cubicBezTo>
                    <a:cubicBezTo>
                      <a:pt x="415290" y="922020"/>
                      <a:pt x="393383" y="926782"/>
                      <a:pt x="394335" y="901065"/>
                    </a:cubicBezTo>
                    <a:cubicBezTo>
                      <a:pt x="395288" y="862012"/>
                      <a:pt x="394335" y="822960"/>
                      <a:pt x="394335" y="783907"/>
                    </a:cubicBezTo>
                    <a:cubicBezTo>
                      <a:pt x="394335" y="547687"/>
                      <a:pt x="394335" y="311467"/>
                      <a:pt x="394335" y="74295"/>
                    </a:cubicBezTo>
                    <a:cubicBezTo>
                      <a:pt x="394335" y="65723"/>
                      <a:pt x="401003" y="52388"/>
                      <a:pt x="383858" y="49530"/>
                    </a:cubicBezTo>
                    <a:cubicBezTo>
                      <a:pt x="364808" y="46673"/>
                      <a:pt x="362903" y="56198"/>
                      <a:pt x="362903" y="71438"/>
                    </a:cubicBezTo>
                    <a:cubicBezTo>
                      <a:pt x="363855" y="176213"/>
                      <a:pt x="362903" y="281940"/>
                      <a:pt x="362903" y="386715"/>
                    </a:cubicBezTo>
                    <a:cubicBezTo>
                      <a:pt x="362903" y="549593"/>
                      <a:pt x="362903" y="711518"/>
                      <a:pt x="361950" y="874395"/>
                    </a:cubicBezTo>
                    <a:cubicBezTo>
                      <a:pt x="361950" y="883920"/>
                      <a:pt x="372428" y="902018"/>
                      <a:pt x="352425" y="902018"/>
                    </a:cubicBezTo>
                    <a:cubicBezTo>
                      <a:pt x="334328" y="902018"/>
                      <a:pt x="320992" y="895350"/>
                      <a:pt x="320992" y="869632"/>
                    </a:cubicBezTo>
                    <a:cubicBezTo>
                      <a:pt x="321945" y="604837"/>
                      <a:pt x="321945" y="339090"/>
                      <a:pt x="320992" y="74295"/>
                    </a:cubicBezTo>
                    <a:cubicBezTo>
                      <a:pt x="320992" y="63817"/>
                      <a:pt x="328613" y="48577"/>
                      <a:pt x="306705" y="48577"/>
                    </a:cubicBezTo>
                    <a:cubicBezTo>
                      <a:pt x="295275" y="48577"/>
                      <a:pt x="288608" y="51435"/>
                      <a:pt x="289560" y="64770"/>
                    </a:cubicBezTo>
                    <a:cubicBezTo>
                      <a:pt x="290513" y="80963"/>
                      <a:pt x="289560" y="98107"/>
                      <a:pt x="289560" y="114300"/>
                    </a:cubicBezTo>
                    <a:cubicBezTo>
                      <a:pt x="289560" y="360998"/>
                      <a:pt x="289560" y="607695"/>
                      <a:pt x="288608" y="855345"/>
                    </a:cubicBezTo>
                    <a:cubicBezTo>
                      <a:pt x="288608" y="863918"/>
                      <a:pt x="300038" y="882015"/>
                      <a:pt x="278130" y="882968"/>
                    </a:cubicBezTo>
                    <a:cubicBezTo>
                      <a:pt x="260985" y="882968"/>
                      <a:pt x="249555" y="876300"/>
                      <a:pt x="249555" y="853440"/>
                    </a:cubicBezTo>
                    <a:cubicBezTo>
                      <a:pt x="250508" y="595312"/>
                      <a:pt x="250508" y="337185"/>
                      <a:pt x="250508" y="79057"/>
                    </a:cubicBezTo>
                    <a:cubicBezTo>
                      <a:pt x="250508" y="71438"/>
                      <a:pt x="251460" y="62865"/>
                      <a:pt x="248603" y="56198"/>
                    </a:cubicBezTo>
                    <a:cubicBezTo>
                      <a:pt x="245745" y="47625"/>
                      <a:pt x="237172" y="50482"/>
                      <a:pt x="230505" y="50482"/>
                    </a:cubicBezTo>
                    <a:cubicBezTo>
                      <a:pt x="220980" y="50482"/>
                      <a:pt x="219075" y="56198"/>
                      <a:pt x="219075" y="63817"/>
                    </a:cubicBezTo>
                    <a:cubicBezTo>
                      <a:pt x="219075" y="90488"/>
                      <a:pt x="219075" y="118110"/>
                      <a:pt x="219075" y="144780"/>
                    </a:cubicBezTo>
                    <a:cubicBezTo>
                      <a:pt x="219075" y="376238"/>
                      <a:pt x="219075" y="607695"/>
                      <a:pt x="218122" y="838200"/>
                    </a:cubicBezTo>
                    <a:cubicBezTo>
                      <a:pt x="218122" y="846773"/>
                      <a:pt x="227647" y="864870"/>
                      <a:pt x="209550" y="863918"/>
                    </a:cubicBezTo>
                    <a:cubicBezTo>
                      <a:pt x="194310" y="862965"/>
                      <a:pt x="173355" y="863918"/>
                      <a:pt x="173355" y="835343"/>
                    </a:cubicBezTo>
                    <a:cubicBezTo>
                      <a:pt x="174308" y="582930"/>
                      <a:pt x="174308" y="331470"/>
                      <a:pt x="174308" y="79057"/>
                    </a:cubicBezTo>
                    <a:cubicBezTo>
                      <a:pt x="174308" y="71438"/>
                      <a:pt x="175260" y="62865"/>
                      <a:pt x="172403" y="56198"/>
                    </a:cubicBezTo>
                    <a:cubicBezTo>
                      <a:pt x="169545" y="47625"/>
                      <a:pt x="160972" y="51435"/>
                      <a:pt x="154305" y="51435"/>
                    </a:cubicBezTo>
                    <a:cubicBezTo>
                      <a:pt x="142875" y="51435"/>
                      <a:pt x="142875" y="60007"/>
                      <a:pt x="142875" y="67627"/>
                    </a:cubicBezTo>
                    <a:cubicBezTo>
                      <a:pt x="142875" y="100965"/>
                      <a:pt x="142875" y="133350"/>
                      <a:pt x="142875" y="166688"/>
                    </a:cubicBezTo>
                    <a:cubicBezTo>
                      <a:pt x="142875" y="383857"/>
                      <a:pt x="142875" y="601028"/>
                      <a:pt x="142875" y="818198"/>
                    </a:cubicBezTo>
                    <a:cubicBezTo>
                      <a:pt x="142875" y="826770"/>
                      <a:pt x="151447" y="843915"/>
                      <a:pt x="134303" y="842962"/>
                    </a:cubicBezTo>
                    <a:cubicBezTo>
                      <a:pt x="119063" y="842962"/>
                      <a:pt x="103822" y="840105"/>
                      <a:pt x="104775" y="814387"/>
                    </a:cubicBezTo>
                    <a:cubicBezTo>
                      <a:pt x="105728" y="569595"/>
                      <a:pt x="105728" y="323850"/>
                      <a:pt x="105728" y="79057"/>
                    </a:cubicBezTo>
                    <a:cubicBezTo>
                      <a:pt x="105728" y="71438"/>
                      <a:pt x="106680" y="62865"/>
                      <a:pt x="104775" y="56198"/>
                    </a:cubicBezTo>
                    <a:cubicBezTo>
                      <a:pt x="100965" y="46673"/>
                      <a:pt x="91440" y="50482"/>
                      <a:pt x="83820" y="50482"/>
                    </a:cubicBezTo>
                    <a:cubicBezTo>
                      <a:pt x="73342" y="50482"/>
                      <a:pt x="75247" y="59055"/>
                      <a:pt x="75247" y="65723"/>
                    </a:cubicBezTo>
                    <a:cubicBezTo>
                      <a:pt x="75247" y="94298"/>
                      <a:pt x="75247" y="122873"/>
                      <a:pt x="75247" y="151448"/>
                    </a:cubicBezTo>
                    <a:cubicBezTo>
                      <a:pt x="75247" y="367665"/>
                      <a:pt x="75247" y="583882"/>
                      <a:pt x="75247" y="801053"/>
                    </a:cubicBezTo>
                    <a:cubicBezTo>
                      <a:pt x="75247" y="822960"/>
                      <a:pt x="71438" y="827723"/>
                      <a:pt x="49530" y="821055"/>
                    </a:cubicBezTo>
                    <a:cubicBezTo>
                      <a:pt x="1905" y="805815"/>
                      <a:pt x="953" y="806768"/>
                      <a:pt x="953" y="756285"/>
                    </a:cubicBezTo>
                    <a:cubicBezTo>
                      <a:pt x="953" y="513398"/>
                      <a:pt x="953" y="271463"/>
                      <a:pt x="0" y="28575"/>
                    </a:cubicBezTo>
                    <a:cubicBezTo>
                      <a:pt x="0" y="5715"/>
                      <a:pt x="5715" y="0"/>
                      <a:pt x="28575" y="0"/>
                    </a:cubicBezTo>
                    <a:cubicBezTo>
                      <a:pt x="212408" y="952"/>
                      <a:pt x="397192" y="952"/>
                      <a:pt x="581025" y="0"/>
                    </a:cubicBezTo>
                    <a:cubicBezTo>
                      <a:pt x="602933" y="0"/>
                      <a:pt x="608647" y="5715"/>
                      <a:pt x="607695" y="27623"/>
                    </a:cubicBezTo>
                    <a:cubicBezTo>
                      <a:pt x="606743" y="270510"/>
                      <a:pt x="606743" y="512445"/>
                      <a:pt x="607695" y="755332"/>
                    </a:cubicBezTo>
                    <a:cubicBezTo>
                      <a:pt x="607695" y="778193"/>
                      <a:pt x="601028" y="782955"/>
                      <a:pt x="580072" y="782003"/>
                    </a:cubicBezTo>
                    <a:cubicBezTo>
                      <a:pt x="533400" y="781050"/>
                      <a:pt x="533400" y="782003"/>
                      <a:pt x="533400" y="735330"/>
                    </a:cubicBezTo>
                    <a:cubicBezTo>
                      <a:pt x="533400" y="516255"/>
                      <a:pt x="533400" y="297180"/>
                      <a:pt x="533400" y="78105"/>
                    </a:cubicBezTo>
                    <a:cubicBezTo>
                      <a:pt x="533400" y="68580"/>
                      <a:pt x="540068" y="55245"/>
                      <a:pt x="525780" y="51435"/>
                    </a:cubicBezTo>
                    <a:cubicBezTo>
                      <a:pt x="507683" y="46673"/>
                      <a:pt x="502920" y="54292"/>
                      <a:pt x="502920" y="72390"/>
                    </a:cubicBezTo>
                    <a:cubicBezTo>
                      <a:pt x="503872" y="282892"/>
                      <a:pt x="502920" y="493395"/>
                      <a:pt x="502920" y="703898"/>
                    </a:cubicBezTo>
                    <a:cubicBezTo>
                      <a:pt x="502920" y="724853"/>
                      <a:pt x="502920" y="745807"/>
                      <a:pt x="502920" y="766762"/>
                    </a:cubicBezTo>
                    <a:cubicBezTo>
                      <a:pt x="502920" y="786765"/>
                      <a:pt x="489585" y="785812"/>
                      <a:pt x="476250" y="785812"/>
                    </a:cubicBezTo>
                    <a:cubicBezTo>
                      <a:pt x="459105" y="785812"/>
                      <a:pt x="464820" y="775335"/>
                      <a:pt x="464820" y="764857"/>
                    </a:cubicBezTo>
                    <a:cubicBezTo>
                      <a:pt x="465772" y="702945"/>
                      <a:pt x="464820" y="641032"/>
                      <a:pt x="464820" y="580073"/>
                    </a:cubicBezTo>
                    <a:cubicBezTo>
                      <a:pt x="464820" y="411480"/>
                      <a:pt x="464820" y="242888"/>
                      <a:pt x="464820" y="74295"/>
                    </a:cubicBezTo>
                    <a:cubicBezTo>
                      <a:pt x="464820" y="65723"/>
                      <a:pt x="471488" y="52388"/>
                      <a:pt x="452438" y="51435"/>
                    </a:cubicBezTo>
                    <a:cubicBezTo>
                      <a:pt x="440055" y="51435"/>
                      <a:pt x="432435" y="52388"/>
                      <a:pt x="433388" y="67627"/>
                    </a:cubicBezTo>
                    <a:cubicBezTo>
                      <a:pt x="434340" y="100965"/>
                      <a:pt x="433388" y="133350"/>
                      <a:pt x="433388" y="166688"/>
                    </a:cubicBezTo>
                    <a:cubicBezTo>
                      <a:pt x="436245" y="273367"/>
                      <a:pt x="436245" y="381000"/>
                      <a:pt x="436245" y="488632"/>
                    </a:cubicBezTo>
                    <a:close/>
                  </a:path>
                </a:pathLst>
              </a:custGeom>
              <a:solidFill>
                <a:srgbClr val="FF7005"/>
              </a:solidFill>
              <a:ln w="9525" cap="flat">
                <a:noFill/>
                <a:prstDash val="solid"/>
                <a:miter/>
              </a:ln>
            </p:spPr>
            <p:txBody>
              <a:bodyPr rtlCol="0" anchor="ctr"/>
              <a:lstStyle/>
              <a:p>
                <a:endParaRPr lang="en-US" dirty="0"/>
              </a:p>
            </p:txBody>
          </p:sp>
          <p:sp>
            <p:nvSpPr>
              <p:cNvPr id="95" name="Freeform: Shape 94">
                <a:extLst>
                  <a:ext uri="{FF2B5EF4-FFF2-40B4-BE49-F238E27FC236}">
                    <a16:creationId xmlns:a16="http://schemas.microsoft.com/office/drawing/2014/main" id="{E1216BAD-DA2B-4522-9A96-57515186AF60}"/>
                  </a:ext>
                </a:extLst>
              </p:cNvPr>
              <p:cNvSpPr/>
              <p:nvPr/>
            </p:nvSpPr>
            <p:spPr>
              <a:xfrm>
                <a:off x="4820801" y="3076575"/>
                <a:ext cx="600075" cy="619125"/>
              </a:xfrm>
              <a:custGeom>
                <a:avLst/>
                <a:gdLst>
                  <a:gd name="connsiteX0" fmla="*/ 753 w 600075"/>
                  <a:gd name="connsiteY0" fmla="*/ 313372 h 619125"/>
                  <a:gd name="connsiteX1" fmla="*/ 753 w 600075"/>
                  <a:gd name="connsiteY1" fmla="*/ 23813 h 619125"/>
                  <a:gd name="connsiteX2" fmla="*/ 23613 w 600075"/>
                  <a:gd name="connsiteY2" fmla="*/ 0 h 619125"/>
                  <a:gd name="connsiteX3" fmla="*/ 586540 w 600075"/>
                  <a:gd name="connsiteY3" fmla="*/ 0 h 619125"/>
                  <a:gd name="connsiteX4" fmla="*/ 608448 w 600075"/>
                  <a:gd name="connsiteY4" fmla="*/ 21908 h 619125"/>
                  <a:gd name="connsiteX5" fmla="*/ 608448 w 600075"/>
                  <a:gd name="connsiteY5" fmla="*/ 439103 h 619125"/>
                  <a:gd name="connsiteX6" fmla="*/ 591303 w 600075"/>
                  <a:gd name="connsiteY6" fmla="*/ 461963 h 619125"/>
                  <a:gd name="connsiteX7" fmla="*/ 534153 w 600075"/>
                  <a:gd name="connsiteY7" fmla="*/ 419100 h 619125"/>
                  <a:gd name="connsiteX8" fmla="*/ 535105 w 600075"/>
                  <a:gd name="connsiteY8" fmla="*/ 129540 h 619125"/>
                  <a:gd name="connsiteX9" fmla="*/ 505578 w 600075"/>
                  <a:gd name="connsiteY9" fmla="*/ 106680 h 619125"/>
                  <a:gd name="connsiteX10" fmla="*/ 476050 w 600075"/>
                  <a:gd name="connsiteY10" fmla="*/ 128588 h 619125"/>
                  <a:gd name="connsiteX11" fmla="*/ 477003 w 600075"/>
                  <a:gd name="connsiteY11" fmla="*/ 470535 h 619125"/>
                  <a:gd name="connsiteX12" fmla="*/ 468430 w 600075"/>
                  <a:gd name="connsiteY12" fmla="*/ 495300 h 619125"/>
                  <a:gd name="connsiteX13" fmla="*/ 442713 w 600075"/>
                  <a:gd name="connsiteY13" fmla="*/ 479108 h 619125"/>
                  <a:gd name="connsiteX14" fmla="*/ 442713 w 600075"/>
                  <a:gd name="connsiteY14" fmla="*/ 132397 h 619125"/>
                  <a:gd name="connsiteX15" fmla="*/ 419853 w 600075"/>
                  <a:gd name="connsiteY15" fmla="*/ 106680 h 619125"/>
                  <a:gd name="connsiteX16" fmla="*/ 385563 w 600075"/>
                  <a:gd name="connsiteY16" fmla="*/ 132397 h 619125"/>
                  <a:gd name="connsiteX17" fmla="*/ 386515 w 600075"/>
                  <a:gd name="connsiteY17" fmla="*/ 492442 h 619125"/>
                  <a:gd name="connsiteX18" fmla="*/ 347463 w 600075"/>
                  <a:gd name="connsiteY18" fmla="*/ 527685 h 619125"/>
                  <a:gd name="connsiteX19" fmla="*/ 338890 w 600075"/>
                  <a:gd name="connsiteY19" fmla="*/ 509588 h 619125"/>
                  <a:gd name="connsiteX20" fmla="*/ 338890 w 600075"/>
                  <a:gd name="connsiteY20" fmla="*/ 332422 h 619125"/>
                  <a:gd name="connsiteX21" fmla="*/ 339843 w 600075"/>
                  <a:gd name="connsiteY21" fmla="*/ 131445 h 619125"/>
                  <a:gd name="connsiteX22" fmla="*/ 310315 w 600075"/>
                  <a:gd name="connsiteY22" fmla="*/ 105728 h 619125"/>
                  <a:gd name="connsiteX23" fmla="*/ 282693 w 600075"/>
                  <a:gd name="connsiteY23" fmla="*/ 130492 h 619125"/>
                  <a:gd name="connsiteX24" fmla="*/ 282693 w 600075"/>
                  <a:gd name="connsiteY24" fmla="*/ 521970 h 619125"/>
                  <a:gd name="connsiteX25" fmla="*/ 270310 w 600075"/>
                  <a:gd name="connsiteY25" fmla="*/ 548640 h 619125"/>
                  <a:gd name="connsiteX26" fmla="*/ 239830 w 600075"/>
                  <a:gd name="connsiteY26" fmla="*/ 527685 h 619125"/>
                  <a:gd name="connsiteX27" fmla="*/ 240783 w 600075"/>
                  <a:gd name="connsiteY27" fmla="*/ 134303 h 619125"/>
                  <a:gd name="connsiteX28" fmla="*/ 211255 w 600075"/>
                  <a:gd name="connsiteY28" fmla="*/ 105728 h 619125"/>
                  <a:gd name="connsiteX29" fmla="*/ 183633 w 600075"/>
                  <a:gd name="connsiteY29" fmla="*/ 133350 h 619125"/>
                  <a:gd name="connsiteX30" fmla="*/ 183633 w 600075"/>
                  <a:gd name="connsiteY30" fmla="*/ 547688 h 619125"/>
                  <a:gd name="connsiteX31" fmla="*/ 144580 w 600075"/>
                  <a:gd name="connsiteY31" fmla="*/ 582930 h 619125"/>
                  <a:gd name="connsiteX32" fmla="*/ 136960 w 600075"/>
                  <a:gd name="connsiteY32" fmla="*/ 561975 h 619125"/>
                  <a:gd name="connsiteX33" fmla="*/ 136960 w 600075"/>
                  <a:gd name="connsiteY33" fmla="*/ 335280 h 619125"/>
                  <a:gd name="connsiteX34" fmla="*/ 136960 w 600075"/>
                  <a:gd name="connsiteY34" fmla="*/ 129540 h 619125"/>
                  <a:gd name="connsiteX35" fmla="*/ 116958 w 600075"/>
                  <a:gd name="connsiteY35" fmla="*/ 110490 h 619125"/>
                  <a:gd name="connsiteX36" fmla="*/ 103623 w 600075"/>
                  <a:gd name="connsiteY36" fmla="*/ 110490 h 619125"/>
                  <a:gd name="connsiteX37" fmla="*/ 78858 w 600075"/>
                  <a:gd name="connsiteY37" fmla="*/ 134303 h 619125"/>
                  <a:gd name="connsiteX38" fmla="*/ 78858 w 600075"/>
                  <a:gd name="connsiteY38" fmla="*/ 564833 h 619125"/>
                  <a:gd name="connsiteX39" fmla="*/ 73143 w 600075"/>
                  <a:gd name="connsiteY39" fmla="*/ 601028 h 619125"/>
                  <a:gd name="connsiteX40" fmla="*/ 6468 w 600075"/>
                  <a:gd name="connsiteY40" fmla="*/ 620078 h 619125"/>
                  <a:gd name="connsiteX41" fmla="*/ 753 w 600075"/>
                  <a:gd name="connsiteY41" fmla="*/ 601028 h 619125"/>
                  <a:gd name="connsiteX42" fmla="*/ 753 w 600075"/>
                  <a:gd name="connsiteY42" fmla="*/ 329565 h 619125"/>
                  <a:gd name="connsiteX43" fmla="*/ 753 w 600075"/>
                  <a:gd name="connsiteY43" fmla="*/ 313372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00075" h="619125">
                    <a:moveTo>
                      <a:pt x="753" y="313372"/>
                    </a:moveTo>
                    <a:cubicBezTo>
                      <a:pt x="753" y="217170"/>
                      <a:pt x="753" y="120015"/>
                      <a:pt x="753" y="23813"/>
                    </a:cubicBezTo>
                    <a:cubicBezTo>
                      <a:pt x="753" y="5715"/>
                      <a:pt x="5515" y="0"/>
                      <a:pt x="23613" y="0"/>
                    </a:cubicBezTo>
                    <a:cubicBezTo>
                      <a:pt x="211255" y="952"/>
                      <a:pt x="398898" y="952"/>
                      <a:pt x="586540" y="0"/>
                    </a:cubicBezTo>
                    <a:cubicBezTo>
                      <a:pt x="603685" y="0"/>
                      <a:pt x="608448" y="4763"/>
                      <a:pt x="608448" y="21908"/>
                    </a:cubicBezTo>
                    <a:cubicBezTo>
                      <a:pt x="607495" y="160972"/>
                      <a:pt x="607495" y="300038"/>
                      <a:pt x="608448" y="439103"/>
                    </a:cubicBezTo>
                    <a:cubicBezTo>
                      <a:pt x="608448" y="452438"/>
                      <a:pt x="604638" y="458153"/>
                      <a:pt x="591303" y="461963"/>
                    </a:cubicBezTo>
                    <a:cubicBezTo>
                      <a:pt x="534153" y="478155"/>
                      <a:pt x="534153" y="478155"/>
                      <a:pt x="534153" y="419100"/>
                    </a:cubicBezTo>
                    <a:cubicBezTo>
                      <a:pt x="534153" y="322897"/>
                      <a:pt x="533200" y="225742"/>
                      <a:pt x="535105" y="129540"/>
                    </a:cubicBezTo>
                    <a:cubicBezTo>
                      <a:pt x="535105" y="103822"/>
                      <a:pt x="521770" y="106680"/>
                      <a:pt x="505578" y="106680"/>
                    </a:cubicBezTo>
                    <a:cubicBezTo>
                      <a:pt x="490338" y="106680"/>
                      <a:pt x="476050" y="102870"/>
                      <a:pt x="476050" y="128588"/>
                    </a:cubicBezTo>
                    <a:cubicBezTo>
                      <a:pt x="477955" y="242888"/>
                      <a:pt x="477003" y="356235"/>
                      <a:pt x="477003" y="470535"/>
                    </a:cubicBezTo>
                    <a:cubicBezTo>
                      <a:pt x="477003" y="479108"/>
                      <a:pt x="480813" y="489585"/>
                      <a:pt x="468430" y="495300"/>
                    </a:cubicBezTo>
                    <a:cubicBezTo>
                      <a:pt x="448428" y="503872"/>
                      <a:pt x="442713" y="501967"/>
                      <a:pt x="442713" y="479108"/>
                    </a:cubicBezTo>
                    <a:cubicBezTo>
                      <a:pt x="442713" y="363855"/>
                      <a:pt x="442713" y="247650"/>
                      <a:pt x="442713" y="132397"/>
                    </a:cubicBezTo>
                    <a:cubicBezTo>
                      <a:pt x="442713" y="115253"/>
                      <a:pt x="442713" y="104775"/>
                      <a:pt x="419853" y="106680"/>
                    </a:cubicBezTo>
                    <a:cubicBezTo>
                      <a:pt x="401755" y="108585"/>
                      <a:pt x="385563" y="101917"/>
                      <a:pt x="385563" y="132397"/>
                    </a:cubicBezTo>
                    <a:cubicBezTo>
                      <a:pt x="387468" y="252413"/>
                      <a:pt x="386515" y="372428"/>
                      <a:pt x="386515" y="492442"/>
                    </a:cubicBezTo>
                    <a:cubicBezTo>
                      <a:pt x="386515" y="515303"/>
                      <a:pt x="370323" y="529590"/>
                      <a:pt x="347463" y="527685"/>
                    </a:cubicBezTo>
                    <a:cubicBezTo>
                      <a:pt x="334128" y="526733"/>
                      <a:pt x="338890" y="516255"/>
                      <a:pt x="338890" y="509588"/>
                    </a:cubicBezTo>
                    <a:cubicBezTo>
                      <a:pt x="338890" y="450533"/>
                      <a:pt x="338890" y="391478"/>
                      <a:pt x="338890" y="332422"/>
                    </a:cubicBezTo>
                    <a:cubicBezTo>
                      <a:pt x="338890" y="265747"/>
                      <a:pt x="337938" y="198120"/>
                      <a:pt x="339843" y="131445"/>
                    </a:cubicBezTo>
                    <a:cubicBezTo>
                      <a:pt x="340795" y="105728"/>
                      <a:pt x="328413" y="105728"/>
                      <a:pt x="310315" y="105728"/>
                    </a:cubicBezTo>
                    <a:cubicBezTo>
                      <a:pt x="292218" y="105728"/>
                      <a:pt x="282693" y="107633"/>
                      <a:pt x="282693" y="130492"/>
                    </a:cubicBezTo>
                    <a:cubicBezTo>
                      <a:pt x="283645" y="260985"/>
                      <a:pt x="283645" y="391478"/>
                      <a:pt x="282693" y="521970"/>
                    </a:cubicBezTo>
                    <a:cubicBezTo>
                      <a:pt x="282693" y="532447"/>
                      <a:pt x="286503" y="543878"/>
                      <a:pt x="270310" y="548640"/>
                    </a:cubicBezTo>
                    <a:cubicBezTo>
                      <a:pt x="241735" y="558165"/>
                      <a:pt x="239830" y="557213"/>
                      <a:pt x="239830" y="527685"/>
                    </a:cubicBezTo>
                    <a:cubicBezTo>
                      <a:pt x="239830" y="396240"/>
                      <a:pt x="238878" y="264795"/>
                      <a:pt x="240783" y="134303"/>
                    </a:cubicBezTo>
                    <a:cubicBezTo>
                      <a:pt x="240783" y="110490"/>
                      <a:pt x="233163" y="105728"/>
                      <a:pt x="211255" y="105728"/>
                    </a:cubicBezTo>
                    <a:cubicBezTo>
                      <a:pt x="189348" y="105728"/>
                      <a:pt x="183633" y="112395"/>
                      <a:pt x="183633" y="133350"/>
                    </a:cubicBezTo>
                    <a:cubicBezTo>
                      <a:pt x="184585" y="271463"/>
                      <a:pt x="184585" y="409575"/>
                      <a:pt x="183633" y="547688"/>
                    </a:cubicBezTo>
                    <a:cubicBezTo>
                      <a:pt x="183633" y="568643"/>
                      <a:pt x="164583" y="585788"/>
                      <a:pt x="144580" y="582930"/>
                    </a:cubicBezTo>
                    <a:cubicBezTo>
                      <a:pt x="130293" y="581025"/>
                      <a:pt x="136960" y="569595"/>
                      <a:pt x="136960" y="561975"/>
                    </a:cubicBezTo>
                    <a:cubicBezTo>
                      <a:pt x="136008" y="486728"/>
                      <a:pt x="136960" y="410528"/>
                      <a:pt x="136960" y="335280"/>
                    </a:cubicBezTo>
                    <a:cubicBezTo>
                      <a:pt x="136960" y="266700"/>
                      <a:pt x="136960" y="198120"/>
                      <a:pt x="136960" y="129540"/>
                    </a:cubicBezTo>
                    <a:cubicBezTo>
                      <a:pt x="136960" y="114300"/>
                      <a:pt x="136960" y="102870"/>
                      <a:pt x="116958" y="110490"/>
                    </a:cubicBezTo>
                    <a:cubicBezTo>
                      <a:pt x="113148" y="111442"/>
                      <a:pt x="108385" y="111442"/>
                      <a:pt x="103623" y="110490"/>
                    </a:cubicBezTo>
                    <a:cubicBezTo>
                      <a:pt x="84573" y="107633"/>
                      <a:pt x="78858" y="115253"/>
                      <a:pt x="78858" y="134303"/>
                    </a:cubicBezTo>
                    <a:cubicBezTo>
                      <a:pt x="79810" y="278130"/>
                      <a:pt x="79810" y="421005"/>
                      <a:pt x="78858" y="564833"/>
                    </a:cubicBezTo>
                    <a:cubicBezTo>
                      <a:pt x="78858" y="577215"/>
                      <a:pt x="85525" y="595313"/>
                      <a:pt x="73143" y="601028"/>
                    </a:cubicBezTo>
                    <a:cubicBezTo>
                      <a:pt x="52188" y="610553"/>
                      <a:pt x="29328" y="616268"/>
                      <a:pt x="6468" y="620078"/>
                    </a:cubicBezTo>
                    <a:cubicBezTo>
                      <a:pt x="-3057" y="621983"/>
                      <a:pt x="753" y="607695"/>
                      <a:pt x="753" y="601028"/>
                    </a:cubicBezTo>
                    <a:cubicBezTo>
                      <a:pt x="753" y="510540"/>
                      <a:pt x="753" y="420053"/>
                      <a:pt x="753" y="329565"/>
                    </a:cubicBezTo>
                    <a:cubicBezTo>
                      <a:pt x="753" y="325755"/>
                      <a:pt x="753" y="319088"/>
                      <a:pt x="753" y="313372"/>
                    </a:cubicBezTo>
                    <a:close/>
                  </a:path>
                </a:pathLst>
              </a:custGeom>
              <a:grpFill/>
              <a:ln w="9525" cap="flat">
                <a:noFill/>
                <a:prstDash val="solid"/>
                <a:miter/>
              </a:ln>
            </p:spPr>
            <p:txBody>
              <a:bodyPr rtlCol="0" anchor="ctr"/>
              <a:lstStyle/>
              <a:p>
                <a:endParaRPr lang="en-US" dirty="0"/>
              </a:p>
            </p:txBody>
          </p:sp>
          <p:sp>
            <p:nvSpPr>
              <p:cNvPr id="96" name="Freeform: Shape 95">
                <a:extLst>
                  <a:ext uri="{FF2B5EF4-FFF2-40B4-BE49-F238E27FC236}">
                    <a16:creationId xmlns:a16="http://schemas.microsoft.com/office/drawing/2014/main" id="{FCFC5495-F12A-44A2-933C-6029CE2F08CB}"/>
                  </a:ext>
                </a:extLst>
              </p:cNvPr>
              <p:cNvSpPr/>
              <p:nvPr/>
            </p:nvSpPr>
            <p:spPr>
              <a:xfrm>
                <a:off x="4752975" y="3365103"/>
                <a:ext cx="2676525" cy="371475"/>
              </a:xfrm>
              <a:custGeom>
                <a:avLst/>
                <a:gdLst>
                  <a:gd name="connsiteX0" fmla="*/ 0 w 2676525"/>
                  <a:gd name="connsiteY0" fmla="*/ 372507 h 371475"/>
                  <a:gd name="connsiteX1" fmla="*/ 147638 w 2676525"/>
                  <a:gd name="connsiteY1" fmla="*/ 330597 h 371475"/>
                  <a:gd name="connsiteX2" fmla="*/ 1318260 w 2676525"/>
                  <a:gd name="connsiteY2" fmla="*/ 7699 h 371475"/>
                  <a:gd name="connsiteX3" fmla="*/ 1382078 w 2676525"/>
                  <a:gd name="connsiteY3" fmla="*/ 7699 h 371475"/>
                  <a:gd name="connsiteX4" fmla="*/ 1872615 w 2676525"/>
                  <a:gd name="connsiteY4" fmla="*/ 145812 h 371475"/>
                  <a:gd name="connsiteX5" fmla="*/ 1897380 w 2676525"/>
                  <a:gd name="connsiteY5" fmla="*/ 127714 h 371475"/>
                  <a:gd name="connsiteX6" fmla="*/ 1896428 w 2676525"/>
                  <a:gd name="connsiteY6" fmla="*/ 23892 h 371475"/>
                  <a:gd name="connsiteX7" fmla="*/ 1919288 w 2676525"/>
                  <a:gd name="connsiteY7" fmla="*/ 79 h 371475"/>
                  <a:gd name="connsiteX8" fmla="*/ 2205990 w 2676525"/>
                  <a:gd name="connsiteY8" fmla="*/ 79 h 371475"/>
                  <a:gd name="connsiteX9" fmla="*/ 2226945 w 2676525"/>
                  <a:gd name="connsiteY9" fmla="*/ 20082 h 371475"/>
                  <a:gd name="connsiteX10" fmla="*/ 2225993 w 2676525"/>
                  <a:gd name="connsiteY10" fmla="*/ 221059 h 371475"/>
                  <a:gd name="connsiteX11" fmla="*/ 2248853 w 2676525"/>
                  <a:gd name="connsiteY11" fmla="*/ 251539 h 371475"/>
                  <a:gd name="connsiteX12" fmla="*/ 2649855 w 2676525"/>
                  <a:gd name="connsiteY12" fmla="*/ 364887 h 371475"/>
                  <a:gd name="connsiteX13" fmla="*/ 2681288 w 2676525"/>
                  <a:gd name="connsiteY13" fmla="*/ 370602 h 371475"/>
                  <a:gd name="connsiteX14" fmla="*/ 2679383 w 2676525"/>
                  <a:gd name="connsiteY14" fmla="*/ 376317 h 371475"/>
                  <a:gd name="connsiteX15" fmla="*/ 2377440 w 2676525"/>
                  <a:gd name="connsiteY15" fmla="*/ 341074 h 371475"/>
                  <a:gd name="connsiteX16" fmla="*/ 2200275 w 2676525"/>
                  <a:gd name="connsiteY16" fmla="*/ 292497 h 371475"/>
                  <a:gd name="connsiteX17" fmla="*/ 2175510 w 2676525"/>
                  <a:gd name="connsiteY17" fmla="*/ 255349 h 371475"/>
                  <a:gd name="connsiteX18" fmla="*/ 2177415 w 2676525"/>
                  <a:gd name="connsiteY18" fmla="*/ 117237 h 371475"/>
                  <a:gd name="connsiteX19" fmla="*/ 2110740 w 2676525"/>
                  <a:gd name="connsiteY19" fmla="*/ 51514 h 371475"/>
                  <a:gd name="connsiteX20" fmla="*/ 1975485 w 2676525"/>
                  <a:gd name="connsiteY20" fmla="*/ 50562 h 371475"/>
                  <a:gd name="connsiteX21" fmla="*/ 1947863 w 2676525"/>
                  <a:gd name="connsiteY21" fmla="*/ 77232 h 371475"/>
                  <a:gd name="connsiteX22" fmla="*/ 1948815 w 2676525"/>
                  <a:gd name="connsiteY22" fmla="*/ 200104 h 371475"/>
                  <a:gd name="connsiteX23" fmla="*/ 1927860 w 2676525"/>
                  <a:gd name="connsiteY23" fmla="*/ 215344 h 371475"/>
                  <a:gd name="connsiteX24" fmla="*/ 1373505 w 2676525"/>
                  <a:gd name="connsiteY24" fmla="*/ 58182 h 371475"/>
                  <a:gd name="connsiteX25" fmla="*/ 1327785 w 2676525"/>
                  <a:gd name="connsiteY25" fmla="*/ 58182 h 371475"/>
                  <a:gd name="connsiteX26" fmla="*/ 603885 w 2676525"/>
                  <a:gd name="connsiteY26" fmla="*/ 258207 h 371475"/>
                  <a:gd name="connsiteX27" fmla="*/ 184785 w 2676525"/>
                  <a:gd name="connsiteY27" fmla="*/ 373459 h 371475"/>
                  <a:gd name="connsiteX28" fmla="*/ 73343 w 2676525"/>
                  <a:gd name="connsiteY28" fmla="*/ 378222 h 371475"/>
                  <a:gd name="connsiteX29" fmla="*/ 953 w 2676525"/>
                  <a:gd name="connsiteY29" fmla="*/ 378222 h 371475"/>
                  <a:gd name="connsiteX30" fmla="*/ 0 w 2676525"/>
                  <a:gd name="connsiteY30" fmla="*/ 372507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676525" h="371475">
                    <a:moveTo>
                      <a:pt x="0" y="372507"/>
                    </a:moveTo>
                    <a:cubicBezTo>
                      <a:pt x="49530" y="358219"/>
                      <a:pt x="98108" y="344884"/>
                      <a:pt x="147638" y="330597"/>
                    </a:cubicBezTo>
                    <a:cubicBezTo>
                      <a:pt x="538163" y="222964"/>
                      <a:pt x="927735" y="115332"/>
                      <a:pt x="1318260" y="7699"/>
                    </a:cubicBezTo>
                    <a:cubicBezTo>
                      <a:pt x="1340168" y="1984"/>
                      <a:pt x="1360170" y="1984"/>
                      <a:pt x="1382078" y="7699"/>
                    </a:cubicBezTo>
                    <a:cubicBezTo>
                      <a:pt x="1545908" y="54372"/>
                      <a:pt x="1709738" y="99139"/>
                      <a:pt x="1872615" y="145812"/>
                    </a:cubicBezTo>
                    <a:cubicBezTo>
                      <a:pt x="1890713" y="150574"/>
                      <a:pt x="1898333" y="150574"/>
                      <a:pt x="1897380" y="127714"/>
                    </a:cubicBezTo>
                    <a:cubicBezTo>
                      <a:pt x="1895475" y="93424"/>
                      <a:pt x="1897380" y="58182"/>
                      <a:pt x="1896428" y="23892"/>
                    </a:cubicBezTo>
                    <a:cubicBezTo>
                      <a:pt x="1895475" y="6747"/>
                      <a:pt x="1899285" y="-873"/>
                      <a:pt x="1919288" y="79"/>
                    </a:cubicBezTo>
                    <a:cubicBezTo>
                      <a:pt x="2014538" y="1032"/>
                      <a:pt x="2110740" y="1032"/>
                      <a:pt x="2205990" y="79"/>
                    </a:cubicBezTo>
                    <a:cubicBezTo>
                      <a:pt x="2222183" y="79"/>
                      <a:pt x="2226945" y="4842"/>
                      <a:pt x="2226945" y="20082"/>
                    </a:cubicBezTo>
                    <a:cubicBezTo>
                      <a:pt x="2225993" y="86757"/>
                      <a:pt x="2227898" y="154384"/>
                      <a:pt x="2225993" y="221059"/>
                    </a:cubicBezTo>
                    <a:cubicBezTo>
                      <a:pt x="2225993" y="239157"/>
                      <a:pt x="2231708" y="246777"/>
                      <a:pt x="2248853" y="251539"/>
                    </a:cubicBezTo>
                    <a:cubicBezTo>
                      <a:pt x="2382203" y="288687"/>
                      <a:pt x="2516505" y="326787"/>
                      <a:pt x="2649855" y="364887"/>
                    </a:cubicBezTo>
                    <a:cubicBezTo>
                      <a:pt x="2660333" y="367744"/>
                      <a:pt x="2671763" y="362982"/>
                      <a:pt x="2681288" y="370602"/>
                    </a:cubicBezTo>
                    <a:cubicBezTo>
                      <a:pt x="2680335" y="373459"/>
                      <a:pt x="2679383" y="376317"/>
                      <a:pt x="2679383" y="376317"/>
                    </a:cubicBezTo>
                    <a:cubicBezTo>
                      <a:pt x="2576513" y="382984"/>
                      <a:pt x="2475548" y="377269"/>
                      <a:pt x="2377440" y="341074"/>
                    </a:cubicBezTo>
                    <a:cubicBezTo>
                      <a:pt x="2320290" y="320119"/>
                      <a:pt x="2260283" y="306784"/>
                      <a:pt x="2200275" y="292497"/>
                    </a:cubicBezTo>
                    <a:cubicBezTo>
                      <a:pt x="2178368" y="286782"/>
                      <a:pt x="2171700" y="282019"/>
                      <a:pt x="2175510" y="255349"/>
                    </a:cubicBezTo>
                    <a:cubicBezTo>
                      <a:pt x="2181225" y="210582"/>
                      <a:pt x="2177415" y="163909"/>
                      <a:pt x="2177415" y="117237"/>
                    </a:cubicBezTo>
                    <a:cubicBezTo>
                      <a:pt x="2177415" y="51514"/>
                      <a:pt x="2177415" y="51514"/>
                      <a:pt x="2110740" y="51514"/>
                    </a:cubicBezTo>
                    <a:cubicBezTo>
                      <a:pt x="2065973" y="51514"/>
                      <a:pt x="2020253" y="52467"/>
                      <a:pt x="1975485" y="50562"/>
                    </a:cubicBezTo>
                    <a:cubicBezTo>
                      <a:pt x="1954530" y="49609"/>
                      <a:pt x="1946910" y="54372"/>
                      <a:pt x="1947863" y="77232"/>
                    </a:cubicBezTo>
                    <a:cubicBezTo>
                      <a:pt x="1949768" y="118189"/>
                      <a:pt x="1947863" y="159147"/>
                      <a:pt x="1948815" y="200104"/>
                    </a:cubicBezTo>
                    <a:cubicBezTo>
                      <a:pt x="1948815" y="215344"/>
                      <a:pt x="1947863" y="221059"/>
                      <a:pt x="1927860" y="215344"/>
                    </a:cubicBezTo>
                    <a:cubicBezTo>
                      <a:pt x="1743075" y="162004"/>
                      <a:pt x="1558290" y="110569"/>
                      <a:pt x="1373505" y="58182"/>
                    </a:cubicBezTo>
                    <a:cubicBezTo>
                      <a:pt x="1358265" y="53419"/>
                      <a:pt x="1343978" y="53419"/>
                      <a:pt x="1327785" y="58182"/>
                    </a:cubicBezTo>
                    <a:cubicBezTo>
                      <a:pt x="1086803" y="124857"/>
                      <a:pt x="844868" y="191532"/>
                      <a:pt x="603885" y="258207"/>
                    </a:cubicBezTo>
                    <a:cubicBezTo>
                      <a:pt x="463868" y="296307"/>
                      <a:pt x="324803" y="335359"/>
                      <a:pt x="184785" y="373459"/>
                    </a:cubicBezTo>
                    <a:cubicBezTo>
                      <a:pt x="147638" y="383937"/>
                      <a:pt x="110490" y="376317"/>
                      <a:pt x="73343" y="378222"/>
                    </a:cubicBezTo>
                    <a:cubicBezTo>
                      <a:pt x="49530" y="379174"/>
                      <a:pt x="25718" y="378222"/>
                      <a:pt x="953" y="378222"/>
                    </a:cubicBezTo>
                    <a:cubicBezTo>
                      <a:pt x="953" y="376317"/>
                      <a:pt x="0" y="374412"/>
                      <a:pt x="0" y="372507"/>
                    </a:cubicBezTo>
                    <a:close/>
                  </a:path>
                </a:pathLst>
              </a:custGeom>
              <a:grpFill/>
              <a:ln w="9525" cap="flat">
                <a:noFill/>
                <a:prstDash val="solid"/>
                <a:miter/>
              </a:ln>
            </p:spPr>
            <p:txBody>
              <a:bodyPr rtlCol="0" anchor="ctr"/>
              <a:lstStyle/>
              <a:p>
                <a:endParaRPr lang="en-US" dirty="0"/>
              </a:p>
            </p:txBody>
          </p:sp>
          <p:sp>
            <p:nvSpPr>
              <p:cNvPr id="97" name="Freeform: Shape 96">
                <a:extLst>
                  <a:ext uri="{FF2B5EF4-FFF2-40B4-BE49-F238E27FC236}">
                    <a16:creationId xmlns:a16="http://schemas.microsoft.com/office/drawing/2014/main" id="{7CCEF614-6A4B-4EAB-A6C8-146D11760407}"/>
                  </a:ext>
                </a:extLst>
              </p:cNvPr>
              <p:cNvSpPr/>
              <p:nvPr/>
            </p:nvSpPr>
            <p:spPr>
              <a:xfrm>
                <a:off x="5565458" y="2008822"/>
                <a:ext cx="466725" cy="257175"/>
              </a:xfrm>
              <a:custGeom>
                <a:avLst/>
                <a:gdLst>
                  <a:gd name="connsiteX0" fmla="*/ 235267 w 466725"/>
                  <a:gd name="connsiteY0" fmla="*/ 953 h 257175"/>
                  <a:gd name="connsiteX1" fmla="*/ 446722 w 466725"/>
                  <a:gd name="connsiteY1" fmla="*/ 0 h 257175"/>
                  <a:gd name="connsiteX2" fmla="*/ 472440 w 466725"/>
                  <a:gd name="connsiteY2" fmla="*/ 26670 h 257175"/>
                  <a:gd name="connsiteX3" fmla="*/ 472440 w 466725"/>
                  <a:gd name="connsiteY3" fmla="*/ 235267 h 257175"/>
                  <a:gd name="connsiteX4" fmla="*/ 450533 w 466725"/>
                  <a:gd name="connsiteY4" fmla="*/ 257175 h 257175"/>
                  <a:gd name="connsiteX5" fmla="*/ 22860 w 466725"/>
                  <a:gd name="connsiteY5" fmla="*/ 257175 h 257175"/>
                  <a:gd name="connsiteX6" fmla="*/ 0 w 466725"/>
                  <a:gd name="connsiteY6" fmla="*/ 236220 h 257175"/>
                  <a:gd name="connsiteX7" fmla="*/ 0 w 466725"/>
                  <a:gd name="connsiteY7" fmla="*/ 21908 h 257175"/>
                  <a:gd name="connsiteX8" fmla="*/ 21907 w 466725"/>
                  <a:gd name="connsiteY8" fmla="*/ 0 h 257175"/>
                  <a:gd name="connsiteX9" fmla="*/ 235267 w 466725"/>
                  <a:gd name="connsiteY9" fmla="*/ 953 h 257175"/>
                  <a:gd name="connsiteX10" fmla="*/ 394335 w 466725"/>
                  <a:gd name="connsiteY10" fmla="*/ 128588 h 257175"/>
                  <a:gd name="connsiteX11" fmla="*/ 394335 w 466725"/>
                  <a:gd name="connsiteY11" fmla="*/ 128588 h 257175"/>
                  <a:gd name="connsiteX12" fmla="*/ 394335 w 466725"/>
                  <a:gd name="connsiteY12" fmla="*/ 214313 h 257175"/>
                  <a:gd name="connsiteX13" fmla="*/ 404813 w 466725"/>
                  <a:gd name="connsiteY13" fmla="*/ 230505 h 257175"/>
                  <a:gd name="connsiteX14" fmla="*/ 419100 w 466725"/>
                  <a:gd name="connsiteY14" fmla="*/ 214313 h 257175"/>
                  <a:gd name="connsiteX15" fmla="*/ 419100 w 466725"/>
                  <a:gd name="connsiteY15" fmla="*/ 40005 h 257175"/>
                  <a:gd name="connsiteX16" fmla="*/ 404813 w 466725"/>
                  <a:gd name="connsiteY16" fmla="*/ 23813 h 257175"/>
                  <a:gd name="connsiteX17" fmla="*/ 394335 w 466725"/>
                  <a:gd name="connsiteY17" fmla="*/ 40005 h 257175"/>
                  <a:gd name="connsiteX18" fmla="*/ 394335 w 466725"/>
                  <a:gd name="connsiteY18" fmla="*/ 128588 h 257175"/>
                  <a:gd name="connsiteX19" fmla="*/ 368617 w 466725"/>
                  <a:gd name="connsiteY19" fmla="*/ 128588 h 257175"/>
                  <a:gd name="connsiteX20" fmla="*/ 368617 w 466725"/>
                  <a:gd name="connsiteY20" fmla="*/ 45720 h 257175"/>
                  <a:gd name="connsiteX21" fmla="*/ 357188 w 466725"/>
                  <a:gd name="connsiteY21" fmla="*/ 24765 h 257175"/>
                  <a:gd name="connsiteX22" fmla="*/ 343853 w 466725"/>
                  <a:gd name="connsiteY22" fmla="*/ 44768 h 257175"/>
                  <a:gd name="connsiteX23" fmla="*/ 343853 w 466725"/>
                  <a:gd name="connsiteY23" fmla="*/ 214313 h 257175"/>
                  <a:gd name="connsiteX24" fmla="*/ 355282 w 466725"/>
                  <a:gd name="connsiteY24" fmla="*/ 232410 h 257175"/>
                  <a:gd name="connsiteX25" fmla="*/ 368617 w 466725"/>
                  <a:gd name="connsiteY25" fmla="*/ 213360 h 257175"/>
                  <a:gd name="connsiteX26" fmla="*/ 368617 w 466725"/>
                  <a:gd name="connsiteY26" fmla="*/ 128588 h 257175"/>
                  <a:gd name="connsiteX27" fmla="*/ 248602 w 466725"/>
                  <a:gd name="connsiteY27" fmla="*/ 126683 h 257175"/>
                  <a:gd name="connsiteX28" fmla="*/ 248602 w 466725"/>
                  <a:gd name="connsiteY28" fmla="*/ 215265 h 257175"/>
                  <a:gd name="connsiteX29" fmla="*/ 259080 w 466725"/>
                  <a:gd name="connsiteY29" fmla="*/ 231458 h 257175"/>
                  <a:gd name="connsiteX30" fmla="*/ 273367 w 466725"/>
                  <a:gd name="connsiteY30" fmla="*/ 215265 h 257175"/>
                  <a:gd name="connsiteX31" fmla="*/ 273367 w 466725"/>
                  <a:gd name="connsiteY31" fmla="*/ 40958 h 257175"/>
                  <a:gd name="connsiteX32" fmla="*/ 259080 w 466725"/>
                  <a:gd name="connsiteY32" fmla="*/ 24765 h 257175"/>
                  <a:gd name="connsiteX33" fmla="*/ 247650 w 466725"/>
                  <a:gd name="connsiteY33" fmla="*/ 40958 h 257175"/>
                  <a:gd name="connsiteX34" fmla="*/ 248602 w 466725"/>
                  <a:gd name="connsiteY34" fmla="*/ 126683 h 257175"/>
                  <a:gd name="connsiteX35" fmla="*/ 128588 w 466725"/>
                  <a:gd name="connsiteY35" fmla="*/ 126683 h 257175"/>
                  <a:gd name="connsiteX36" fmla="*/ 128588 w 466725"/>
                  <a:gd name="connsiteY36" fmla="*/ 40958 h 257175"/>
                  <a:gd name="connsiteX37" fmla="*/ 118110 w 466725"/>
                  <a:gd name="connsiteY37" fmla="*/ 24765 h 257175"/>
                  <a:gd name="connsiteX38" fmla="*/ 103822 w 466725"/>
                  <a:gd name="connsiteY38" fmla="*/ 40958 h 257175"/>
                  <a:gd name="connsiteX39" fmla="*/ 103822 w 466725"/>
                  <a:gd name="connsiteY39" fmla="*/ 215265 h 257175"/>
                  <a:gd name="connsiteX40" fmla="*/ 118110 w 466725"/>
                  <a:gd name="connsiteY40" fmla="*/ 231458 h 257175"/>
                  <a:gd name="connsiteX41" fmla="*/ 128588 w 466725"/>
                  <a:gd name="connsiteY41" fmla="*/ 215265 h 257175"/>
                  <a:gd name="connsiteX42" fmla="*/ 128588 w 466725"/>
                  <a:gd name="connsiteY42" fmla="*/ 126683 h 257175"/>
                  <a:gd name="connsiteX43" fmla="*/ 296228 w 466725"/>
                  <a:gd name="connsiteY43" fmla="*/ 127635 h 257175"/>
                  <a:gd name="connsiteX44" fmla="*/ 296228 w 466725"/>
                  <a:gd name="connsiteY44" fmla="*/ 213360 h 257175"/>
                  <a:gd name="connsiteX45" fmla="*/ 308610 w 466725"/>
                  <a:gd name="connsiteY45" fmla="*/ 231458 h 257175"/>
                  <a:gd name="connsiteX46" fmla="*/ 321945 w 466725"/>
                  <a:gd name="connsiteY46" fmla="*/ 215265 h 257175"/>
                  <a:gd name="connsiteX47" fmla="*/ 321945 w 466725"/>
                  <a:gd name="connsiteY47" fmla="*/ 43815 h 257175"/>
                  <a:gd name="connsiteX48" fmla="*/ 309563 w 466725"/>
                  <a:gd name="connsiteY48" fmla="*/ 25718 h 257175"/>
                  <a:gd name="connsiteX49" fmla="*/ 296228 w 466725"/>
                  <a:gd name="connsiteY49" fmla="*/ 44768 h 257175"/>
                  <a:gd name="connsiteX50" fmla="*/ 296228 w 466725"/>
                  <a:gd name="connsiteY50" fmla="*/ 127635 h 257175"/>
                  <a:gd name="connsiteX51" fmla="*/ 226695 w 466725"/>
                  <a:gd name="connsiteY51" fmla="*/ 129540 h 257175"/>
                  <a:gd name="connsiteX52" fmla="*/ 226695 w 466725"/>
                  <a:gd name="connsiteY52" fmla="*/ 46672 h 257175"/>
                  <a:gd name="connsiteX53" fmla="*/ 214313 w 466725"/>
                  <a:gd name="connsiteY53" fmla="*/ 25718 h 257175"/>
                  <a:gd name="connsiteX54" fmla="*/ 200977 w 466725"/>
                  <a:gd name="connsiteY54" fmla="*/ 44768 h 257175"/>
                  <a:gd name="connsiteX55" fmla="*/ 200977 w 466725"/>
                  <a:gd name="connsiteY55" fmla="*/ 210503 h 257175"/>
                  <a:gd name="connsiteX56" fmla="*/ 212407 w 466725"/>
                  <a:gd name="connsiteY56" fmla="*/ 230505 h 257175"/>
                  <a:gd name="connsiteX57" fmla="*/ 225742 w 466725"/>
                  <a:gd name="connsiteY57" fmla="*/ 208598 h 257175"/>
                  <a:gd name="connsiteX58" fmla="*/ 226695 w 466725"/>
                  <a:gd name="connsiteY58" fmla="*/ 129540 h 257175"/>
                  <a:gd name="connsiteX59" fmla="*/ 56197 w 466725"/>
                  <a:gd name="connsiteY59" fmla="*/ 127635 h 257175"/>
                  <a:gd name="connsiteX60" fmla="*/ 56197 w 466725"/>
                  <a:gd name="connsiteY60" fmla="*/ 213360 h 257175"/>
                  <a:gd name="connsiteX61" fmla="*/ 68580 w 466725"/>
                  <a:gd name="connsiteY61" fmla="*/ 230505 h 257175"/>
                  <a:gd name="connsiteX62" fmla="*/ 81915 w 466725"/>
                  <a:gd name="connsiteY62" fmla="*/ 214313 h 257175"/>
                  <a:gd name="connsiteX63" fmla="*/ 81915 w 466725"/>
                  <a:gd name="connsiteY63" fmla="*/ 42863 h 257175"/>
                  <a:gd name="connsiteX64" fmla="*/ 69532 w 466725"/>
                  <a:gd name="connsiteY64" fmla="*/ 24765 h 257175"/>
                  <a:gd name="connsiteX65" fmla="*/ 56197 w 466725"/>
                  <a:gd name="connsiteY65" fmla="*/ 43815 h 257175"/>
                  <a:gd name="connsiteX66" fmla="*/ 56197 w 466725"/>
                  <a:gd name="connsiteY66" fmla="*/ 127635 h 257175"/>
                  <a:gd name="connsiteX67" fmla="*/ 154305 w 466725"/>
                  <a:gd name="connsiteY67" fmla="*/ 128588 h 257175"/>
                  <a:gd name="connsiteX68" fmla="*/ 154305 w 466725"/>
                  <a:gd name="connsiteY68" fmla="*/ 214313 h 257175"/>
                  <a:gd name="connsiteX69" fmla="*/ 165735 w 466725"/>
                  <a:gd name="connsiteY69" fmla="*/ 230505 h 257175"/>
                  <a:gd name="connsiteX70" fmla="*/ 177165 w 466725"/>
                  <a:gd name="connsiteY70" fmla="*/ 215265 h 257175"/>
                  <a:gd name="connsiteX71" fmla="*/ 177165 w 466725"/>
                  <a:gd name="connsiteY71" fmla="*/ 42863 h 257175"/>
                  <a:gd name="connsiteX72" fmla="*/ 164782 w 466725"/>
                  <a:gd name="connsiteY72" fmla="*/ 25718 h 257175"/>
                  <a:gd name="connsiteX73" fmla="*/ 154305 w 466725"/>
                  <a:gd name="connsiteY73" fmla="*/ 42863 h 257175"/>
                  <a:gd name="connsiteX74" fmla="*/ 154305 w 466725"/>
                  <a:gd name="connsiteY74" fmla="*/ 128588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66725" h="257175">
                    <a:moveTo>
                      <a:pt x="235267" y="953"/>
                    </a:moveTo>
                    <a:cubicBezTo>
                      <a:pt x="305753" y="953"/>
                      <a:pt x="376238" y="1905"/>
                      <a:pt x="446722" y="0"/>
                    </a:cubicBezTo>
                    <a:cubicBezTo>
                      <a:pt x="468630" y="0"/>
                      <a:pt x="472440" y="6668"/>
                      <a:pt x="472440" y="26670"/>
                    </a:cubicBezTo>
                    <a:cubicBezTo>
                      <a:pt x="471488" y="96203"/>
                      <a:pt x="471488" y="165735"/>
                      <a:pt x="472440" y="235267"/>
                    </a:cubicBezTo>
                    <a:cubicBezTo>
                      <a:pt x="472440" y="252413"/>
                      <a:pt x="467677" y="257175"/>
                      <a:pt x="450533" y="257175"/>
                    </a:cubicBezTo>
                    <a:cubicBezTo>
                      <a:pt x="307657" y="256223"/>
                      <a:pt x="165735" y="256223"/>
                      <a:pt x="22860" y="257175"/>
                    </a:cubicBezTo>
                    <a:cubicBezTo>
                      <a:pt x="6667" y="257175"/>
                      <a:pt x="0" y="254317"/>
                      <a:pt x="0" y="236220"/>
                    </a:cubicBezTo>
                    <a:cubicBezTo>
                      <a:pt x="952" y="164783"/>
                      <a:pt x="952" y="93345"/>
                      <a:pt x="0" y="21908"/>
                    </a:cubicBezTo>
                    <a:cubicBezTo>
                      <a:pt x="0" y="4763"/>
                      <a:pt x="3810" y="0"/>
                      <a:pt x="21907" y="0"/>
                    </a:cubicBezTo>
                    <a:cubicBezTo>
                      <a:pt x="93345" y="1905"/>
                      <a:pt x="164782" y="953"/>
                      <a:pt x="235267" y="953"/>
                    </a:cubicBezTo>
                    <a:close/>
                    <a:moveTo>
                      <a:pt x="394335" y="128588"/>
                    </a:moveTo>
                    <a:cubicBezTo>
                      <a:pt x="394335" y="128588"/>
                      <a:pt x="394335" y="128588"/>
                      <a:pt x="394335" y="128588"/>
                    </a:cubicBezTo>
                    <a:cubicBezTo>
                      <a:pt x="394335" y="157163"/>
                      <a:pt x="394335" y="185738"/>
                      <a:pt x="394335" y="214313"/>
                    </a:cubicBezTo>
                    <a:cubicBezTo>
                      <a:pt x="394335" y="221933"/>
                      <a:pt x="392430" y="230505"/>
                      <a:pt x="404813" y="230505"/>
                    </a:cubicBezTo>
                    <a:cubicBezTo>
                      <a:pt x="417195" y="231458"/>
                      <a:pt x="419100" y="224790"/>
                      <a:pt x="419100" y="214313"/>
                    </a:cubicBezTo>
                    <a:cubicBezTo>
                      <a:pt x="419100" y="156210"/>
                      <a:pt x="419100" y="98108"/>
                      <a:pt x="419100" y="40005"/>
                    </a:cubicBezTo>
                    <a:cubicBezTo>
                      <a:pt x="419100" y="30480"/>
                      <a:pt x="417195" y="22860"/>
                      <a:pt x="404813" y="23813"/>
                    </a:cubicBezTo>
                    <a:cubicBezTo>
                      <a:pt x="392430" y="23813"/>
                      <a:pt x="394335" y="32385"/>
                      <a:pt x="394335" y="40005"/>
                    </a:cubicBezTo>
                    <a:cubicBezTo>
                      <a:pt x="394335" y="70485"/>
                      <a:pt x="394335" y="100013"/>
                      <a:pt x="394335" y="128588"/>
                    </a:cubicBezTo>
                    <a:close/>
                    <a:moveTo>
                      <a:pt x="368617" y="128588"/>
                    </a:moveTo>
                    <a:cubicBezTo>
                      <a:pt x="368617" y="100965"/>
                      <a:pt x="368617" y="73343"/>
                      <a:pt x="368617" y="45720"/>
                    </a:cubicBezTo>
                    <a:cubicBezTo>
                      <a:pt x="368617" y="37147"/>
                      <a:pt x="373380" y="24765"/>
                      <a:pt x="357188" y="24765"/>
                    </a:cubicBezTo>
                    <a:cubicBezTo>
                      <a:pt x="341947" y="24765"/>
                      <a:pt x="343853" y="34290"/>
                      <a:pt x="343853" y="44768"/>
                    </a:cubicBezTo>
                    <a:cubicBezTo>
                      <a:pt x="343853" y="100965"/>
                      <a:pt x="343853" y="157163"/>
                      <a:pt x="343853" y="214313"/>
                    </a:cubicBezTo>
                    <a:cubicBezTo>
                      <a:pt x="343853" y="222885"/>
                      <a:pt x="341947" y="232410"/>
                      <a:pt x="355282" y="232410"/>
                    </a:cubicBezTo>
                    <a:cubicBezTo>
                      <a:pt x="371475" y="232410"/>
                      <a:pt x="367665" y="221933"/>
                      <a:pt x="368617" y="213360"/>
                    </a:cubicBezTo>
                    <a:cubicBezTo>
                      <a:pt x="368617" y="183833"/>
                      <a:pt x="368617" y="156210"/>
                      <a:pt x="368617" y="128588"/>
                    </a:cubicBezTo>
                    <a:close/>
                    <a:moveTo>
                      <a:pt x="248602" y="126683"/>
                    </a:moveTo>
                    <a:cubicBezTo>
                      <a:pt x="248602" y="156210"/>
                      <a:pt x="248602" y="185738"/>
                      <a:pt x="248602" y="215265"/>
                    </a:cubicBezTo>
                    <a:cubicBezTo>
                      <a:pt x="248602" y="222885"/>
                      <a:pt x="246697" y="231458"/>
                      <a:pt x="259080" y="231458"/>
                    </a:cubicBezTo>
                    <a:cubicBezTo>
                      <a:pt x="271463" y="231458"/>
                      <a:pt x="273367" y="225742"/>
                      <a:pt x="273367" y="215265"/>
                    </a:cubicBezTo>
                    <a:cubicBezTo>
                      <a:pt x="273367" y="157163"/>
                      <a:pt x="273367" y="99060"/>
                      <a:pt x="273367" y="40958"/>
                    </a:cubicBezTo>
                    <a:cubicBezTo>
                      <a:pt x="273367" y="31433"/>
                      <a:pt x="271463" y="23813"/>
                      <a:pt x="259080" y="24765"/>
                    </a:cubicBezTo>
                    <a:cubicBezTo>
                      <a:pt x="246697" y="24765"/>
                      <a:pt x="247650" y="33338"/>
                      <a:pt x="247650" y="40958"/>
                    </a:cubicBezTo>
                    <a:cubicBezTo>
                      <a:pt x="247650" y="69533"/>
                      <a:pt x="248602" y="98108"/>
                      <a:pt x="248602" y="126683"/>
                    </a:cubicBezTo>
                    <a:close/>
                    <a:moveTo>
                      <a:pt x="128588" y="126683"/>
                    </a:moveTo>
                    <a:cubicBezTo>
                      <a:pt x="128588" y="98108"/>
                      <a:pt x="128588" y="69533"/>
                      <a:pt x="128588" y="40958"/>
                    </a:cubicBezTo>
                    <a:cubicBezTo>
                      <a:pt x="128588" y="33338"/>
                      <a:pt x="130492" y="24765"/>
                      <a:pt x="118110" y="24765"/>
                    </a:cubicBezTo>
                    <a:cubicBezTo>
                      <a:pt x="105727" y="24765"/>
                      <a:pt x="103822" y="31433"/>
                      <a:pt x="103822" y="40958"/>
                    </a:cubicBezTo>
                    <a:cubicBezTo>
                      <a:pt x="103822" y="99060"/>
                      <a:pt x="103822" y="157163"/>
                      <a:pt x="103822" y="215265"/>
                    </a:cubicBezTo>
                    <a:cubicBezTo>
                      <a:pt x="103822" y="225742"/>
                      <a:pt x="105727" y="231458"/>
                      <a:pt x="118110" y="231458"/>
                    </a:cubicBezTo>
                    <a:cubicBezTo>
                      <a:pt x="130492" y="231458"/>
                      <a:pt x="128588" y="222885"/>
                      <a:pt x="128588" y="215265"/>
                    </a:cubicBezTo>
                    <a:cubicBezTo>
                      <a:pt x="128588" y="185738"/>
                      <a:pt x="128588" y="156210"/>
                      <a:pt x="128588" y="126683"/>
                    </a:cubicBezTo>
                    <a:close/>
                    <a:moveTo>
                      <a:pt x="296228" y="127635"/>
                    </a:moveTo>
                    <a:cubicBezTo>
                      <a:pt x="296228" y="156210"/>
                      <a:pt x="296228" y="184785"/>
                      <a:pt x="296228" y="213360"/>
                    </a:cubicBezTo>
                    <a:cubicBezTo>
                      <a:pt x="296228" y="221933"/>
                      <a:pt x="294322" y="230505"/>
                      <a:pt x="308610" y="231458"/>
                    </a:cubicBezTo>
                    <a:cubicBezTo>
                      <a:pt x="321945" y="231458"/>
                      <a:pt x="321945" y="224790"/>
                      <a:pt x="321945" y="215265"/>
                    </a:cubicBezTo>
                    <a:cubicBezTo>
                      <a:pt x="321945" y="158115"/>
                      <a:pt x="321945" y="100965"/>
                      <a:pt x="321945" y="43815"/>
                    </a:cubicBezTo>
                    <a:cubicBezTo>
                      <a:pt x="321945" y="35243"/>
                      <a:pt x="322897" y="26670"/>
                      <a:pt x="309563" y="25718"/>
                    </a:cubicBezTo>
                    <a:cubicBezTo>
                      <a:pt x="294322" y="24765"/>
                      <a:pt x="296228" y="36195"/>
                      <a:pt x="296228" y="44768"/>
                    </a:cubicBezTo>
                    <a:cubicBezTo>
                      <a:pt x="296228" y="72390"/>
                      <a:pt x="296228" y="100013"/>
                      <a:pt x="296228" y="127635"/>
                    </a:cubicBezTo>
                    <a:close/>
                    <a:moveTo>
                      <a:pt x="226695" y="129540"/>
                    </a:moveTo>
                    <a:cubicBezTo>
                      <a:pt x="226695" y="101918"/>
                      <a:pt x="226695" y="74295"/>
                      <a:pt x="226695" y="46672"/>
                    </a:cubicBezTo>
                    <a:cubicBezTo>
                      <a:pt x="226695" y="38100"/>
                      <a:pt x="230505" y="26670"/>
                      <a:pt x="214313" y="25718"/>
                    </a:cubicBezTo>
                    <a:cubicBezTo>
                      <a:pt x="198120" y="24765"/>
                      <a:pt x="200977" y="36195"/>
                      <a:pt x="200977" y="44768"/>
                    </a:cubicBezTo>
                    <a:cubicBezTo>
                      <a:pt x="200977" y="100013"/>
                      <a:pt x="200977" y="155258"/>
                      <a:pt x="200977" y="210503"/>
                    </a:cubicBezTo>
                    <a:cubicBezTo>
                      <a:pt x="200977" y="219075"/>
                      <a:pt x="196215" y="230505"/>
                      <a:pt x="212407" y="230505"/>
                    </a:cubicBezTo>
                    <a:cubicBezTo>
                      <a:pt x="230505" y="230505"/>
                      <a:pt x="225742" y="218123"/>
                      <a:pt x="225742" y="208598"/>
                    </a:cubicBezTo>
                    <a:cubicBezTo>
                      <a:pt x="227647" y="182880"/>
                      <a:pt x="226695" y="156210"/>
                      <a:pt x="226695" y="129540"/>
                    </a:cubicBezTo>
                    <a:close/>
                    <a:moveTo>
                      <a:pt x="56197" y="127635"/>
                    </a:moveTo>
                    <a:cubicBezTo>
                      <a:pt x="56197" y="156210"/>
                      <a:pt x="56197" y="184785"/>
                      <a:pt x="56197" y="213360"/>
                    </a:cubicBezTo>
                    <a:cubicBezTo>
                      <a:pt x="56197" y="221933"/>
                      <a:pt x="55245" y="230505"/>
                      <a:pt x="68580" y="230505"/>
                    </a:cubicBezTo>
                    <a:cubicBezTo>
                      <a:pt x="81915" y="230505"/>
                      <a:pt x="81915" y="223838"/>
                      <a:pt x="81915" y="214313"/>
                    </a:cubicBezTo>
                    <a:cubicBezTo>
                      <a:pt x="81915" y="157163"/>
                      <a:pt x="81915" y="100013"/>
                      <a:pt x="81915" y="42863"/>
                    </a:cubicBezTo>
                    <a:cubicBezTo>
                      <a:pt x="81915" y="34290"/>
                      <a:pt x="82867" y="25718"/>
                      <a:pt x="69532" y="24765"/>
                    </a:cubicBezTo>
                    <a:cubicBezTo>
                      <a:pt x="54292" y="24765"/>
                      <a:pt x="56197" y="35243"/>
                      <a:pt x="56197" y="43815"/>
                    </a:cubicBezTo>
                    <a:cubicBezTo>
                      <a:pt x="56197" y="72390"/>
                      <a:pt x="56197" y="100013"/>
                      <a:pt x="56197" y="127635"/>
                    </a:cubicBezTo>
                    <a:close/>
                    <a:moveTo>
                      <a:pt x="154305" y="128588"/>
                    </a:moveTo>
                    <a:cubicBezTo>
                      <a:pt x="154305" y="157163"/>
                      <a:pt x="154305" y="185738"/>
                      <a:pt x="154305" y="214313"/>
                    </a:cubicBezTo>
                    <a:cubicBezTo>
                      <a:pt x="154305" y="221933"/>
                      <a:pt x="153352" y="230505"/>
                      <a:pt x="165735" y="230505"/>
                    </a:cubicBezTo>
                    <a:cubicBezTo>
                      <a:pt x="177165" y="230505"/>
                      <a:pt x="177165" y="222885"/>
                      <a:pt x="177165" y="215265"/>
                    </a:cubicBezTo>
                    <a:cubicBezTo>
                      <a:pt x="177165" y="158115"/>
                      <a:pt x="177165" y="100965"/>
                      <a:pt x="177165" y="42863"/>
                    </a:cubicBezTo>
                    <a:cubicBezTo>
                      <a:pt x="177165" y="34290"/>
                      <a:pt x="177165" y="24765"/>
                      <a:pt x="164782" y="25718"/>
                    </a:cubicBezTo>
                    <a:cubicBezTo>
                      <a:pt x="152400" y="26670"/>
                      <a:pt x="154305" y="35243"/>
                      <a:pt x="154305" y="42863"/>
                    </a:cubicBezTo>
                    <a:cubicBezTo>
                      <a:pt x="154305" y="71438"/>
                      <a:pt x="154305" y="100013"/>
                      <a:pt x="154305" y="128588"/>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4144721B-E540-4995-B7D1-270E32DE3D7B}"/>
                  </a:ext>
                </a:extLst>
              </p:cNvPr>
              <p:cNvSpPr/>
              <p:nvPr/>
            </p:nvSpPr>
            <p:spPr>
              <a:xfrm>
                <a:off x="5572125" y="1876663"/>
                <a:ext cx="457200" cy="104775"/>
              </a:xfrm>
              <a:custGeom>
                <a:avLst/>
                <a:gdLst>
                  <a:gd name="connsiteX0" fmla="*/ 0 w 457200"/>
                  <a:gd name="connsiteY0" fmla="*/ 112157 h 104775"/>
                  <a:gd name="connsiteX1" fmla="*/ 74295 w 457200"/>
                  <a:gd name="connsiteY1" fmla="*/ 71199 h 104775"/>
                  <a:gd name="connsiteX2" fmla="*/ 154305 w 457200"/>
                  <a:gd name="connsiteY2" fmla="*/ 27384 h 104775"/>
                  <a:gd name="connsiteX3" fmla="*/ 297180 w 457200"/>
                  <a:gd name="connsiteY3" fmla="*/ 25479 h 104775"/>
                  <a:gd name="connsiteX4" fmla="*/ 461010 w 457200"/>
                  <a:gd name="connsiteY4" fmla="*/ 112157 h 104775"/>
                  <a:gd name="connsiteX5" fmla="*/ 0 w 457200"/>
                  <a:gd name="connsiteY5" fmla="*/ 11215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200" h="104775">
                    <a:moveTo>
                      <a:pt x="0" y="112157"/>
                    </a:moveTo>
                    <a:cubicBezTo>
                      <a:pt x="26670" y="97869"/>
                      <a:pt x="50483" y="84534"/>
                      <a:pt x="74295" y="71199"/>
                    </a:cubicBezTo>
                    <a:cubicBezTo>
                      <a:pt x="100965" y="56912"/>
                      <a:pt x="130492" y="45482"/>
                      <a:pt x="154305" y="27384"/>
                    </a:cubicBezTo>
                    <a:cubicBezTo>
                      <a:pt x="202883" y="-9763"/>
                      <a:pt x="246698" y="-7858"/>
                      <a:pt x="297180" y="25479"/>
                    </a:cubicBezTo>
                    <a:cubicBezTo>
                      <a:pt x="345758" y="57864"/>
                      <a:pt x="401003" y="80724"/>
                      <a:pt x="461010" y="112157"/>
                    </a:cubicBezTo>
                    <a:cubicBezTo>
                      <a:pt x="302895" y="112157"/>
                      <a:pt x="154305" y="112157"/>
                      <a:pt x="0" y="112157"/>
                    </a:cubicBezTo>
                    <a:close/>
                  </a:path>
                </a:pathLst>
              </a:custGeom>
              <a:grpFill/>
              <a:ln w="9525" cap="flat">
                <a:noFill/>
                <a:prstDash val="solid"/>
                <a:miter/>
              </a:ln>
            </p:spPr>
            <p:txBody>
              <a:bodyPr rtlCol="0" anchor="ctr"/>
              <a:lstStyle/>
              <a:p>
                <a:endParaRPr lang="en-US"/>
              </a:p>
            </p:txBody>
          </p:sp>
        </p:grpSp>
      </p:grpSp>
      <p:grpSp>
        <p:nvGrpSpPr>
          <p:cNvPr id="7" name="Group 6"/>
          <p:cNvGrpSpPr/>
          <p:nvPr/>
        </p:nvGrpSpPr>
        <p:grpSpPr>
          <a:xfrm>
            <a:off x="9472309" y="1063111"/>
            <a:ext cx="2065898" cy="3112904"/>
            <a:chOff x="9472309" y="1063111"/>
            <a:chExt cx="2065898" cy="3112904"/>
          </a:xfrm>
        </p:grpSpPr>
        <p:grpSp>
          <p:nvGrpSpPr>
            <p:cNvPr id="79" name="Group 78">
              <a:extLst>
                <a:ext uri="{FF2B5EF4-FFF2-40B4-BE49-F238E27FC236}">
                  <a16:creationId xmlns:a16="http://schemas.microsoft.com/office/drawing/2014/main" id="{091C683D-259F-47F6-8970-C91C605EB282}"/>
                </a:ext>
              </a:extLst>
            </p:cNvPr>
            <p:cNvGrpSpPr/>
            <p:nvPr/>
          </p:nvGrpSpPr>
          <p:grpSpPr>
            <a:xfrm>
              <a:off x="9472309" y="1063111"/>
              <a:ext cx="2065898" cy="3112904"/>
              <a:chOff x="9316563" y="-20095"/>
              <a:chExt cx="2867454" cy="4320691"/>
            </a:xfrm>
          </p:grpSpPr>
          <p:grpSp>
            <p:nvGrpSpPr>
              <p:cNvPr id="67" name="그룹 3">
                <a:extLst>
                  <a:ext uri="{FF2B5EF4-FFF2-40B4-BE49-F238E27FC236}">
                    <a16:creationId xmlns:a16="http://schemas.microsoft.com/office/drawing/2014/main" id="{344B362C-3236-4BE9-80FD-6B50792CB137}"/>
                  </a:ext>
                </a:extLst>
              </p:cNvPr>
              <p:cNvGrpSpPr/>
              <p:nvPr/>
            </p:nvGrpSpPr>
            <p:grpSpPr>
              <a:xfrm>
                <a:off x="9316563" y="2085598"/>
                <a:ext cx="2867454" cy="2214998"/>
                <a:chOff x="3023754" y="3403834"/>
                <a:chExt cx="2867454" cy="2214998"/>
              </a:xfrm>
            </p:grpSpPr>
            <p:sp>
              <p:nvSpPr>
                <p:cNvPr id="68" name="Trapezoid 33">
                  <a:extLst>
                    <a:ext uri="{FF2B5EF4-FFF2-40B4-BE49-F238E27FC236}">
                      <a16:creationId xmlns:a16="http://schemas.microsoft.com/office/drawing/2014/main" id="{A9420351-1C17-494C-BA21-14010E7CEAE5}"/>
                    </a:ext>
                  </a:extLst>
                </p:cNvPr>
                <p:cNvSpPr/>
                <p:nvPr/>
              </p:nvSpPr>
              <p:spPr>
                <a:xfrm>
                  <a:off x="3965894" y="3403834"/>
                  <a:ext cx="914400" cy="1739666"/>
                </a:xfrm>
                <a:custGeom>
                  <a:avLst/>
                  <a:gdLst>
                    <a:gd name="connsiteX0" fmla="*/ 0 w 914400"/>
                    <a:gd name="connsiteY0" fmla="*/ 1739666 h 1739666"/>
                    <a:gd name="connsiteX1" fmla="*/ 260357 w 914400"/>
                    <a:gd name="connsiteY1" fmla="*/ 0 h 1739666"/>
                    <a:gd name="connsiteX2" fmla="*/ 654043 w 914400"/>
                    <a:gd name="connsiteY2" fmla="*/ 0 h 1739666"/>
                    <a:gd name="connsiteX3" fmla="*/ 914400 w 914400"/>
                    <a:gd name="connsiteY3" fmla="*/ 1739666 h 1739666"/>
                    <a:gd name="connsiteX4" fmla="*/ 0 w 914400"/>
                    <a:gd name="connsiteY4" fmla="*/ 1739666 h 1739666"/>
                    <a:gd name="connsiteX0" fmla="*/ 0 w 914400"/>
                    <a:gd name="connsiteY0" fmla="*/ 1739666 h 1739666"/>
                    <a:gd name="connsiteX1" fmla="*/ 260357 w 914400"/>
                    <a:gd name="connsiteY1" fmla="*/ 0 h 1739666"/>
                    <a:gd name="connsiteX2" fmla="*/ 502739 w 914400"/>
                    <a:gd name="connsiteY2" fmla="*/ 142448 h 1739666"/>
                    <a:gd name="connsiteX3" fmla="*/ 654043 w 914400"/>
                    <a:gd name="connsiteY3" fmla="*/ 0 h 1739666"/>
                    <a:gd name="connsiteX4" fmla="*/ 914400 w 914400"/>
                    <a:gd name="connsiteY4" fmla="*/ 1739666 h 1739666"/>
                    <a:gd name="connsiteX5" fmla="*/ 0 w 914400"/>
                    <a:gd name="connsiteY5" fmla="*/ 1739666 h 1739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1739666">
                      <a:moveTo>
                        <a:pt x="0" y="1739666"/>
                      </a:moveTo>
                      <a:lnTo>
                        <a:pt x="260357" y="0"/>
                      </a:lnTo>
                      <a:cubicBezTo>
                        <a:pt x="311996" y="-225"/>
                        <a:pt x="451100" y="142673"/>
                        <a:pt x="502739" y="142448"/>
                      </a:cubicBezTo>
                      <a:lnTo>
                        <a:pt x="654043" y="0"/>
                      </a:lnTo>
                      <a:lnTo>
                        <a:pt x="914400" y="1739666"/>
                      </a:lnTo>
                      <a:lnTo>
                        <a:pt x="0" y="173966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69" name="Chord 68">
                  <a:extLst>
                    <a:ext uri="{FF2B5EF4-FFF2-40B4-BE49-F238E27FC236}">
                      <a16:creationId xmlns:a16="http://schemas.microsoft.com/office/drawing/2014/main" id="{EE199E9E-4B2D-444B-85B4-112FC8538962}"/>
                    </a:ext>
                  </a:extLst>
                </p:cNvPr>
                <p:cNvSpPr/>
                <p:nvPr/>
              </p:nvSpPr>
              <p:spPr>
                <a:xfrm>
                  <a:off x="3269506" y="4673600"/>
                  <a:ext cx="914400" cy="914400"/>
                </a:xfrm>
                <a:prstGeom prst="chord">
                  <a:avLst>
                    <a:gd name="adj1" fmla="val 10613644"/>
                    <a:gd name="adj2" fmla="val 14119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0" name="Chord 69">
                  <a:extLst>
                    <a:ext uri="{FF2B5EF4-FFF2-40B4-BE49-F238E27FC236}">
                      <a16:creationId xmlns:a16="http://schemas.microsoft.com/office/drawing/2014/main" id="{C32DE18F-05B0-4997-B657-6BC0433B5D50}"/>
                    </a:ext>
                  </a:extLst>
                </p:cNvPr>
                <p:cNvSpPr/>
                <p:nvPr/>
              </p:nvSpPr>
              <p:spPr>
                <a:xfrm>
                  <a:off x="4321538" y="4501320"/>
                  <a:ext cx="1117512" cy="1117512"/>
                </a:xfrm>
                <a:prstGeom prst="chord">
                  <a:avLst>
                    <a:gd name="adj1" fmla="val 10342302"/>
                    <a:gd name="adj2" fmla="val 65584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1" name="Chord 70">
                  <a:extLst>
                    <a:ext uri="{FF2B5EF4-FFF2-40B4-BE49-F238E27FC236}">
                      <a16:creationId xmlns:a16="http://schemas.microsoft.com/office/drawing/2014/main" id="{49057A9A-7C85-44A3-A9A6-28EBAB83FBDA}"/>
                    </a:ext>
                  </a:extLst>
                </p:cNvPr>
                <p:cNvSpPr/>
                <p:nvPr/>
              </p:nvSpPr>
              <p:spPr>
                <a:xfrm>
                  <a:off x="3726496" y="4402596"/>
                  <a:ext cx="1010970" cy="1010970"/>
                </a:xfrm>
                <a:prstGeom prst="chord">
                  <a:avLst>
                    <a:gd name="adj1" fmla="val 10613644"/>
                    <a:gd name="adj2" fmla="val 14119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2" name="Chord 71">
                  <a:extLst>
                    <a:ext uri="{FF2B5EF4-FFF2-40B4-BE49-F238E27FC236}">
                      <a16:creationId xmlns:a16="http://schemas.microsoft.com/office/drawing/2014/main" id="{8EFED76D-4E68-4712-A1AA-9F6DE4A62312}"/>
                    </a:ext>
                  </a:extLst>
                </p:cNvPr>
                <p:cNvSpPr/>
                <p:nvPr/>
              </p:nvSpPr>
              <p:spPr>
                <a:xfrm>
                  <a:off x="5109845" y="4752818"/>
                  <a:ext cx="781363" cy="781363"/>
                </a:xfrm>
                <a:prstGeom prst="chord">
                  <a:avLst>
                    <a:gd name="adj1" fmla="val 10613644"/>
                    <a:gd name="adj2" fmla="val 14119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3" name="Chord 72">
                  <a:extLst>
                    <a:ext uri="{FF2B5EF4-FFF2-40B4-BE49-F238E27FC236}">
                      <a16:creationId xmlns:a16="http://schemas.microsoft.com/office/drawing/2014/main" id="{FAA394E4-B7A0-4687-A4F6-63043BD7C85A}"/>
                    </a:ext>
                  </a:extLst>
                </p:cNvPr>
                <p:cNvSpPr/>
                <p:nvPr/>
              </p:nvSpPr>
              <p:spPr>
                <a:xfrm>
                  <a:off x="3023754" y="4873433"/>
                  <a:ext cx="540133" cy="540133"/>
                </a:xfrm>
                <a:prstGeom prst="chord">
                  <a:avLst>
                    <a:gd name="adj1" fmla="val 10613644"/>
                    <a:gd name="adj2" fmla="val 14119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nvGrpSpPr>
              <p:cNvPr id="74" name="Group 73">
                <a:extLst>
                  <a:ext uri="{FF2B5EF4-FFF2-40B4-BE49-F238E27FC236}">
                    <a16:creationId xmlns:a16="http://schemas.microsoft.com/office/drawing/2014/main" id="{1320FBC4-DCEF-4E19-9A28-CAC6333547D5}"/>
                  </a:ext>
                </a:extLst>
              </p:cNvPr>
              <p:cNvGrpSpPr/>
              <p:nvPr/>
            </p:nvGrpSpPr>
            <p:grpSpPr>
              <a:xfrm>
                <a:off x="10072797" y="-20095"/>
                <a:ext cx="1304431" cy="2461875"/>
                <a:chOff x="3779988" y="1298141"/>
                <a:chExt cx="1304431" cy="2461875"/>
              </a:xfrm>
            </p:grpSpPr>
            <p:sp>
              <p:nvSpPr>
                <p:cNvPr id="75" name="Freeform 35">
                  <a:extLst>
                    <a:ext uri="{FF2B5EF4-FFF2-40B4-BE49-F238E27FC236}">
                      <a16:creationId xmlns:a16="http://schemas.microsoft.com/office/drawing/2014/main" id="{392CDA4B-6D27-4AAB-B79E-82730A365F49}"/>
                    </a:ext>
                  </a:extLst>
                </p:cNvPr>
                <p:cNvSpPr/>
                <p:nvPr/>
              </p:nvSpPr>
              <p:spPr>
                <a:xfrm>
                  <a:off x="4333425" y="1298141"/>
                  <a:ext cx="200205" cy="1710412"/>
                </a:xfrm>
                <a:custGeom>
                  <a:avLst/>
                  <a:gdLst>
                    <a:gd name="connsiteX0" fmla="*/ 86265 w 181155"/>
                    <a:gd name="connsiteY0" fmla="*/ 0 h 1708031"/>
                    <a:gd name="connsiteX1" fmla="*/ 0 w 181155"/>
                    <a:gd name="connsiteY1" fmla="*/ 1682151 h 1708031"/>
                    <a:gd name="connsiteX2" fmla="*/ 181155 w 181155"/>
                    <a:gd name="connsiteY2" fmla="*/ 1708031 h 1708031"/>
                    <a:gd name="connsiteX3" fmla="*/ 86265 w 181155"/>
                    <a:gd name="connsiteY3" fmla="*/ 0 h 1708031"/>
                    <a:gd name="connsiteX0" fmla="*/ 86265 w 181155"/>
                    <a:gd name="connsiteY0" fmla="*/ 0 h 1708031"/>
                    <a:gd name="connsiteX1" fmla="*/ 0 w 181155"/>
                    <a:gd name="connsiteY1" fmla="*/ 1682151 h 1708031"/>
                    <a:gd name="connsiteX2" fmla="*/ 181155 w 181155"/>
                    <a:gd name="connsiteY2" fmla="*/ 1708031 h 1708031"/>
                    <a:gd name="connsiteX3" fmla="*/ 100462 w 181155"/>
                    <a:gd name="connsiteY3" fmla="*/ 4405 h 1708031"/>
                    <a:gd name="connsiteX4" fmla="*/ 86265 w 181155"/>
                    <a:gd name="connsiteY4" fmla="*/ 0 h 1708031"/>
                    <a:gd name="connsiteX0" fmla="*/ 76740 w 181155"/>
                    <a:gd name="connsiteY0" fmla="*/ 5120 h 1703626"/>
                    <a:gd name="connsiteX1" fmla="*/ 0 w 181155"/>
                    <a:gd name="connsiteY1" fmla="*/ 1677746 h 1703626"/>
                    <a:gd name="connsiteX2" fmla="*/ 181155 w 181155"/>
                    <a:gd name="connsiteY2" fmla="*/ 1703626 h 1703626"/>
                    <a:gd name="connsiteX3" fmla="*/ 100462 w 181155"/>
                    <a:gd name="connsiteY3" fmla="*/ 0 h 1703626"/>
                    <a:gd name="connsiteX4" fmla="*/ 76740 w 181155"/>
                    <a:gd name="connsiteY4" fmla="*/ 5120 h 1703626"/>
                    <a:gd name="connsiteX0" fmla="*/ 76740 w 181155"/>
                    <a:gd name="connsiteY0" fmla="*/ 0 h 1698506"/>
                    <a:gd name="connsiteX1" fmla="*/ 0 w 181155"/>
                    <a:gd name="connsiteY1" fmla="*/ 1672626 h 1698506"/>
                    <a:gd name="connsiteX2" fmla="*/ 181155 w 181155"/>
                    <a:gd name="connsiteY2" fmla="*/ 1698506 h 1698506"/>
                    <a:gd name="connsiteX3" fmla="*/ 93318 w 181155"/>
                    <a:gd name="connsiteY3" fmla="*/ 6786 h 1698506"/>
                    <a:gd name="connsiteX4" fmla="*/ 76740 w 181155"/>
                    <a:gd name="connsiteY4" fmla="*/ 0 h 1698506"/>
                    <a:gd name="connsiteX0" fmla="*/ 79122 w 181155"/>
                    <a:gd name="connsiteY0" fmla="*/ 5120 h 1691720"/>
                    <a:gd name="connsiteX1" fmla="*/ 0 w 181155"/>
                    <a:gd name="connsiteY1" fmla="*/ 1665840 h 1691720"/>
                    <a:gd name="connsiteX2" fmla="*/ 181155 w 181155"/>
                    <a:gd name="connsiteY2" fmla="*/ 1691720 h 1691720"/>
                    <a:gd name="connsiteX3" fmla="*/ 93318 w 181155"/>
                    <a:gd name="connsiteY3" fmla="*/ 0 h 1691720"/>
                    <a:gd name="connsiteX4" fmla="*/ 79122 w 181155"/>
                    <a:gd name="connsiteY4" fmla="*/ 5120 h 1691720"/>
                    <a:gd name="connsiteX0" fmla="*/ 79122 w 181155"/>
                    <a:gd name="connsiteY0" fmla="*/ 0 h 1686600"/>
                    <a:gd name="connsiteX1" fmla="*/ 0 w 181155"/>
                    <a:gd name="connsiteY1" fmla="*/ 1660720 h 1686600"/>
                    <a:gd name="connsiteX2" fmla="*/ 181155 w 181155"/>
                    <a:gd name="connsiteY2" fmla="*/ 1686600 h 1686600"/>
                    <a:gd name="connsiteX3" fmla="*/ 93318 w 181155"/>
                    <a:gd name="connsiteY3" fmla="*/ 4405 h 1686600"/>
                    <a:gd name="connsiteX4" fmla="*/ 79122 w 181155"/>
                    <a:gd name="connsiteY4" fmla="*/ 0 h 1686600"/>
                    <a:gd name="connsiteX0" fmla="*/ 93410 w 195443"/>
                    <a:gd name="connsiteY0" fmla="*/ 0 h 1708345"/>
                    <a:gd name="connsiteX1" fmla="*/ 0 w 195443"/>
                    <a:gd name="connsiteY1" fmla="*/ 1708345 h 1708345"/>
                    <a:gd name="connsiteX2" fmla="*/ 195443 w 195443"/>
                    <a:gd name="connsiteY2" fmla="*/ 1686600 h 1708345"/>
                    <a:gd name="connsiteX3" fmla="*/ 107606 w 195443"/>
                    <a:gd name="connsiteY3" fmla="*/ 4405 h 1708345"/>
                    <a:gd name="connsiteX4" fmla="*/ 93410 w 195443"/>
                    <a:gd name="connsiteY4" fmla="*/ 0 h 1708345"/>
                    <a:gd name="connsiteX0" fmla="*/ 93410 w 200205"/>
                    <a:gd name="connsiteY0" fmla="*/ 0 h 1710412"/>
                    <a:gd name="connsiteX1" fmla="*/ 0 w 200205"/>
                    <a:gd name="connsiteY1" fmla="*/ 1708345 h 1710412"/>
                    <a:gd name="connsiteX2" fmla="*/ 200205 w 200205"/>
                    <a:gd name="connsiteY2" fmla="*/ 1710412 h 1710412"/>
                    <a:gd name="connsiteX3" fmla="*/ 107606 w 200205"/>
                    <a:gd name="connsiteY3" fmla="*/ 4405 h 1710412"/>
                    <a:gd name="connsiteX4" fmla="*/ 93410 w 200205"/>
                    <a:gd name="connsiteY4" fmla="*/ 0 h 1710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05" h="1710412">
                      <a:moveTo>
                        <a:pt x="93410" y="0"/>
                      </a:moveTo>
                      <a:lnTo>
                        <a:pt x="0" y="1708345"/>
                      </a:lnTo>
                      <a:lnTo>
                        <a:pt x="200205" y="1710412"/>
                      </a:lnTo>
                      <a:cubicBezTo>
                        <a:pt x="171720" y="1183812"/>
                        <a:pt x="136091" y="531005"/>
                        <a:pt x="107606" y="4405"/>
                      </a:cubicBezTo>
                      <a:lnTo>
                        <a:pt x="9341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6" name="Freeform 36">
                  <a:extLst>
                    <a:ext uri="{FF2B5EF4-FFF2-40B4-BE49-F238E27FC236}">
                      <a16:creationId xmlns:a16="http://schemas.microsoft.com/office/drawing/2014/main" id="{5BBFA8A8-742C-4932-A6BA-A5C6B2C66180}"/>
                    </a:ext>
                  </a:extLst>
                </p:cNvPr>
                <p:cNvSpPr/>
                <p:nvPr/>
              </p:nvSpPr>
              <p:spPr>
                <a:xfrm flipH="1">
                  <a:off x="4441313" y="1380365"/>
                  <a:ext cx="643106" cy="1707892"/>
                </a:xfrm>
                <a:custGeom>
                  <a:avLst/>
                  <a:gdLst>
                    <a:gd name="connsiteX0" fmla="*/ 621102 w 621102"/>
                    <a:gd name="connsiteY0" fmla="*/ 0 h 1690778"/>
                    <a:gd name="connsiteX1" fmla="*/ 0 w 621102"/>
                    <a:gd name="connsiteY1" fmla="*/ 1690778 h 1690778"/>
                    <a:gd name="connsiteX2" fmla="*/ 560717 w 621102"/>
                    <a:gd name="connsiteY2" fmla="*/ 1492370 h 1690778"/>
                    <a:gd name="connsiteX3" fmla="*/ 621102 w 621102"/>
                    <a:gd name="connsiteY3" fmla="*/ 0 h 1690778"/>
                    <a:gd name="connsiteX0" fmla="*/ 643106 w 643106"/>
                    <a:gd name="connsiteY0" fmla="*/ 0 h 1707892"/>
                    <a:gd name="connsiteX1" fmla="*/ 0 w 643106"/>
                    <a:gd name="connsiteY1" fmla="*/ 1707892 h 1707892"/>
                    <a:gd name="connsiteX2" fmla="*/ 560717 w 643106"/>
                    <a:gd name="connsiteY2" fmla="*/ 1509484 h 1707892"/>
                    <a:gd name="connsiteX3" fmla="*/ 643106 w 643106"/>
                    <a:gd name="connsiteY3" fmla="*/ 0 h 1707892"/>
                  </a:gdLst>
                  <a:ahLst/>
                  <a:cxnLst>
                    <a:cxn ang="0">
                      <a:pos x="connsiteX0" y="connsiteY0"/>
                    </a:cxn>
                    <a:cxn ang="0">
                      <a:pos x="connsiteX1" y="connsiteY1"/>
                    </a:cxn>
                    <a:cxn ang="0">
                      <a:pos x="connsiteX2" y="connsiteY2"/>
                    </a:cxn>
                    <a:cxn ang="0">
                      <a:pos x="connsiteX3" y="connsiteY3"/>
                    </a:cxn>
                  </a:cxnLst>
                  <a:rect l="l" t="t" r="r" b="b"/>
                  <a:pathLst>
                    <a:path w="643106" h="1707892">
                      <a:moveTo>
                        <a:pt x="643106" y="0"/>
                      </a:moveTo>
                      <a:lnTo>
                        <a:pt x="0" y="1707892"/>
                      </a:lnTo>
                      <a:lnTo>
                        <a:pt x="560717" y="1509484"/>
                      </a:lnTo>
                      <a:lnTo>
                        <a:pt x="64310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7" name="Freeform 37">
                  <a:extLst>
                    <a:ext uri="{FF2B5EF4-FFF2-40B4-BE49-F238E27FC236}">
                      <a16:creationId xmlns:a16="http://schemas.microsoft.com/office/drawing/2014/main" id="{70D1AAF9-25B2-4363-81AF-411529032BF3}"/>
                    </a:ext>
                  </a:extLst>
                </p:cNvPr>
                <p:cNvSpPr/>
                <p:nvPr/>
              </p:nvSpPr>
              <p:spPr>
                <a:xfrm>
                  <a:off x="3779988" y="1380365"/>
                  <a:ext cx="643106" cy="1707892"/>
                </a:xfrm>
                <a:custGeom>
                  <a:avLst/>
                  <a:gdLst>
                    <a:gd name="connsiteX0" fmla="*/ 621102 w 621102"/>
                    <a:gd name="connsiteY0" fmla="*/ 0 h 1690778"/>
                    <a:gd name="connsiteX1" fmla="*/ 0 w 621102"/>
                    <a:gd name="connsiteY1" fmla="*/ 1690778 h 1690778"/>
                    <a:gd name="connsiteX2" fmla="*/ 560717 w 621102"/>
                    <a:gd name="connsiteY2" fmla="*/ 1492370 h 1690778"/>
                    <a:gd name="connsiteX3" fmla="*/ 621102 w 621102"/>
                    <a:gd name="connsiteY3" fmla="*/ 0 h 1690778"/>
                    <a:gd name="connsiteX0" fmla="*/ 643106 w 643106"/>
                    <a:gd name="connsiteY0" fmla="*/ 0 h 1707892"/>
                    <a:gd name="connsiteX1" fmla="*/ 0 w 643106"/>
                    <a:gd name="connsiteY1" fmla="*/ 1707892 h 1707892"/>
                    <a:gd name="connsiteX2" fmla="*/ 560717 w 643106"/>
                    <a:gd name="connsiteY2" fmla="*/ 1509484 h 1707892"/>
                    <a:gd name="connsiteX3" fmla="*/ 643106 w 643106"/>
                    <a:gd name="connsiteY3" fmla="*/ 0 h 1707892"/>
                  </a:gdLst>
                  <a:ahLst/>
                  <a:cxnLst>
                    <a:cxn ang="0">
                      <a:pos x="connsiteX0" y="connsiteY0"/>
                    </a:cxn>
                    <a:cxn ang="0">
                      <a:pos x="connsiteX1" y="connsiteY1"/>
                    </a:cxn>
                    <a:cxn ang="0">
                      <a:pos x="connsiteX2" y="connsiteY2"/>
                    </a:cxn>
                    <a:cxn ang="0">
                      <a:pos x="connsiteX3" y="connsiteY3"/>
                    </a:cxn>
                  </a:cxnLst>
                  <a:rect l="l" t="t" r="r" b="b"/>
                  <a:pathLst>
                    <a:path w="643106" h="1707892">
                      <a:moveTo>
                        <a:pt x="643106" y="0"/>
                      </a:moveTo>
                      <a:lnTo>
                        <a:pt x="0" y="1707892"/>
                      </a:lnTo>
                      <a:lnTo>
                        <a:pt x="560717" y="1509484"/>
                      </a:lnTo>
                      <a:lnTo>
                        <a:pt x="64310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8" name="Freeform 38">
                  <a:extLst>
                    <a:ext uri="{FF2B5EF4-FFF2-40B4-BE49-F238E27FC236}">
                      <a16:creationId xmlns:a16="http://schemas.microsoft.com/office/drawing/2014/main" id="{AFA4FEEF-9CDE-45F1-B6D2-1461E19635DC}"/>
                    </a:ext>
                  </a:extLst>
                </p:cNvPr>
                <p:cNvSpPr/>
                <p:nvPr/>
              </p:nvSpPr>
              <p:spPr>
                <a:xfrm>
                  <a:off x="3810452" y="3008553"/>
                  <a:ext cx="1186798" cy="751463"/>
                </a:xfrm>
                <a:custGeom>
                  <a:avLst/>
                  <a:gdLst/>
                  <a:ahLst/>
                  <a:cxnLst/>
                  <a:rect l="l" t="t" r="r" b="b"/>
                  <a:pathLst>
                    <a:path w="1186798" h="751463">
                      <a:moveTo>
                        <a:pt x="571900" y="18996"/>
                      </a:moveTo>
                      <a:cubicBezTo>
                        <a:pt x="463937" y="77983"/>
                        <a:pt x="428075" y="330281"/>
                        <a:pt x="651355" y="487491"/>
                      </a:cubicBezTo>
                      <a:cubicBezTo>
                        <a:pt x="595490" y="341069"/>
                        <a:pt x="632624" y="268838"/>
                        <a:pt x="668711" y="195562"/>
                      </a:cubicBezTo>
                      <a:cubicBezTo>
                        <a:pt x="669313" y="232813"/>
                        <a:pt x="631252" y="312906"/>
                        <a:pt x="724853" y="359561"/>
                      </a:cubicBezTo>
                      <a:cubicBezTo>
                        <a:pt x="681048" y="219220"/>
                        <a:pt x="866081" y="175012"/>
                        <a:pt x="671806" y="20041"/>
                      </a:cubicBezTo>
                      <a:cubicBezTo>
                        <a:pt x="952810" y="60640"/>
                        <a:pt x="870180" y="203640"/>
                        <a:pt x="936973" y="347687"/>
                      </a:cubicBezTo>
                      <a:cubicBezTo>
                        <a:pt x="888101" y="356187"/>
                        <a:pt x="817286" y="225711"/>
                        <a:pt x="833200" y="287502"/>
                      </a:cubicBezTo>
                      <a:cubicBezTo>
                        <a:pt x="916717" y="531671"/>
                        <a:pt x="666903" y="538643"/>
                        <a:pt x="746240" y="751463"/>
                      </a:cubicBezTo>
                      <a:cubicBezTo>
                        <a:pt x="499659" y="737527"/>
                        <a:pt x="571782" y="508334"/>
                        <a:pt x="455818" y="452601"/>
                      </a:cubicBezTo>
                      <a:cubicBezTo>
                        <a:pt x="424343" y="446974"/>
                        <a:pt x="386598" y="472693"/>
                        <a:pt x="456483" y="587233"/>
                      </a:cubicBezTo>
                      <a:cubicBezTo>
                        <a:pt x="49466" y="283924"/>
                        <a:pt x="335238" y="35996"/>
                        <a:pt x="571900" y="18996"/>
                      </a:cubicBezTo>
                      <a:close/>
                      <a:moveTo>
                        <a:pt x="1179221" y="0"/>
                      </a:moveTo>
                      <a:lnTo>
                        <a:pt x="1186798" y="0"/>
                      </a:lnTo>
                      <a:lnTo>
                        <a:pt x="1186190" y="4819"/>
                      </a:lnTo>
                      <a:close/>
                      <a:moveTo>
                        <a:pt x="0" y="0"/>
                      </a:moveTo>
                      <a:lnTo>
                        <a:pt x="29871" y="0"/>
                      </a:lnTo>
                      <a:lnTo>
                        <a:pt x="2400" y="18996"/>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pic>
          <p:nvPicPr>
            <p:cNvPr id="101" name="Picture 100">
              <a:extLst>
                <a:ext uri="{FF2B5EF4-FFF2-40B4-BE49-F238E27FC236}">
                  <a16:creationId xmlns:a16="http://schemas.microsoft.com/office/drawing/2014/main" id="{C086B79B-8819-44BD-9B4C-8CADDE5B0DF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175461" y="3372602"/>
              <a:ext cx="643762" cy="801698"/>
            </a:xfrm>
            <a:prstGeom prst="rect">
              <a:avLst/>
            </a:prstGeom>
            <a:effectLst/>
          </p:spPr>
        </p:pic>
      </p:grpSp>
      <p:sp>
        <p:nvSpPr>
          <p:cNvPr id="112" name="Hexagon 111">
            <a:extLst>
              <a:ext uri="{FF2B5EF4-FFF2-40B4-BE49-F238E27FC236}">
                <a16:creationId xmlns:a16="http://schemas.microsoft.com/office/drawing/2014/main" id="{8D408AF3-C0EE-449A-9258-8C89FFCAA956}"/>
              </a:ext>
            </a:extLst>
          </p:cNvPr>
          <p:cNvSpPr/>
          <p:nvPr/>
        </p:nvSpPr>
        <p:spPr>
          <a:xfrm rot="16200000">
            <a:off x="459417" y="149383"/>
            <a:ext cx="754909" cy="655504"/>
          </a:xfrm>
          <a:prstGeom prst="hexagon">
            <a:avLst/>
          </a:prstGeom>
          <a:solidFill>
            <a:schemeClr val="accent2">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113" name="Hexagon 112">
            <a:extLst>
              <a:ext uri="{FF2B5EF4-FFF2-40B4-BE49-F238E27FC236}">
                <a16:creationId xmlns:a16="http://schemas.microsoft.com/office/drawing/2014/main" id="{2FEAE649-1106-4520-BE0C-C2B488CCE4A5}"/>
              </a:ext>
            </a:extLst>
          </p:cNvPr>
          <p:cNvSpPr/>
          <p:nvPr/>
        </p:nvSpPr>
        <p:spPr>
          <a:xfrm rot="16200000">
            <a:off x="173480" y="823293"/>
            <a:ext cx="501496" cy="435460"/>
          </a:xfrm>
          <a:prstGeom prst="hexagon">
            <a:avLst/>
          </a:pr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114" name="Hexagon 113">
            <a:extLst>
              <a:ext uri="{FF2B5EF4-FFF2-40B4-BE49-F238E27FC236}">
                <a16:creationId xmlns:a16="http://schemas.microsoft.com/office/drawing/2014/main" id="{C1ABE22E-F9D1-49CF-B662-B60157D34535}"/>
              </a:ext>
            </a:extLst>
          </p:cNvPr>
          <p:cNvSpPr/>
          <p:nvPr/>
        </p:nvSpPr>
        <p:spPr>
          <a:xfrm rot="16200000">
            <a:off x="1208683" y="523848"/>
            <a:ext cx="501496" cy="435460"/>
          </a:xfrm>
          <a:prstGeom prst="hexagon">
            <a:avLst/>
          </a:prstGeom>
          <a:solidFill>
            <a:schemeClr val="bg1">
              <a:lumMod val="9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115" name="Hexagon 114">
            <a:extLst>
              <a:ext uri="{FF2B5EF4-FFF2-40B4-BE49-F238E27FC236}">
                <a16:creationId xmlns:a16="http://schemas.microsoft.com/office/drawing/2014/main" id="{BBF40DFC-3328-426E-830A-39538135C03B}"/>
              </a:ext>
            </a:extLst>
          </p:cNvPr>
          <p:cNvSpPr/>
          <p:nvPr/>
        </p:nvSpPr>
        <p:spPr>
          <a:xfrm rot="16200000">
            <a:off x="11350588" y="100109"/>
            <a:ext cx="754909" cy="655504"/>
          </a:xfrm>
          <a:prstGeom prst="hexagon">
            <a:avLst/>
          </a:prstGeom>
          <a:solidFill>
            <a:schemeClr val="accent2">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p>
        </p:txBody>
      </p:sp>
      <p:sp>
        <p:nvSpPr>
          <p:cNvPr id="116" name="Hexagon 115">
            <a:extLst>
              <a:ext uri="{FF2B5EF4-FFF2-40B4-BE49-F238E27FC236}">
                <a16:creationId xmlns:a16="http://schemas.microsoft.com/office/drawing/2014/main" id="{51C99AEE-9DEF-473B-9955-CF4568F76106}"/>
              </a:ext>
            </a:extLst>
          </p:cNvPr>
          <p:cNvSpPr/>
          <p:nvPr/>
        </p:nvSpPr>
        <p:spPr>
          <a:xfrm rot="16200000">
            <a:off x="10979373" y="762923"/>
            <a:ext cx="501496" cy="435460"/>
          </a:xfrm>
          <a:prstGeom prst="hexagon">
            <a:avLst/>
          </a:pr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p>
        </p:txBody>
      </p:sp>
      <p:grpSp>
        <p:nvGrpSpPr>
          <p:cNvPr id="52" name="Group 51"/>
          <p:cNvGrpSpPr/>
          <p:nvPr/>
        </p:nvGrpSpPr>
        <p:grpSpPr>
          <a:xfrm>
            <a:off x="287091" y="1345419"/>
            <a:ext cx="4162808" cy="4116050"/>
            <a:chOff x="287091" y="1345419"/>
            <a:chExt cx="4162808" cy="4116050"/>
          </a:xfrm>
        </p:grpSpPr>
        <p:sp>
          <p:nvSpPr>
            <p:cNvPr id="86" name="Donut 17">
              <a:extLst>
                <a:ext uri="{FF2B5EF4-FFF2-40B4-BE49-F238E27FC236}">
                  <a16:creationId xmlns:a16="http://schemas.microsoft.com/office/drawing/2014/main" id="{F79A99D2-B1FB-44F6-9E78-B5C765DCB16C}"/>
                </a:ext>
              </a:extLst>
            </p:cNvPr>
            <p:cNvSpPr/>
            <p:nvPr/>
          </p:nvSpPr>
          <p:spPr>
            <a:xfrm>
              <a:off x="522663" y="1738622"/>
              <a:ext cx="3722848" cy="3722847"/>
            </a:xfrm>
            <a:prstGeom prst="donut">
              <a:avLst>
                <a:gd name="adj" fmla="val 1064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latin typeface="Montserrat Light" panose="00000400000000000000" pitchFamily="2" charset="0"/>
              </a:endParaRPr>
            </a:p>
          </p:txBody>
        </p:sp>
        <p:grpSp>
          <p:nvGrpSpPr>
            <p:cNvPr id="87" name="Group 86">
              <a:extLst>
                <a:ext uri="{FF2B5EF4-FFF2-40B4-BE49-F238E27FC236}">
                  <a16:creationId xmlns:a16="http://schemas.microsoft.com/office/drawing/2014/main" id="{5511CC51-1AB4-44A2-9D4E-1B072DF731F7}"/>
                </a:ext>
              </a:extLst>
            </p:cNvPr>
            <p:cNvGrpSpPr/>
            <p:nvPr/>
          </p:nvGrpSpPr>
          <p:grpSpPr>
            <a:xfrm>
              <a:off x="287091" y="1345419"/>
              <a:ext cx="4162808" cy="3826058"/>
              <a:chOff x="2829719" y="1899183"/>
              <a:chExt cx="3701454" cy="3402026"/>
            </a:xfrm>
          </p:grpSpPr>
          <p:sp>
            <p:nvSpPr>
              <p:cNvPr id="100" name="Freeform 6">
                <a:extLst>
                  <a:ext uri="{FF2B5EF4-FFF2-40B4-BE49-F238E27FC236}">
                    <a16:creationId xmlns:a16="http://schemas.microsoft.com/office/drawing/2014/main" id="{5A7A5C25-87D9-44EC-BB24-CB29B866FC85}"/>
                  </a:ext>
                </a:extLst>
              </p:cNvPr>
              <p:cNvSpPr>
                <a:spLocks/>
              </p:cNvSpPr>
              <p:nvPr/>
            </p:nvSpPr>
            <p:spPr bwMode="auto">
              <a:xfrm>
                <a:off x="4696967" y="3728201"/>
                <a:ext cx="1834206" cy="1573008"/>
              </a:xfrm>
              <a:custGeom>
                <a:avLst/>
                <a:gdLst>
                  <a:gd name="T0" fmla="*/ 970 w 1201"/>
                  <a:gd name="T1" fmla="*/ 196 h 1030"/>
                  <a:gd name="T2" fmla="*/ 619 w 1201"/>
                  <a:gd name="T3" fmla="*/ 122 h 1030"/>
                  <a:gd name="T4" fmla="*/ 619 w 1201"/>
                  <a:gd name="T5" fmla="*/ 121 h 1030"/>
                  <a:gd name="T6" fmla="*/ 610 w 1201"/>
                  <a:gd name="T7" fmla="*/ 124 h 1030"/>
                  <a:gd name="T8" fmla="*/ 536 w 1201"/>
                  <a:gd name="T9" fmla="*/ 150 h 1030"/>
                  <a:gd name="T10" fmla="*/ 455 w 1201"/>
                  <a:gd name="T11" fmla="*/ 173 h 1030"/>
                  <a:gd name="T12" fmla="*/ 237 w 1201"/>
                  <a:gd name="T13" fmla="*/ 80 h 1030"/>
                  <a:gd name="T14" fmla="*/ 173 w 1201"/>
                  <a:gd name="T15" fmla="*/ 0 h 1030"/>
                  <a:gd name="T16" fmla="*/ 130 w 1201"/>
                  <a:gd name="T17" fmla="*/ 78 h 1030"/>
                  <a:gd name="T18" fmla="*/ 42 w 1201"/>
                  <a:gd name="T19" fmla="*/ 239 h 1030"/>
                  <a:gd name="T20" fmla="*/ 0 w 1201"/>
                  <a:gd name="T21" fmla="*/ 318 h 1030"/>
                  <a:gd name="T22" fmla="*/ 99 w 1201"/>
                  <a:gd name="T23" fmla="*/ 335 h 1030"/>
                  <a:gd name="T24" fmla="*/ 267 w 1201"/>
                  <a:gd name="T25" fmla="*/ 494 h 1030"/>
                  <a:gd name="T26" fmla="*/ 291 w 1201"/>
                  <a:gd name="T27" fmla="*/ 624 h 1030"/>
                  <a:gd name="T28" fmla="*/ 458 w 1201"/>
                  <a:gd name="T29" fmla="*/ 889 h 1030"/>
                  <a:gd name="T30" fmla="*/ 1060 w 1201"/>
                  <a:gd name="T31" fmla="*/ 798 h 1030"/>
                  <a:gd name="T32" fmla="*/ 970 w 1201"/>
                  <a:gd name="T33" fmla="*/ 196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01" h="1030">
                    <a:moveTo>
                      <a:pt x="970" y="196"/>
                    </a:moveTo>
                    <a:cubicBezTo>
                      <a:pt x="865" y="119"/>
                      <a:pt x="737" y="96"/>
                      <a:pt x="619" y="122"/>
                    </a:cubicBezTo>
                    <a:cubicBezTo>
                      <a:pt x="619" y="121"/>
                      <a:pt x="619" y="121"/>
                      <a:pt x="619" y="121"/>
                    </a:cubicBezTo>
                    <a:cubicBezTo>
                      <a:pt x="617" y="122"/>
                      <a:pt x="613" y="123"/>
                      <a:pt x="610" y="124"/>
                    </a:cubicBezTo>
                    <a:cubicBezTo>
                      <a:pt x="584" y="131"/>
                      <a:pt x="560" y="139"/>
                      <a:pt x="536" y="150"/>
                    </a:cubicBezTo>
                    <a:cubicBezTo>
                      <a:pt x="509" y="159"/>
                      <a:pt x="480" y="168"/>
                      <a:pt x="455" y="173"/>
                    </a:cubicBezTo>
                    <a:cubicBezTo>
                      <a:pt x="376" y="188"/>
                      <a:pt x="267" y="128"/>
                      <a:pt x="237" y="80"/>
                    </a:cubicBezTo>
                    <a:cubicBezTo>
                      <a:pt x="207" y="31"/>
                      <a:pt x="173" y="0"/>
                      <a:pt x="173" y="0"/>
                    </a:cubicBezTo>
                    <a:cubicBezTo>
                      <a:pt x="130" y="78"/>
                      <a:pt x="130" y="78"/>
                      <a:pt x="130" y="78"/>
                    </a:cubicBezTo>
                    <a:cubicBezTo>
                      <a:pt x="42" y="239"/>
                      <a:pt x="42" y="239"/>
                      <a:pt x="42" y="239"/>
                    </a:cubicBezTo>
                    <a:cubicBezTo>
                      <a:pt x="0" y="318"/>
                      <a:pt x="0" y="318"/>
                      <a:pt x="0" y="318"/>
                    </a:cubicBezTo>
                    <a:cubicBezTo>
                      <a:pt x="0" y="318"/>
                      <a:pt x="42" y="331"/>
                      <a:pt x="99" y="335"/>
                    </a:cubicBezTo>
                    <a:cubicBezTo>
                      <a:pt x="184" y="342"/>
                      <a:pt x="244" y="416"/>
                      <a:pt x="267" y="494"/>
                    </a:cubicBezTo>
                    <a:cubicBezTo>
                      <a:pt x="284" y="553"/>
                      <a:pt x="285" y="598"/>
                      <a:pt x="291" y="624"/>
                    </a:cubicBezTo>
                    <a:cubicBezTo>
                      <a:pt x="311" y="726"/>
                      <a:pt x="367" y="822"/>
                      <a:pt x="458" y="889"/>
                    </a:cubicBezTo>
                    <a:cubicBezTo>
                      <a:pt x="649" y="1030"/>
                      <a:pt x="919" y="990"/>
                      <a:pt x="1060" y="798"/>
                    </a:cubicBezTo>
                    <a:cubicBezTo>
                      <a:pt x="1201" y="607"/>
                      <a:pt x="1161" y="337"/>
                      <a:pt x="970" y="196"/>
                    </a:cubicBezTo>
                    <a:close/>
                  </a:path>
                </a:pathLst>
              </a:custGeom>
              <a:solidFill>
                <a:srgbClr val="333F50"/>
              </a:solidFill>
              <a:ln>
                <a:noFill/>
              </a:ln>
            </p:spPr>
            <p:txBody>
              <a:bodyPr vert="horz" wrap="square" lIns="91440" tIns="45720" rIns="91440" bIns="45720" numCol="1" anchor="t" anchorCtr="0" compatLnSpc="1">
                <a:prstTxWarp prst="textNoShape">
                  <a:avLst/>
                </a:prstTxWarp>
              </a:bodyPr>
              <a:lstStyle/>
              <a:p>
                <a:endParaRPr lang="ko-KR" altLang="en-US" sz="2700" dirty="0">
                  <a:latin typeface="Montserrat Light" panose="00000400000000000000" pitchFamily="2" charset="0"/>
                </a:endParaRPr>
              </a:p>
            </p:txBody>
          </p:sp>
          <p:sp>
            <p:nvSpPr>
              <p:cNvPr id="102" name="Freeform 6">
                <a:extLst>
                  <a:ext uri="{FF2B5EF4-FFF2-40B4-BE49-F238E27FC236}">
                    <a16:creationId xmlns:a16="http://schemas.microsoft.com/office/drawing/2014/main" id="{DAFEACF6-FD2B-4DDE-B940-A72124A30491}"/>
                  </a:ext>
                </a:extLst>
              </p:cNvPr>
              <p:cNvSpPr>
                <a:spLocks/>
              </p:cNvSpPr>
              <p:nvPr/>
            </p:nvSpPr>
            <p:spPr bwMode="auto">
              <a:xfrm rot="14400000">
                <a:off x="3858478" y="2029782"/>
                <a:ext cx="1834206" cy="1573008"/>
              </a:xfrm>
              <a:custGeom>
                <a:avLst/>
                <a:gdLst>
                  <a:gd name="T0" fmla="*/ 970 w 1201"/>
                  <a:gd name="T1" fmla="*/ 196 h 1030"/>
                  <a:gd name="T2" fmla="*/ 619 w 1201"/>
                  <a:gd name="T3" fmla="*/ 122 h 1030"/>
                  <a:gd name="T4" fmla="*/ 619 w 1201"/>
                  <a:gd name="T5" fmla="*/ 121 h 1030"/>
                  <a:gd name="T6" fmla="*/ 610 w 1201"/>
                  <a:gd name="T7" fmla="*/ 124 h 1030"/>
                  <a:gd name="T8" fmla="*/ 536 w 1201"/>
                  <a:gd name="T9" fmla="*/ 150 h 1030"/>
                  <a:gd name="T10" fmla="*/ 455 w 1201"/>
                  <a:gd name="T11" fmla="*/ 173 h 1030"/>
                  <a:gd name="T12" fmla="*/ 237 w 1201"/>
                  <a:gd name="T13" fmla="*/ 80 h 1030"/>
                  <a:gd name="T14" fmla="*/ 173 w 1201"/>
                  <a:gd name="T15" fmla="*/ 0 h 1030"/>
                  <a:gd name="T16" fmla="*/ 130 w 1201"/>
                  <a:gd name="T17" fmla="*/ 78 h 1030"/>
                  <a:gd name="T18" fmla="*/ 42 w 1201"/>
                  <a:gd name="T19" fmla="*/ 239 h 1030"/>
                  <a:gd name="T20" fmla="*/ 0 w 1201"/>
                  <a:gd name="T21" fmla="*/ 318 h 1030"/>
                  <a:gd name="T22" fmla="*/ 99 w 1201"/>
                  <a:gd name="T23" fmla="*/ 335 h 1030"/>
                  <a:gd name="T24" fmla="*/ 267 w 1201"/>
                  <a:gd name="T25" fmla="*/ 494 h 1030"/>
                  <a:gd name="T26" fmla="*/ 291 w 1201"/>
                  <a:gd name="T27" fmla="*/ 624 h 1030"/>
                  <a:gd name="T28" fmla="*/ 458 w 1201"/>
                  <a:gd name="T29" fmla="*/ 889 h 1030"/>
                  <a:gd name="T30" fmla="*/ 1060 w 1201"/>
                  <a:gd name="T31" fmla="*/ 798 h 1030"/>
                  <a:gd name="T32" fmla="*/ 970 w 1201"/>
                  <a:gd name="T33" fmla="*/ 196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01" h="1030">
                    <a:moveTo>
                      <a:pt x="970" y="196"/>
                    </a:moveTo>
                    <a:cubicBezTo>
                      <a:pt x="865" y="119"/>
                      <a:pt x="737" y="96"/>
                      <a:pt x="619" y="122"/>
                    </a:cubicBezTo>
                    <a:cubicBezTo>
                      <a:pt x="619" y="121"/>
                      <a:pt x="619" y="121"/>
                      <a:pt x="619" y="121"/>
                    </a:cubicBezTo>
                    <a:cubicBezTo>
                      <a:pt x="617" y="122"/>
                      <a:pt x="613" y="123"/>
                      <a:pt x="610" y="124"/>
                    </a:cubicBezTo>
                    <a:cubicBezTo>
                      <a:pt x="584" y="131"/>
                      <a:pt x="560" y="139"/>
                      <a:pt x="536" y="150"/>
                    </a:cubicBezTo>
                    <a:cubicBezTo>
                      <a:pt x="509" y="159"/>
                      <a:pt x="480" y="168"/>
                      <a:pt x="455" y="173"/>
                    </a:cubicBezTo>
                    <a:cubicBezTo>
                      <a:pt x="376" y="188"/>
                      <a:pt x="267" y="128"/>
                      <a:pt x="237" y="80"/>
                    </a:cubicBezTo>
                    <a:cubicBezTo>
                      <a:pt x="207" y="31"/>
                      <a:pt x="173" y="0"/>
                      <a:pt x="173" y="0"/>
                    </a:cubicBezTo>
                    <a:cubicBezTo>
                      <a:pt x="130" y="78"/>
                      <a:pt x="130" y="78"/>
                      <a:pt x="130" y="78"/>
                    </a:cubicBezTo>
                    <a:cubicBezTo>
                      <a:pt x="42" y="239"/>
                      <a:pt x="42" y="239"/>
                      <a:pt x="42" y="239"/>
                    </a:cubicBezTo>
                    <a:cubicBezTo>
                      <a:pt x="0" y="318"/>
                      <a:pt x="0" y="318"/>
                      <a:pt x="0" y="318"/>
                    </a:cubicBezTo>
                    <a:cubicBezTo>
                      <a:pt x="0" y="318"/>
                      <a:pt x="42" y="331"/>
                      <a:pt x="99" y="335"/>
                    </a:cubicBezTo>
                    <a:cubicBezTo>
                      <a:pt x="184" y="342"/>
                      <a:pt x="244" y="416"/>
                      <a:pt x="267" y="494"/>
                    </a:cubicBezTo>
                    <a:cubicBezTo>
                      <a:pt x="284" y="553"/>
                      <a:pt x="285" y="598"/>
                      <a:pt x="291" y="624"/>
                    </a:cubicBezTo>
                    <a:cubicBezTo>
                      <a:pt x="311" y="726"/>
                      <a:pt x="367" y="822"/>
                      <a:pt x="458" y="889"/>
                    </a:cubicBezTo>
                    <a:cubicBezTo>
                      <a:pt x="649" y="1030"/>
                      <a:pt x="919" y="990"/>
                      <a:pt x="1060" y="798"/>
                    </a:cubicBezTo>
                    <a:cubicBezTo>
                      <a:pt x="1201" y="607"/>
                      <a:pt x="1161" y="337"/>
                      <a:pt x="970" y="196"/>
                    </a:cubicBezTo>
                    <a:close/>
                  </a:path>
                </a:pathLst>
              </a:custGeom>
              <a:solidFill>
                <a:srgbClr val="FF7005"/>
              </a:solidFill>
              <a:ln>
                <a:noFill/>
              </a:ln>
            </p:spPr>
            <p:txBody>
              <a:bodyPr vert="horz" wrap="square" lIns="91440" tIns="45720" rIns="91440" bIns="45720" numCol="1" anchor="t" anchorCtr="0" compatLnSpc="1">
                <a:prstTxWarp prst="textNoShape">
                  <a:avLst/>
                </a:prstTxWarp>
              </a:bodyPr>
              <a:lstStyle/>
              <a:p>
                <a:endParaRPr lang="ko-KR" altLang="en-US" sz="2700" dirty="0">
                  <a:latin typeface="Montserrat Light" panose="00000400000000000000" pitchFamily="2" charset="0"/>
                </a:endParaRPr>
              </a:p>
            </p:txBody>
          </p:sp>
          <p:sp>
            <p:nvSpPr>
              <p:cNvPr id="103" name="Freeform 6">
                <a:extLst>
                  <a:ext uri="{FF2B5EF4-FFF2-40B4-BE49-F238E27FC236}">
                    <a16:creationId xmlns:a16="http://schemas.microsoft.com/office/drawing/2014/main" id="{A9E2F915-7096-4A55-BD06-29A377FDE27B}"/>
                  </a:ext>
                </a:extLst>
              </p:cNvPr>
              <p:cNvSpPr>
                <a:spLocks/>
              </p:cNvSpPr>
              <p:nvPr/>
            </p:nvSpPr>
            <p:spPr bwMode="auto">
              <a:xfrm flipH="1">
                <a:off x="2829719" y="3728201"/>
                <a:ext cx="1880593" cy="1573008"/>
              </a:xfrm>
              <a:custGeom>
                <a:avLst/>
                <a:gdLst>
                  <a:gd name="T0" fmla="*/ 970 w 1201"/>
                  <a:gd name="T1" fmla="*/ 196 h 1030"/>
                  <a:gd name="T2" fmla="*/ 619 w 1201"/>
                  <a:gd name="T3" fmla="*/ 122 h 1030"/>
                  <a:gd name="T4" fmla="*/ 619 w 1201"/>
                  <a:gd name="T5" fmla="*/ 121 h 1030"/>
                  <a:gd name="T6" fmla="*/ 610 w 1201"/>
                  <a:gd name="T7" fmla="*/ 124 h 1030"/>
                  <a:gd name="T8" fmla="*/ 536 w 1201"/>
                  <a:gd name="T9" fmla="*/ 150 h 1030"/>
                  <a:gd name="T10" fmla="*/ 455 w 1201"/>
                  <a:gd name="T11" fmla="*/ 173 h 1030"/>
                  <a:gd name="T12" fmla="*/ 237 w 1201"/>
                  <a:gd name="T13" fmla="*/ 80 h 1030"/>
                  <a:gd name="T14" fmla="*/ 173 w 1201"/>
                  <a:gd name="T15" fmla="*/ 0 h 1030"/>
                  <a:gd name="T16" fmla="*/ 130 w 1201"/>
                  <a:gd name="T17" fmla="*/ 78 h 1030"/>
                  <a:gd name="T18" fmla="*/ 42 w 1201"/>
                  <a:gd name="T19" fmla="*/ 239 h 1030"/>
                  <a:gd name="T20" fmla="*/ 0 w 1201"/>
                  <a:gd name="T21" fmla="*/ 318 h 1030"/>
                  <a:gd name="T22" fmla="*/ 99 w 1201"/>
                  <a:gd name="T23" fmla="*/ 335 h 1030"/>
                  <a:gd name="T24" fmla="*/ 267 w 1201"/>
                  <a:gd name="T25" fmla="*/ 494 h 1030"/>
                  <a:gd name="T26" fmla="*/ 291 w 1201"/>
                  <a:gd name="T27" fmla="*/ 624 h 1030"/>
                  <a:gd name="T28" fmla="*/ 458 w 1201"/>
                  <a:gd name="T29" fmla="*/ 889 h 1030"/>
                  <a:gd name="T30" fmla="*/ 1060 w 1201"/>
                  <a:gd name="T31" fmla="*/ 798 h 1030"/>
                  <a:gd name="T32" fmla="*/ 970 w 1201"/>
                  <a:gd name="T33" fmla="*/ 196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01" h="1030">
                    <a:moveTo>
                      <a:pt x="970" y="196"/>
                    </a:moveTo>
                    <a:cubicBezTo>
                      <a:pt x="865" y="119"/>
                      <a:pt x="737" y="96"/>
                      <a:pt x="619" y="122"/>
                    </a:cubicBezTo>
                    <a:cubicBezTo>
                      <a:pt x="619" y="121"/>
                      <a:pt x="619" y="121"/>
                      <a:pt x="619" y="121"/>
                    </a:cubicBezTo>
                    <a:cubicBezTo>
                      <a:pt x="617" y="122"/>
                      <a:pt x="613" y="123"/>
                      <a:pt x="610" y="124"/>
                    </a:cubicBezTo>
                    <a:cubicBezTo>
                      <a:pt x="584" y="131"/>
                      <a:pt x="560" y="139"/>
                      <a:pt x="536" y="150"/>
                    </a:cubicBezTo>
                    <a:cubicBezTo>
                      <a:pt x="509" y="159"/>
                      <a:pt x="480" y="168"/>
                      <a:pt x="455" y="173"/>
                    </a:cubicBezTo>
                    <a:cubicBezTo>
                      <a:pt x="376" y="188"/>
                      <a:pt x="267" y="128"/>
                      <a:pt x="237" y="80"/>
                    </a:cubicBezTo>
                    <a:cubicBezTo>
                      <a:pt x="207" y="31"/>
                      <a:pt x="173" y="0"/>
                      <a:pt x="173" y="0"/>
                    </a:cubicBezTo>
                    <a:cubicBezTo>
                      <a:pt x="130" y="78"/>
                      <a:pt x="130" y="78"/>
                      <a:pt x="130" y="78"/>
                    </a:cubicBezTo>
                    <a:cubicBezTo>
                      <a:pt x="42" y="239"/>
                      <a:pt x="42" y="239"/>
                      <a:pt x="42" y="239"/>
                    </a:cubicBezTo>
                    <a:cubicBezTo>
                      <a:pt x="0" y="318"/>
                      <a:pt x="0" y="318"/>
                      <a:pt x="0" y="318"/>
                    </a:cubicBezTo>
                    <a:cubicBezTo>
                      <a:pt x="0" y="318"/>
                      <a:pt x="42" y="331"/>
                      <a:pt x="99" y="335"/>
                    </a:cubicBezTo>
                    <a:cubicBezTo>
                      <a:pt x="184" y="342"/>
                      <a:pt x="244" y="416"/>
                      <a:pt x="267" y="494"/>
                    </a:cubicBezTo>
                    <a:cubicBezTo>
                      <a:pt x="284" y="553"/>
                      <a:pt x="285" y="598"/>
                      <a:pt x="291" y="624"/>
                    </a:cubicBezTo>
                    <a:cubicBezTo>
                      <a:pt x="311" y="726"/>
                      <a:pt x="367" y="822"/>
                      <a:pt x="458" y="889"/>
                    </a:cubicBezTo>
                    <a:cubicBezTo>
                      <a:pt x="649" y="1030"/>
                      <a:pt x="919" y="990"/>
                      <a:pt x="1060" y="798"/>
                    </a:cubicBezTo>
                    <a:cubicBezTo>
                      <a:pt x="1201" y="607"/>
                      <a:pt x="1161" y="337"/>
                      <a:pt x="970" y="196"/>
                    </a:cubicBez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endParaRPr lang="ko-KR" altLang="en-US" sz="2700">
                  <a:latin typeface="Montserrat Light" panose="00000400000000000000" pitchFamily="2" charset="0"/>
                </a:endParaRPr>
              </a:p>
            </p:txBody>
          </p:sp>
          <p:sp>
            <p:nvSpPr>
              <p:cNvPr id="104" name="Oval 103">
                <a:extLst>
                  <a:ext uri="{FF2B5EF4-FFF2-40B4-BE49-F238E27FC236}">
                    <a16:creationId xmlns:a16="http://schemas.microsoft.com/office/drawing/2014/main" id="{EE739496-00BD-4C2A-A5E0-113779D65E7F}"/>
                  </a:ext>
                </a:extLst>
              </p:cNvPr>
              <p:cNvSpPr/>
              <p:nvPr/>
            </p:nvSpPr>
            <p:spPr>
              <a:xfrm>
                <a:off x="4169785" y="2082040"/>
                <a:ext cx="1100104" cy="1100104"/>
              </a:xfrm>
              <a:prstGeom prst="ellipse">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altLang="ko-KR" sz="2800" b="1" dirty="0" smtClean="0">
                    <a:solidFill>
                      <a:schemeClr val="tx1"/>
                    </a:solidFill>
                    <a:latin typeface="Montserrat Light" panose="00000400000000000000" pitchFamily="2" charset="0"/>
                  </a:rPr>
                  <a:t>67+ </a:t>
                </a:r>
                <a:r>
                  <a:rPr lang="en-IN" altLang="ko-KR" b="1" dirty="0">
                    <a:solidFill>
                      <a:schemeClr val="tx1"/>
                    </a:solidFill>
                    <a:latin typeface="Montserrat Light" panose="00000400000000000000" pitchFamily="2" charset="0"/>
                  </a:rPr>
                  <a:t>US</a:t>
                </a:r>
              </a:p>
              <a:p>
                <a:pPr algn="ctr"/>
                <a:r>
                  <a:rPr lang="en-IN" altLang="ko-KR" b="1" dirty="0">
                    <a:solidFill>
                      <a:schemeClr val="tx1"/>
                    </a:solidFill>
                    <a:latin typeface="Montserrat Light" panose="00000400000000000000" pitchFamily="2" charset="0"/>
                  </a:rPr>
                  <a:t>DMFs</a:t>
                </a:r>
                <a:endParaRPr lang="ko-KR" altLang="en-US" sz="2800" b="1" dirty="0">
                  <a:solidFill>
                    <a:schemeClr val="tx1"/>
                  </a:solidFill>
                  <a:latin typeface="Montserrat Light" panose="00000400000000000000" pitchFamily="2" charset="0"/>
                </a:endParaRPr>
              </a:p>
            </p:txBody>
          </p:sp>
          <p:sp>
            <p:nvSpPr>
              <p:cNvPr id="117" name="Oval 116">
                <a:extLst>
                  <a:ext uri="{FF2B5EF4-FFF2-40B4-BE49-F238E27FC236}">
                    <a16:creationId xmlns:a16="http://schemas.microsoft.com/office/drawing/2014/main" id="{D0F5ADA0-1F96-4C68-87E8-61BEF0AF407B}"/>
                  </a:ext>
                </a:extLst>
              </p:cNvPr>
              <p:cNvSpPr/>
              <p:nvPr/>
            </p:nvSpPr>
            <p:spPr>
              <a:xfrm>
                <a:off x="5202158" y="3991990"/>
                <a:ext cx="1165084" cy="1100104"/>
              </a:xfrm>
              <a:prstGeom prst="ellipse">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tLang="ko-KR" sz="4000" dirty="0">
                  <a:solidFill>
                    <a:schemeClr val="tx1">
                      <a:lumMod val="65000"/>
                      <a:lumOff val="35000"/>
                    </a:schemeClr>
                  </a:solidFill>
                  <a:latin typeface="Montserrat Light" panose="00000400000000000000" pitchFamily="2" charset="0"/>
                </a:endParaRPr>
              </a:p>
              <a:p>
                <a:pPr algn="ctr"/>
                <a:endParaRPr lang="en-IN" altLang="ko-KR" sz="4000" dirty="0">
                  <a:solidFill>
                    <a:schemeClr val="tx1">
                      <a:lumMod val="65000"/>
                      <a:lumOff val="35000"/>
                    </a:schemeClr>
                  </a:solidFill>
                  <a:latin typeface="Montserrat Light" panose="00000400000000000000" pitchFamily="2" charset="0"/>
                </a:endParaRPr>
              </a:p>
              <a:p>
                <a:pPr algn="ctr"/>
                <a:r>
                  <a:rPr lang="en-IN" altLang="ko-KR" sz="2600" b="1" dirty="0" smtClean="0">
                    <a:solidFill>
                      <a:schemeClr val="tx1"/>
                    </a:solidFill>
                    <a:latin typeface="Montserrat Light" panose="00000400000000000000" pitchFamily="2" charset="0"/>
                  </a:rPr>
                  <a:t>22+</a:t>
                </a:r>
                <a:endParaRPr lang="en-IN" altLang="ko-KR" sz="2600" b="1" dirty="0">
                  <a:solidFill>
                    <a:schemeClr val="tx1"/>
                  </a:solidFill>
                  <a:latin typeface="Montserrat Light" panose="00000400000000000000" pitchFamily="2" charset="0"/>
                </a:endParaRPr>
              </a:p>
              <a:p>
                <a:pPr algn="ctr"/>
                <a:r>
                  <a:rPr lang="en-IN" altLang="ko-KR" b="1" dirty="0">
                    <a:solidFill>
                      <a:schemeClr val="tx1"/>
                    </a:solidFill>
                    <a:latin typeface="Montserrat Light" panose="00000400000000000000" pitchFamily="2" charset="0"/>
                  </a:rPr>
                  <a:t>CEPs</a:t>
                </a:r>
              </a:p>
              <a:p>
                <a:pPr algn="ctr"/>
                <a:endParaRPr lang="ko-KR" altLang="en-US" sz="4000" dirty="0">
                  <a:solidFill>
                    <a:schemeClr val="tx1">
                      <a:lumMod val="65000"/>
                      <a:lumOff val="35000"/>
                    </a:schemeClr>
                  </a:solidFill>
                  <a:latin typeface="Montserrat Light" panose="00000400000000000000" pitchFamily="2" charset="0"/>
                </a:endParaRPr>
              </a:p>
              <a:p>
                <a:pPr algn="ctr"/>
                <a:endParaRPr lang="ko-KR" altLang="en-US" sz="2800" dirty="0">
                  <a:solidFill>
                    <a:schemeClr val="tx1">
                      <a:lumMod val="65000"/>
                      <a:lumOff val="35000"/>
                    </a:schemeClr>
                  </a:solidFill>
                  <a:latin typeface="Montserrat Light" panose="00000400000000000000" pitchFamily="2" charset="0"/>
                </a:endParaRPr>
              </a:p>
            </p:txBody>
          </p:sp>
          <p:sp>
            <p:nvSpPr>
              <p:cNvPr id="118" name="Oval 117">
                <a:extLst>
                  <a:ext uri="{FF2B5EF4-FFF2-40B4-BE49-F238E27FC236}">
                    <a16:creationId xmlns:a16="http://schemas.microsoft.com/office/drawing/2014/main" id="{B83D6DCF-24F7-4712-8234-6C6A84145C85}"/>
                  </a:ext>
                </a:extLst>
              </p:cNvPr>
              <p:cNvSpPr/>
              <p:nvPr/>
            </p:nvSpPr>
            <p:spPr>
              <a:xfrm>
                <a:off x="2986867" y="4013298"/>
                <a:ext cx="1190130" cy="1100104"/>
              </a:xfrm>
              <a:prstGeom prst="ellipse">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altLang="ko-KR" b="1" dirty="0">
                    <a:solidFill>
                      <a:schemeClr val="tx1"/>
                    </a:solidFill>
                    <a:latin typeface="Montserrat Light" panose="00000400000000000000" pitchFamily="2" charset="0"/>
                  </a:rPr>
                  <a:t>500+ R</a:t>
                </a:r>
                <a:r>
                  <a:rPr lang="en-IN" altLang="ko-KR" b="1" dirty="0" smtClean="0">
                    <a:solidFill>
                      <a:schemeClr val="tx1"/>
                    </a:solidFill>
                    <a:latin typeface="Montserrat Light" panose="00000400000000000000" pitchFamily="2" charset="0"/>
                  </a:rPr>
                  <a:t>egistrations</a:t>
                </a:r>
                <a:endParaRPr lang="ko-KR" altLang="en-US" b="1" dirty="0">
                  <a:solidFill>
                    <a:schemeClr val="tx1"/>
                  </a:solidFill>
                  <a:latin typeface="Montserrat Light" panose="00000400000000000000" pitchFamily="2" charset="0"/>
                </a:endParaRPr>
              </a:p>
            </p:txBody>
          </p:sp>
          <p:sp>
            <p:nvSpPr>
              <p:cNvPr id="119" name="Oval 118">
                <a:extLst>
                  <a:ext uri="{FF2B5EF4-FFF2-40B4-BE49-F238E27FC236}">
                    <a16:creationId xmlns:a16="http://schemas.microsoft.com/office/drawing/2014/main" id="{163ABFBB-CB64-4264-9603-2B89400D07C0}"/>
                  </a:ext>
                </a:extLst>
              </p:cNvPr>
              <p:cNvSpPr/>
              <p:nvPr/>
            </p:nvSpPr>
            <p:spPr>
              <a:xfrm>
                <a:off x="4327510" y="3521760"/>
                <a:ext cx="749944" cy="749944"/>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latin typeface="Montserrat Light" panose="00000400000000000000" pitchFamily="2" charset="0"/>
                </a:endParaRPr>
              </a:p>
            </p:txBody>
          </p:sp>
          <p:sp>
            <p:nvSpPr>
              <p:cNvPr id="120" name="Oval 119">
                <a:extLst>
                  <a:ext uri="{FF2B5EF4-FFF2-40B4-BE49-F238E27FC236}">
                    <a16:creationId xmlns:a16="http://schemas.microsoft.com/office/drawing/2014/main" id="{AC7FE119-1419-4C6B-BBCF-AC1414F647B6}"/>
                  </a:ext>
                </a:extLst>
              </p:cNvPr>
              <p:cNvSpPr/>
              <p:nvPr/>
            </p:nvSpPr>
            <p:spPr>
              <a:xfrm>
                <a:off x="4373690" y="3572658"/>
                <a:ext cx="633018" cy="633018"/>
              </a:xfrm>
              <a:prstGeom prst="ellipse">
                <a:avLst/>
              </a:prstGeom>
              <a:gradFill flip="none" rotWithShape="1">
                <a:gsLst>
                  <a:gs pos="0">
                    <a:schemeClr val="bg1">
                      <a:lumMod val="87000"/>
                    </a:schemeClr>
                  </a:gs>
                  <a:gs pos="100000">
                    <a:schemeClr val="bg1"/>
                  </a:gs>
                </a:gsLst>
                <a:lin ang="8100000" scaled="1"/>
                <a:tileRect/>
              </a:gra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tx1">
                      <a:lumMod val="65000"/>
                      <a:lumOff val="35000"/>
                    </a:schemeClr>
                  </a:solidFill>
                  <a:latin typeface="Montserrat Light" panose="00000400000000000000" pitchFamily="2" charset="0"/>
                </a:endParaRPr>
              </a:p>
            </p:txBody>
          </p:sp>
        </p:grpSp>
        <p:sp>
          <p:nvSpPr>
            <p:cNvPr id="89" name="Arc 88">
              <a:extLst>
                <a:ext uri="{FF2B5EF4-FFF2-40B4-BE49-F238E27FC236}">
                  <a16:creationId xmlns:a16="http://schemas.microsoft.com/office/drawing/2014/main" id="{1D1044BA-7B3F-432F-A8AE-1C57B11EF027}"/>
                </a:ext>
              </a:extLst>
            </p:cNvPr>
            <p:cNvSpPr/>
            <p:nvPr/>
          </p:nvSpPr>
          <p:spPr>
            <a:xfrm>
              <a:off x="786447" y="1955259"/>
              <a:ext cx="3263139" cy="3263138"/>
            </a:xfrm>
            <a:prstGeom prst="arc">
              <a:avLst>
                <a:gd name="adj1" fmla="val 18179519"/>
                <a:gd name="adj2" fmla="val 21517766"/>
              </a:avLst>
            </a:prstGeom>
            <a:ln w="12700">
              <a:solidFill>
                <a:srgbClr val="333F50"/>
              </a:solidFill>
              <a:prstDash val="dash"/>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dirty="0">
                <a:latin typeface="Montserrat Light" panose="00000400000000000000" pitchFamily="2" charset="0"/>
              </a:endParaRPr>
            </a:p>
          </p:txBody>
        </p:sp>
        <p:sp>
          <p:nvSpPr>
            <p:cNvPr id="91" name="Arc 90">
              <a:extLst>
                <a:ext uri="{FF2B5EF4-FFF2-40B4-BE49-F238E27FC236}">
                  <a16:creationId xmlns:a16="http://schemas.microsoft.com/office/drawing/2014/main" id="{781804FB-468C-49F3-B588-B7D93D2E961F}"/>
                </a:ext>
              </a:extLst>
            </p:cNvPr>
            <p:cNvSpPr/>
            <p:nvPr/>
          </p:nvSpPr>
          <p:spPr>
            <a:xfrm rot="14360900">
              <a:off x="710195" y="2015891"/>
              <a:ext cx="3263138" cy="3263139"/>
            </a:xfrm>
            <a:prstGeom prst="arc">
              <a:avLst>
                <a:gd name="adj1" fmla="val 18179519"/>
                <a:gd name="adj2" fmla="val 21517766"/>
              </a:avLst>
            </a:prstGeom>
            <a:ln w="12700">
              <a:solidFill>
                <a:srgbClr val="FF7005"/>
              </a:solidFill>
              <a:prstDash val="dash"/>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a:latin typeface="Montserrat Light" panose="00000400000000000000" pitchFamily="2" charset="0"/>
              </a:endParaRPr>
            </a:p>
          </p:txBody>
        </p:sp>
        <p:sp>
          <p:nvSpPr>
            <p:cNvPr id="99" name="Arc 98">
              <a:extLst>
                <a:ext uri="{FF2B5EF4-FFF2-40B4-BE49-F238E27FC236}">
                  <a16:creationId xmlns:a16="http://schemas.microsoft.com/office/drawing/2014/main" id="{A2FF18F9-23B8-4DDB-B422-3FAFE751C5A0}"/>
                </a:ext>
              </a:extLst>
            </p:cNvPr>
            <p:cNvSpPr/>
            <p:nvPr/>
          </p:nvSpPr>
          <p:spPr>
            <a:xfrm rot="7097419">
              <a:off x="774468" y="2015891"/>
              <a:ext cx="3263138" cy="3263139"/>
            </a:xfrm>
            <a:prstGeom prst="arc">
              <a:avLst>
                <a:gd name="adj1" fmla="val 18179519"/>
                <a:gd name="adj2" fmla="val 21517766"/>
              </a:avLst>
            </a:prstGeom>
            <a:ln w="12700">
              <a:solidFill>
                <a:srgbClr val="00B0F0"/>
              </a:solidFill>
              <a:prstDash val="dash"/>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a:latin typeface="Montserrat Light" panose="00000400000000000000" pitchFamily="2" charset="0"/>
              </a:endParaRPr>
            </a:p>
          </p:txBody>
        </p:sp>
        <p:pic>
          <p:nvPicPr>
            <p:cNvPr id="121" name="Picture 120">
              <a:extLst>
                <a:ext uri="{FF2B5EF4-FFF2-40B4-BE49-F238E27FC236}">
                  <a16:creationId xmlns:a16="http://schemas.microsoft.com/office/drawing/2014/main" id="{9DF565D1-304E-48E8-8E3D-96A20117858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089328" y="3321944"/>
              <a:ext cx="607899" cy="554655"/>
            </a:xfrm>
            <a:prstGeom prst="rect">
              <a:avLst/>
            </a:prstGeom>
            <a:effectLst/>
          </p:spPr>
        </p:pic>
      </p:grpSp>
      <p:graphicFrame>
        <p:nvGraphicFramePr>
          <p:cNvPr id="3" name="Table 2">
            <a:extLst>
              <a:ext uri="{FF2B5EF4-FFF2-40B4-BE49-F238E27FC236}">
                <a16:creationId xmlns:a16="http://schemas.microsoft.com/office/drawing/2014/main" id="{5A20BBC6-026B-47F7-B6CC-E2A2760CDD7F}"/>
              </a:ext>
            </a:extLst>
          </p:cNvPr>
          <p:cNvGraphicFramePr>
            <a:graphicFrameLocks noGrp="1"/>
          </p:cNvGraphicFramePr>
          <p:nvPr>
            <p:extLst>
              <p:ext uri="{D42A27DB-BD31-4B8C-83A1-F6EECF244321}">
                <p14:modId xmlns:p14="http://schemas.microsoft.com/office/powerpoint/2010/main" val="1039362991"/>
              </p:ext>
            </p:extLst>
          </p:nvPr>
        </p:nvGraphicFramePr>
        <p:xfrm>
          <a:off x="4742132" y="1190841"/>
          <a:ext cx="4274281" cy="5218504"/>
        </p:xfrm>
        <a:graphic>
          <a:graphicData uri="http://schemas.openxmlformats.org/drawingml/2006/table">
            <a:tbl>
              <a:tblPr firstRow="1" firstCol="1" bandRow="1">
                <a:tableStyleId>{00A15C55-8517-42AA-B614-E9B94910E393}</a:tableStyleId>
              </a:tblPr>
              <a:tblGrid>
                <a:gridCol w="2999491">
                  <a:extLst>
                    <a:ext uri="{9D8B030D-6E8A-4147-A177-3AD203B41FA5}">
                      <a16:colId xmlns:a16="http://schemas.microsoft.com/office/drawing/2014/main" val="403443516"/>
                    </a:ext>
                  </a:extLst>
                </a:gridCol>
                <a:gridCol w="1274790">
                  <a:extLst>
                    <a:ext uri="{9D8B030D-6E8A-4147-A177-3AD203B41FA5}">
                      <a16:colId xmlns:a16="http://schemas.microsoft.com/office/drawing/2014/main" val="2978779600"/>
                    </a:ext>
                  </a:extLst>
                </a:gridCol>
              </a:tblGrid>
              <a:tr h="247580">
                <a:tc>
                  <a:txBody>
                    <a:bodyPr/>
                    <a:lstStyle/>
                    <a:p>
                      <a:pPr algn="ctr">
                        <a:lnSpc>
                          <a:spcPct val="107000"/>
                        </a:lnSpc>
                        <a:spcAft>
                          <a:spcPts val="800"/>
                        </a:spcAft>
                      </a:pPr>
                      <a:r>
                        <a:rPr lang="en-IN" sz="1400" dirty="0">
                          <a:effectLst/>
                        </a:rPr>
                        <a:t>Product Name</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solidFill>
                      <a:schemeClr val="accent2"/>
                    </a:solidFill>
                  </a:tcPr>
                </a:tc>
                <a:tc>
                  <a:txBody>
                    <a:bodyPr/>
                    <a:lstStyle/>
                    <a:p>
                      <a:pPr algn="ctr">
                        <a:lnSpc>
                          <a:spcPct val="107000"/>
                        </a:lnSpc>
                        <a:spcAft>
                          <a:spcPts val="800"/>
                        </a:spcAft>
                      </a:pPr>
                      <a:r>
                        <a:rPr lang="en-IN" sz="1400" dirty="0" smtClean="0">
                          <a:effectLst/>
                        </a:rPr>
                        <a:t>USDMF </a:t>
                      </a:r>
                      <a:r>
                        <a:rPr lang="en-IN" sz="1400" dirty="0">
                          <a:effectLst/>
                        </a:rPr>
                        <a:t>No.</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solidFill>
                      <a:schemeClr val="accent2"/>
                    </a:solidFill>
                  </a:tcPr>
                </a:tc>
                <a:extLst>
                  <a:ext uri="{0D108BD9-81ED-4DB2-BD59-A6C34878D82A}">
                    <a16:rowId xmlns:a16="http://schemas.microsoft.com/office/drawing/2014/main" val="1217784727"/>
                  </a:ext>
                </a:extLst>
              </a:tr>
              <a:tr h="227254">
                <a:tc>
                  <a:txBody>
                    <a:bodyPr/>
                    <a:lstStyle/>
                    <a:p>
                      <a:pPr algn="ctr">
                        <a:lnSpc>
                          <a:spcPct val="107000"/>
                        </a:lnSpc>
                        <a:spcAft>
                          <a:spcPts val="800"/>
                        </a:spcAft>
                      </a:pPr>
                      <a:r>
                        <a:rPr lang="en-IN" sz="1200" dirty="0">
                          <a:solidFill>
                            <a:schemeClr val="tx1"/>
                          </a:solidFill>
                          <a:effectLst/>
                        </a:rPr>
                        <a:t>    Oxiconazole Nitrate IHS </a:t>
                      </a:r>
                      <a:endParaRPr lang="en-IN"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solidFill>
                      <a:schemeClr val="accent2"/>
                    </a:solidFill>
                  </a:tcPr>
                </a:tc>
                <a:tc>
                  <a:txBody>
                    <a:bodyPr/>
                    <a:lstStyle/>
                    <a:p>
                      <a:pPr algn="ctr">
                        <a:lnSpc>
                          <a:spcPct val="107000"/>
                        </a:lnSpc>
                        <a:spcAft>
                          <a:spcPts val="800"/>
                        </a:spcAft>
                      </a:pPr>
                      <a:r>
                        <a:rPr lang="en-IN" sz="1200" dirty="0">
                          <a:solidFill>
                            <a:schemeClr val="tx1"/>
                          </a:solidFill>
                          <a:effectLst/>
                        </a:rPr>
                        <a:t>34173</a:t>
                      </a:r>
                      <a:endParaRPr lang="en-IN"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tc>
                <a:extLst>
                  <a:ext uri="{0D108BD9-81ED-4DB2-BD59-A6C34878D82A}">
                    <a16:rowId xmlns:a16="http://schemas.microsoft.com/office/drawing/2014/main" val="348099804"/>
                  </a:ext>
                </a:extLst>
              </a:tr>
              <a:tr h="227254">
                <a:tc>
                  <a:txBody>
                    <a:bodyPr/>
                    <a:lstStyle/>
                    <a:p>
                      <a:pPr algn="ctr">
                        <a:lnSpc>
                          <a:spcPct val="107000"/>
                        </a:lnSpc>
                        <a:spcAft>
                          <a:spcPts val="800"/>
                        </a:spcAft>
                      </a:pPr>
                      <a:r>
                        <a:rPr lang="en-IN" sz="1200" dirty="0">
                          <a:solidFill>
                            <a:schemeClr val="tx1"/>
                          </a:solidFill>
                          <a:effectLst/>
                        </a:rPr>
                        <a:t>    Antazoline Phosphate USP</a:t>
                      </a:r>
                      <a:endParaRPr lang="en-IN"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solidFill>
                      <a:schemeClr val="accent2"/>
                    </a:solidFill>
                  </a:tcPr>
                </a:tc>
                <a:tc>
                  <a:txBody>
                    <a:bodyPr/>
                    <a:lstStyle/>
                    <a:p>
                      <a:pPr algn="ctr">
                        <a:lnSpc>
                          <a:spcPct val="107000"/>
                        </a:lnSpc>
                        <a:spcAft>
                          <a:spcPts val="800"/>
                        </a:spcAft>
                      </a:pPr>
                      <a:r>
                        <a:rPr lang="en-IN" sz="1200" dirty="0">
                          <a:solidFill>
                            <a:schemeClr val="tx1"/>
                          </a:solidFill>
                          <a:effectLst/>
                        </a:rPr>
                        <a:t>34330</a:t>
                      </a:r>
                      <a:endParaRPr lang="en-IN"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tc>
                <a:extLst>
                  <a:ext uri="{0D108BD9-81ED-4DB2-BD59-A6C34878D82A}">
                    <a16:rowId xmlns:a16="http://schemas.microsoft.com/office/drawing/2014/main" val="1277679013"/>
                  </a:ext>
                </a:extLst>
              </a:tr>
              <a:tr h="227254">
                <a:tc>
                  <a:txBody>
                    <a:bodyPr/>
                    <a:lstStyle/>
                    <a:p>
                      <a:pPr algn="ctr">
                        <a:lnSpc>
                          <a:spcPct val="107000"/>
                        </a:lnSpc>
                        <a:spcAft>
                          <a:spcPts val="800"/>
                        </a:spcAft>
                      </a:pPr>
                      <a:r>
                        <a:rPr lang="en-IN" sz="1200" dirty="0">
                          <a:solidFill>
                            <a:schemeClr val="tx1"/>
                          </a:solidFill>
                          <a:effectLst/>
                        </a:rPr>
                        <a:t>    Clopidogrel </a:t>
                      </a:r>
                      <a:r>
                        <a:rPr lang="en-IN" sz="1200" dirty="0" err="1">
                          <a:solidFill>
                            <a:schemeClr val="tx1"/>
                          </a:solidFill>
                          <a:effectLst/>
                        </a:rPr>
                        <a:t>Bisulfate</a:t>
                      </a:r>
                      <a:r>
                        <a:rPr lang="en-IN" sz="1200" dirty="0">
                          <a:solidFill>
                            <a:schemeClr val="tx1"/>
                          </a:solidFill>
                          <a:effectLst/>
                        </a:rPr>
                        <a:t> USP</a:t>
                      </a:r>
                      <a:endParaRPr lang="en-IN"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solidFill>
                      <a:schemeClr val="accent2"/>
                    </a:solidFill>
                  </a:tcPr>
                </a:tc>
                <a:tc>
                  <a:txBody>
                    <a:bodyPr/>
                    <a:lstStyle/>
                    <a:p>
                      <a:pPr algn="ctr">
                        <a:lnSpc>
                          <a:spcPct val="107000"/>
                        </a:lnSpc>
                        <a:spcAft>
                          <a:spcPts val="800"/>
                        </a:spcAft>
                      </a:pPr>
                      <a:r>
                        <a:rPr lang="en-IN" sz="1200" dirty="0">
                          <a:solidFill>
                            <a:schemeClr val="tx1"/>
                          </a:solidFill>
                          <a:effectLst/>
                        </a:rPr>
                        <a:t>34334</a:t>
                      </a:r>
                      <a:endParaRPr lang="en-IN"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tc>
                <a:extLst>
                  <a:ext uri="{0D108BD9-81ED-4DB2-BD59-A6C34878D82A}">
                    <a16:rowId xmlns:a16="http://schemas.microsoft.com/office/drawing/2014/main" val="4103491940"/>
                  </a:ext>
                </a:extLst>
              </a:tr>
              <a:tr h="227254">
                <a:tc>
                  <a:txBody>
                    <a:bodyPr/>
                    <a:lstStyle/>
                    <a:p>
                      <a:pPr algn="ctr">
                        <a:lnSpc>
                          <a:spcPct val="107000"/>
                        </a:lnSpc>
                        <a:spcAft>
                          <a:spcPts val="800"/>
                        </a:spcAft>
                      </a:pPr>
                      <a:r>
                        <a:rPr lang="en-IN" sz="1200" dirty="0">
                          <a:solidFill>
                            <a:schemeClr val="tx1"/>
                          </a:solidFill>
                          <a:effectLst/>
                        </a:rPr>
                        <a:t>    </a:t>
                      </a:r>
                      <a:r>
                        <a:rPr lang="en-IN" sz="1200" dirty="0" err="1">
                          <a:solidFill>
                            <a:schemeClr val="tx1"/>
                          </a:solidFill>
                          <a:effectLst/>
                        </a:rPr>
                        <a:t>Etoricoxib</a:t>
                      </a:r>
                      <a:r>
                        <a:rPr lang="en-IN" sz="1200" dirty="0">
                          <a:solidFill>
                            <a:schemeClr val="tx1"/>
                          </a:solidFill>
                          <a:effectLst/>
                        </a:rPr>
                        <a:t> IHS </a:t>
                      </a:r>
                      <a:endParaRPr lang="en-IN"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solidFill>
                      <a:schemeClr val="accent2"/>
                    </a:solidFill>
                  </a:tcPr>
                </a:tc>
                <a:tc>
                  <a:txBody>
                    <a:bodyPr/>
                    <a:lstStyle/>
                    <a:p>
                      <a:pPr algn="ctr">
                        <a:lnSpc>
                          <a:spcPct val="107000"/>
                        </a:lnSpc>
                        <a:spcAft>
                          <a:spcPts val="800"/>
                        </a:spcAft>
                      </a:pPr>
                      <a:r>
                        <a:rPr lang="en-IN" sz="1200">
                          <a:solidFill>
                            <a:schemeClr val="tx1"/>
                          </a:solidFill>
                          <a:effectLst/>
                        </a:rPr>
                        <a:t>34537</a:t>
                      </a:r>
                      <a:endParaRPr lang="en-IN"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tc>
                <a:extLst>
                  <a:ext uri="{0D108BD9-81ED-4DB2-BD59-A6C34878D82A}">
                    <a16:rowId xmlns:a16="http://schemas.microsoft.com/office/drawing/2014/main" val="2197657445"/>
                  </a:ext>
                </a:extLst>
              </a:tr>
              <a:tr h="227254">
                <a:tc>
                  <a:txBody>
                    <a:bodyPr/>
                    <a:lstStyle/>
                    <a:p>
                      <a:pPr algn="ctr">
                        <a:lnSpc>
                          <a:spcPct val="107000"/>
                        </a:lnSpc>
                        <a:spcAft>
                          <a:spcPts val="800"/>
                        </a:spcAft>
                      </a:pPr>
                      <a:r>
                        <a:rPr lang="en-IN" sz="1200" dirty="0">
                          <a:solidFill>
                            <a:schemeClr val="tx1"/>
                          </a:solidFill>
                          <a:effectLst/>
                        </a:rPr>
                        <a:t>    </a:t>
                      </a:r>
                      <a:r>
                        <a:rPr lang="en-IN" sz="1200" dirty="0" err="1">
                          <a:solidFill>
                            <a:schemeClr val="tx1"/>
                          </a:solidFill>
                          <a:effectLst/>
                        </a:rPr>
                        <a:t>Silodosin</a:t>
                      </a:r>
                      <a:r>
                        <a:rPr lang="en-IN" sz="1200" dirty="0">
                          <a:solidFill>
                            <a:schemeClr val="tx1"/>
                          </a:solidFill>
                          <a:effectLst/>
                        </a:rPr>
                        <a:t> IHS </a:t>
                      </a:r>
                      <a:endParaRPr lang="en-IN"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solidFill>
                      <a:schemeClr val="accent2"/>
                    </a:solidFill>
                  </a:tcPr>
                </a:tc>
                <a:tc>
                  <a:txBody>
                    <a:bodyPr/>
                    <a:lstStyle/>
                    <a:p>
                      <a:pPr algn="ctr">
                        <a:lnSpc>
                          <a:spcPct val="107000"/>
                        </a:lnSpc>
                        <a:spcAft>
                          <a:spcPts val="800"/>
                        </a:spcAft>
                      </a:pPr>
                      <a:r>
                        <a:rPr lang="en-IN" sz="1200">
                          <a:solidFill>
                            <a:schemeClr val="tx1"/>
                          </a:solidFill>
                          <a:effectLst/>
                        </a:rPr>
                        <a:t>34538</a:t>
                      </a:r>
                      <a:endParaRPr lang="en-IN"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tc>
                <a:extLst>
                  <a:ext uri="{0D108BD9-81ED-4DB2-BD59-A6C34878D82A}">
                    <a16:rowId xmlns:a16="http://schemas.microsoft.com/office/drawing/2014/main" val="3870977116"/>
                  </a:ext>
                </a:extLst>
              </a:tr>
              <a:tr h="227254">
                <a:tc>
                  <a:txBody>
                    <a:bodyPr/>
                    <a:lstStyle/>
                    <a:p>
                      <a:pPr algn="ctr">
                        <a:lnSpc>
                          <a:spcPct val="107000"/>
                        </a:lnSpc>
                        <a:spcAft>
                          <a:spcPts val="800"/>
                        </a:spcAft>
                      </a:pPr>
                      <a:r>
                        <a:rPr lang="en-IN" sz="1200" dirty="0">
                          <a:solidFill>
                            <a:schemeClr val="tx1"/>
                          </a:solidFill>
                          <a:effectLst/>
                        </a:rPr>
                        <a:t>    Dexketoprofen Trometamol IHS </a:t>
                      </a:r>
                      <a:endParaRPr lang="en-IN"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solidFill>
                      <a:schemeClr val="accent2"/>
                    </a:solidFill>
                  </a:tcPr>
                </a:tc>
                <a:tc>
                  <a:txBody>
                    <a:bodyPr/>
                    <a:lstStyle/>
                    <a:p>
                      <a:pPr algn="ctr">
                        <a:lnSpc>
                          <a:spcPct val="107000"/>
                        </a:lnSpc>
                        <a:spcAft>
                          <a:spcPts val="800"/>
                        </a:spcAft>
                      </a:pPr>
                      <a:r>
                        <a:rPr lang="en-IN" sz="1200">
                          <a:solidFill>
                            <a:schemeClr val="tx1"/>
                          </a:solidFill>
                          <a:effectLst/>
                        </a:rPr>
                        <a:t>34732</a:t>
                      </a:r>
                      <a:endParaRPr lang="en-IN"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tc>
                <a:extLst>
                  <a:ext uri="{0D108BD9-81ED-4DB2-BD59-A6C34878D82A}">
                    <a16:rowId xmlns:a16="http://schemas.microsoft.com/office/drawing/2014/main" val="2325676005"/>
                  </a:ext>
                </a:extLst>
              </a:tr>
              <a:tr h="227254">
                <a:tc>
                  <a:txBody>
                    <a:bodyPr/>
                    <a:lstStyle/>
                    <a:p>
                      <a:pPr algn="ctr">
                        <a:lnSpc>
                          <a:spcPct val="107000"/>
                        </a:lnSpc>
                        <a:spcAft>
                          <a:spcPts val="800"/>
                        </a:spcAft>
                      </a:pPr>
                      <a:r>
                        <a:rPr lang="en-IN" sz="1200" dirty="0">
                          <a:solidFill>
                            <a:schemeClr val="tx1"/>
                          </a:solidFill>
                          <a:effectLst/>
                        </a:rPr>
                        <a:t>    Levocetirizine Dihydrochloride USP</a:t>
                      </a:r>
                      <a:endParaRPr lang="en-IN"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solidFill>
                      <a:schemeClr val="accent2"/>
                    </a:solidFill>
                  </a:tcPr>
                </a:tc>
                <a:tc>
                  <a:txBody>
                    <a:bodyPr/>
                    <a:lstStyle/>
                    <a:p>
                      <a:pPr algn="ctr">
                        <a:lnSpc>
                          <a:spcPct val="107000"/>
                        </a:lnSpc>
                        <a:spcAft>
                          <a:spcPts val="800"/>
                        </a:spcAft>
                      </a:pPr>
                      <a:r>
                        <a:rPr lang="en-IN" sz="1200" dirty="0">
                          <a:solidFill>
                            <a:schemeClr val="tx1"/>
                          </a:solidFill>
                          <a:effectLst/>
                        </a:rPr>
                        <a:t>34731</a:t>
                      </a:r>
                      <a:endParaRPr lang="en-IN"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tc>
                <a:extLst>
                  <a:ext uri="{0D108BD9-81ED-4DB2-BD59-A6C34878D82A}">
                    <a16:rowId xmlns:a16="http://schemas.microsoft.com/office/drawing/2014/main" val="3211896907"/>
                  </a:ext>
                </a:extLst>
              </a:tr>
              <a:tr h="227254">
                <a:tc>
                  <a:txBody>
                    <a:bodyPr/>
                    <a:lstStyle/>
                    <a:p>
                      <a:pPr algn="ctr">
                        <a:lnSpc>
                          <a:spcPct val="107000"/>
                        </a:lnSpc>
                        <a:spcAft>
                          <a:spcPts val="800"/>
                        </a:spcAft>
                      </a:pPr>
                      <a:r>
                        <a:rPr lang="en-IN" sz="1200" dirty="0">
                          <a:solidFill>
                            <a:schemeClr val="tx1"/>
                          </a:solidFill>
                          <a:effectLst/>
                        </a:rPr>
                        <a:t>    Omeprazole USP</a:t>
                      </a:r>
                      <a:endParaRPr lang="en-IN"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solidFill>
                      <a:schemeClr val="accent2"/>
                    </a:solidFill>
                  </a:tcPr>
                </a:tc>
                <a:tc>
                  <a:txBody>
                    <a:bodyPr/>
                    <a:lstStyle/>
                    <a:p>
                      <a:pPr algn="ctr">
                        <a:lnSpc>
                          <a:spcPct val="107000"/>
                        </a:lnSpc>
                        <a:spcAft>
                          <a:spcPts val="800"/>
                        </a:spcAft>
                      </a:pPr>
                      <a:r>
                        <a:rPr lang="en-IN" sz="1200">
                          <a:solidFill>
                            <a:schemeClr val="tx1"/>
                          </a:solidFill>
                          <a:effectLst/>
                        </a:rPr>
                        <a:t>34759</a:t>
                      </a:r>
                      <a:endParaRPr lang="en-IN"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tc>
                <a:extLst>
                  <a:ext uri="{0D108BD9-81ED-4DB2-BD59-A6C34878D82A}">
                    <a16:rowId xmlns:a16="http://schemas.microsoft.com/office/drawing/2014/main" val="2736940532"/>
                  </a:ext>
                </a:extLst>
              </a:tr>
              <a:tr h="227254">
                <a:tc>
                  <a:txBody>
                    <a:bodyPr/>
                    <a:lstStyle/>
                    <a:p>
                      <a:pPr algn="ctr">
                        <a:lnSpc>
                          <a:spcPct val="107000"/>
                        </a:lnSpc>
                        <a:spcAft>
                          <a:spcPts val="800"/>
                        </a:spcAft>
                      </a:pPr>
                      <a:r>
                        <a:rPr lang="en-IN" sz="1200" dirty="0">
                          <a:solidFill>
                            <a:schemeClr val="tx1"/>
                          </a:solidFill>
                          <a:effectLst/>
                        </a:rPr>
                        <a:t>    </a:t>
                      </a:r>
                      <a:r>
                        <a:rPr lang="en-IN" sz="1200" dirty="0" err="1">
                          <a:solidFill>
                            <a:schemeClr val="tx1"/>
                          </a:solidFill>
                          <a:effectLst/>
                        </a:rPr>
                        <a:t>Lurasidone</a:t>
                      </a:r>
                      <a:r>
                        <a:rPr lang="en-IN" sz="1200" dirty="0">
                          <a:solidFill>
                            <a:schemeClr val="tx1"/>
                          </a:solidFill>
                          <a:effectLst/>
                        </a:rPr>
                        <a:t> Hydrochloride IHS</a:t>
                      </a:r>
                      <a:endParaRPr lang="en-IN"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solidFill>
                      <a:schemeClr val="accent2"/>
                    </a:solidFill>
                  </a:tcPr>
                </a:tc>
                <a:tc>
                  <a:txBody>
                    <a:bodyPr/>
                    <a:lstStyle/>
                    <a:p>
                      <a:pPr algn="ctr">
                        <a:lnSpc>
                          <a:spcPct val="107000"/>
                        </a:lnSpc>
                        <a:spcAft>
                          <a:spcPts val="800"/>
                        </a:spcAft>
                      </a:pPr>
                      <a:r>
                        <a:rPr lang="en-IN" sz="1200">
                          <a:solidFill>
                            <a:schemeClr val="tx1"/>
                          </a:solidFill>
                          <a:effectLst/>
                        </a:rPr>
                        <a:t>34756</a:t>
                      </a:r>
                      <a:endParaRPr lang="en-IN"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tc>
                <a:extLst>
                  <a:ext uri="{0D108BD9-81ED-4DB2-BD59-A6C34878D82A}">
                    <a16:rowId xmlns:a16="http://schemas.microsoft.com/office/drawing/2014/main" val="2727491915"/>
                  </a:ext>
                </a:extLst>
              </a:tr>
              <a:tr h="227254">
                <a:tc>
                  <a:txBody>
                    <a:bodyPr/>
                    <a:lstStyle/>
                    <a:p>
                      <a:pPr algn="ctr">
                        <a:lnSpc>
                          <a:spcPct val="107000"/>
                        </a:lnSpc>
                        <a:spcAft>
                          <a:spcPts val="800"/>
                        </a:spcAft>
                      </a:pPr>
                      <a:r>
                        <a:rPr lang="en-IN" sz="1200" dirty="0">
                          <a:solidFill>
                            <a:schemeClr val="tx1"/>
                          </a:solidFill>
                          <a:effectLst/>
                        </a:rPr>
                        <a:t>    </a:t>
                      </a:r>
                      <a:r>
                        <a:rPr lang="en-IN" sz="1200" dirty="0" err="1">
                          <a:solidFill>
                            <a:schemeClr val="tx1"/>
                          </a:solidFill>
                          <a:effectLst/>
                        </a:rPr>
                        <a:t>Prucalopride</a:t>
                      </a:r>
                      <a:r>
                        <a:rPr lang="en-IN" sz="1200" dirty="0">
                          <a:solidFill>
                            <a:schemeClr val="tx1"/>
                          </a:solidFill>
                          <a:effectLst/>
                        </a:rPr>
                        <a:t> </a:t>
                      </a:r>
                      <a:r>
                        <a:rPr lang="en-IN" sz="1200" dirty="0" err="1">
                          <a:solidFill>
                            <a:schemeClr val="tx1"/>
                          </a:solidFill>
                          <a:effectLst/>
                        </a:rPr>
                        <a:t>Succinate</a:t>
                      </a:r>
                      <a:r>
                        <a:rPr lang="en-IN" sz="1200" dirty="0">
                          <a:solidFill>
                            <a:schemeClr val="tx1"/>
                          </a:solidFill>
                          <a:effectLst/>
                        </a:rPr>
                        <a:t> IHS</a:t>
                      </a:r>
                      <a:endParaRPr lang="en-IN"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solidFill>
                      <a:schemeClr val="accent2"/>
                    </a:solidFill>
                  </a:tcPr>
                </a:tc>
                <a:tc>
                  <a:txBody>
                    <a:bodyPr/>
                    <a:lstStyle/>
                    <a:p>
                      <a:pPr algn="ctr">
                        <a:lnSpc>
                          <a:spcPct val="107000"/>
                        </a:lnSpc>
                        <a:spcAft>
                          <a:spcPts val="800"/>
                        </a:spcAft>
                      </a:pPr>
                      <a:r>
                        <a:rPr lang="en-IN" sz="1200" dirty="0">
                          <a:solidFill>
                            <a:schemeClr val="tx1"/>
                          </a:solidFill>
                          <a:effectLst/>
                        </a:rPr>
                        <a:t>34970</a:t>
                      </a:r>
                      <a:endParaRPr lang="en-IN"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tc>
                <a:extLst>
                  <a:ext uri="{0D108BD9-81ED-4DB2-BD59-A6C34878D82A}">
                    <a16:rowId xmlns:a16="http://schemas.microsoft.com/office/drawing/2014/main" val="3228347248"/>
                  </a:ext>
                </a:extLst>
              </a:tr>
              <a:tr h="227254">
                <a:tc>
                  <a:txBody>
                    <a:bodyPr/>
                    <a:lstStyle/>
                    <a:p>
                      <a:pPr algn="ctr">
                        <a:lnSpc>
                          <a:spcPct val="107000"/>
                        </a:lnSpc>
                        <a:spcAft>
                          <a:spcPts val="800"/>
                        </a:spcAft>
                      </a:pPr>
                      <a:r>
                        <a:rPr lang="en-IN" sz="1200" dirty="0">
                          <a:solidFill>
                            <a:schemeClr val="tx1"/>
                          </a:solidFill>
                          <a:effectLst/>
                        </a:rPr>
                        <a:t>    </a:t>
                      </a:r>
                      <a:r>
                        <a:rPr lang="en-IN" sz="1200" dirty="0" err="1">
                          <a:solidFill>
                            <a:schemeClr val="tx1"/>
                          </a:solidFill>
                          <a:effectLst/>
                        </a:rPr>
                        <a:t>Vonoprazan</a:t>
                      </a:r>
                      <a:r>
                        <a:rPr lang="en-IN" sz="1200" dirty="0">
                          <a:solidFill>
                            <a:schemeClr val="tx1"/>
                          </a:solidFill>
                          <a:effectLst/>
                        </a:rPr>
                        <a:t> </a:t>
                      </a:r>
                      <a:r>
                        <a:rPr lang="en-IN" sz="1200" dirty="0" err="1">
                          <a:solidFill>
                            <a:schemeClr val="tx1"/>
                          </a:solidFill>
                          <a:effectLst/>
                        </a:rPr>
                        <a:t>Fumarate</a:t>
                      </a:r>
                      <a:endParaRPr lang="en-IN"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solidFill>
                      <a:schemeClr val="accent2"/>
                    </a:solidFill>
                  </a:tcPr>
                </a:tc>
                <a:tc>
                  <a:txBody>
                    <a:bodyPr/>
                    <a:lstStyle/>
                    <a:p>
                      <a:pPr algn="ctr">
                        <a:lnSpc>
                          <a:spcPct val="107000"/>
                        </a:lnSpc>
                        <a:spcAft>
                          <a:spcPts val="800"/>
                        </a:spcAft>
                      </a:pPr>
                      <a:r>
                        <a:rPr lang="en-IN" sz="1200" dirty="0">
                          <a:solidFill>
                            <a:schemeClr val="tx1"/>
                          </a:solidFill>
                          <a:effectLst/>
                        </a:rPr>
                        <a:t>35150</a:t>
                      </a:r>
                      <a:endParaRPr lang="en-IN"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tc>
                <a:extLst>
                  <a:ext uri="{0D108BD9-81ED-4DB2-BD59-A6C34878D82A}">
                    <a16:rowId xmlns:a16="http://schemas.microsoft.com/office/drawing/2014/main" val="1515089777"/>
                  </a:ext>
                </a:extLst>
              </a:tr>
              <a:tr h="227254">
                <a:tc>
                  <a:txBody>
                    <a:bodyPr/>
                    <a:lstStyle/>
                    <a:p>
                      <a:pPr algn="ctr">
                        <a:lnSpc>
                          <a:spcPct val="107000"/>
                        </a:lnSpc>
                        <a:spcAft>
                          <a:spcPts val="800"/>
                        </a:spcAft>
                      </a:pPr>
                      <a:r>
                        <a:rPr lang="en-IN" sz="1200" dirty="0">
                          <a:solidFill>
                            <a:schemeClr val="tx1"/>
                          </a:solidFill>
                          <a:effectLst/>
                        </a:rPr>
                        <a:t>    </a:t>
                      </a:r>
                      <a:r>
                        <a:rPr lang="en-IN" sz="1200" dirty="0" err="1">
                          <a:solidFill>
                            <a:schemeClr val="tx1"/>
                          </a:solidFill>
                          <a:effectLst/>
                        </a:rPr>
                        <a:t>Dexlansoprazole</a:t>
                      </a:r>
                      <a:r>
                        <a:rPr lang="en-IN" sz="1200" dirty="0">
                          <a:solidFill>
                            <a:schemeClr val="tx1"/>
                          </a:solidFill>
                          <a:effectLst/>
                        </a:rPr>
                        <a:t> IHS</a:t>
                      </a:r>
                      <a:endParaRPr lang="en-IN"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solidFill>
                      <a:schemeClr val="accent2"/>
                    </a:solidFill>
                  </a:tcPr>
                </a:tc>
                <a:tc>
                  <a:txBody>
                    <a:bodyPr/>
                    <a:lstStyle/>
                    <a:p>
                      <a:pPr algn="ctr">
                        <a:lnSpc>
                          <a:spcPct val="107000"/>
                        </a:lnSpc>
                        <a:spcAft>
                          <a:spcPts val="800"/>
                        </a:spcAft>
                      </a:pPr>
                      <a:r>
                        <a:rPr lang="en-IN" sz="1200" dirty="0">
                          <a:solidFill>
                            <a:schemeClr val="tx1"/>
                          </a:solidFill>
                          <a:effectLst/>
                        </a:rPr>
                        <a:t>34971</a:t>
                      </a:r>
                      <a:endParaRPr lang="en-IN"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tc>
                <a:extLst>
                  <a:ext uri="{0D108BD9-81ED-4DB2-BD59-A6C34878D82A}">
                    <a16:rowId xmlns:a16="http://schemas.microsoft.com/office/drawing/2014/main" val="1483431172"/>
                  </a:ext>
                </a:extLst>
              </a:tr>
              <a:tr h="227254">
                <a:tc>
                  <a:txBody>
                    <a:bodyPr/>
                    <a:lstStyle/>
                    <a:p>
                      <a:pPr algn="ctr">
                        <a:lnSpc>
                          <a:spcPct val="107000"/>
                        </a:lnSpc>
                        <a:spcAft>
                          <a:spcPts val="800"/>
                        </a:spcAft>
                      </a:pPr>
                      <a:r>
                        <a:rPr lang="en-IN" sz="1200" dirty="0">
                          <a:solidFill>
                            <a:schemeClr val="tx1"/>
                          </a:solidFill>
                          <a:effectLst/>
                        </a:rPr>
                        <a:t>    </a:t>
                      </a:r>
                      <a:r>
                        <a:rPr lang="en-IN" sz="1200" dirty="0" err="1">
                          <a:solidFill>
                            <a:schemeClr val="tx1"/>
                          </a:solidFill>
                          <a:effectLst/>
                        </a:rPr>
                        <a:t>Empagliflozin</a:t>
                      </a:r>
                      <a:endParaRPr lang="en-IN"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solidFill>
                      <a:schemeClr val="accent2"/>
                    </a:solidFill>
                  </a:tcPr>
                </a:tc>
                <a:tc>
                  <a:txBody>
                    <a:bodyPr/>
                    <a:lstStyle/>
                    <a:p>
                      <a:pPr algn="ctr">
                        <a:lnSpc>
                          <a:spcPct val="107000"/>
                        </a:lnSpc>
                        <a:spcAft>
                          <a:spcPts val="800"/>
                        </a:spcAft>
                      </a:pPr>
                      <a:r>
                        <a:rPr lang="en-IN" sz="1200" dirty="0">
                          <a:solidFill>
                            <a:schemeClr val="tx1"/>
                          </a:solidFill>
                          <a:effectLst/>
                        </a:rPr>
                        <a:t>35345</a:t>
                      </a:r>
                      <a:endParaRPr lang="en-IN"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tc>
                <a:extLst>
                  <a:ext uri="{0D108BD9-81ED-4DB2-BD59-A6C34878D82A}">
                    <a16:rowId xmlns:a16="http://schemas.microsoft.com/office/drawing/2014/main" val="3895077620"/>
                  </a:ext>
                </a:extLst>
              </a:tr>
              <a:tr h="227254">
                <a:tc>
                  <a:txBody>
                    <a:bodyPr/>
                    <a:lstStyle/>
                    <a:p>
                      <a:pPr algn="ctr">
                        <a:lnSpc>
                          <a:spcPct val="107000"/>
                        </a:lnSpc>
                        <a:spcAft>
                          <a:spcPts val="800"/>
                        </a:spcAft>
                      </a:pPr>
                      <a:r>
                        <a:rPr lang="en-IN" sz="1200" dirty="0">
                          <a:solidFill>
                            <a:schemeClr val="tx1"/>
                          </a:solidFill>
                          <a:effectLst/>
                        </a:rPr>
                        <a:t>    Omeprazole Magnesium USP</a:t>
                      </a:r>
                      <a:endParaRPr lang="en-IN"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solidFill>
                      <a:schemeClr val="accent2"/>
                    </a:solidFill>
                  </a:tcPr>
                </a:tc>
                <a:tc>
                  <a:txBody>
                    <a:bodyPr/>
                    <a:lstStyle/>
                    <a:p>
                      <a:pPr algn="ctr">
                        <a:lnSpc>
                          <a:spcPct val="107000"/>
                        </a:lnSpc>
                        <a:spcAft>
                          <a:spcPts val="800"/>
                        </a:spcAft>
                      </a:pPr>
                      <a:r>
                        <a:rPr lang="en-IN" sz="1200" dirty="0">
                          <a:solidFill>
                            <a:schemeClr val="tx1"/>
                          </a:solidFill>
                          <a:effectLst/>
                        </a:rPr>
                        <a:t>35390</a:t>
                      </a:r>
                      <a:endParaRPr lang="en-IN"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tc>
                <a:extLst>
                  <a:ext uri="{0D108BD9-81ED-4DB2-BD59-A6C34878D82A}">
                    <a16:rowId xmlns:a16="http://schemas.microsoft.com/office/drawing/2014/main" val="898353459"/>
                  </a:ext>
                </a:extLst>
              </a:tr>
              <a:tr h="227254">
                <a:tc>
                  <a:txBody>
                    <a:bodyPr/>
                    <a:lstStyle/>
                    <a:p>
                      <a:pPr algn="ctr">
                        <a:lnSpc>
                          <a:spcPct val="107000"/>
                        </a:lnSpc>
                        <a:spcAft>
                          <a:spcPts val="800"/>
                        </a:spcAft>
                      </a:pPr>
                      <a:r>
                        <a:rPr lang="en-IN" sz="1200" dirty="0">
                          <a:solidFill>
                            <a:schemeClr val="tx1"/>
                          </a:solidFill>
                          <a:effectLst/>
                        </a:rPr>
                        <a:t>    Rabeprazole Sodium</a:t>
                      </a:r>
                      <a:endParaRPr lang="en-IN"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solidFill>
                      <a:schemeClr val="accent2"/>
                    </a:solidFill>
                  </a:tcPr>
                </a:tc>
                <a:tc>
                  <a:txBody>
                    <a:bodyPr/>
                    <a:lstStyle/>
                    <a:p>
                      <a:pPr algn="ctr">
                        <a:lnSpc>
                          <a:spcPct val="107000"/>
                        </a:lnSpc>
                        <a:spcAft>
                          <a:spcPts val="800"/>
                        </a:spcAft>
                      </a:pPr>
                      <a:r>
                        <a:rPr lang="en-IN" sz="1200" dirty="0">
                          <a:solidFill>
                            <a:schemeClr val="tx1"/>
                          </a:solidFill>
                          <a:effectLst/>
                        </a:rPr>
                        <a:t>35344</a:t>
                      </a:r>
                      <a:endParaRPr lang="en-IN"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tc>
                <a:extLst>
                  <a:ext uri="{0D108BD9-81ED-4DB2-BD59-A6C34878D82A}">
                    <a16:rowId xmlns:a16="http://schemas.microsoft.com/office/drawing/2014/main" val="4283803854"/>
                  </a:ext>
                </a:extLst>
              </a:tr>
              <a:tr h="212922">
                <a:tc>
                  <a:txBody>
                    <a:bodyPr/>
                    <a:lstStyle/>
                    <a:p>
                      <a:pPr algn="ctr">
                        <a:lnSpc>
                          <a:spcPct val="107000"/>
                        </a:lnSpc>
                        <a:spcAft>
                          <a:spcPts val="800"/>
                        </a:spcAft>
                      </a:pPr>
                      <a:r>
                        <a:rPr lang="en-IN" sz="1200" dirty="0">
                          <a:solidFill>
                            <a:schemeClr val="tx1"/>
                          </a:solidFill>
                          <a:effectLst/>
                        </a:rPr>
                        <a:t>    Esomeprazole Magnesium Trihydrate USP</a:t>
                      </a:r>
                      <a:endParaRPr lang="en-IN"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solidFill>
                      <a:schemeClr val="accent2"/>
                    </a:solidFill>
                  </a:tcPr>
                </a:tc>
                <a:tc>
                  <a:txBody>
                    <a:bodyPr/>
                    <a:lstStyle/>
                    <a:p>
                      <a:pPr algn="ctr">
                        <a:lnSpc>
                          <a:spcPct val="107000"/>
                        </a:lnSpc>
                        <a:spcAft>
                          <a:spcPts val="800"/>
                        </a:spcAft>
                      </a:pPr>
                      <a:r>
                        <a:rPr lang="en-IN" sz="1200" dirty="0">
                          <a:solidFill>
                            <a:schemeClr val="tx1"/>
                          </a:solidFill>
                          <a:effectLst/>
                        </a:rPr>
                        <a:t>35400</a:t>
                      </a:r>
                      <a:endParaRPr lang="en-IN"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tc>
                <a:extLst>
                  <a:ext uri="{0D108BD9-81ED-4DB2-BD59-A6C34878D82A}">
                    <a16:rowId xmlns:a16="http://schemas.microsoft.com/office/drawing/2014/main" val="2735959662"/>
                  </a:ext>
                </a:extLst>
              </a:tr>
              <a:tr h="227254">
                <a:tc>
                  <a:txBody>
                    <a:bodyPr/>
                    <a:lstStyle/>
                    <a:p>
                      <a:pPr algn="ctr">
                        <a:lnSpc>
                          <a:spcPct val="107000"/>
                        </a:lnSpc>
                        <a:spcAft>
                          <a:spcPts val="800"/>
                        </a:spcAft>
                      </a:pPr>
                      <a:r>
                        <a:rPr lang="en-IN" sz="1200" dirty="0">
                          <a:solidFill>
                            <a:schemeClr val="tx1"/>
                          </a:solidFill>
                          <a:effectLst/>
                        </a:rPr>
                        <a:t>    Lansoprazole USP</a:t>
                      </a:r>
                      <a:endParaRPr lang="en-IN"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solidFill>
                      <a:schemeClr val="accent2"/>
                    </a:solidFill>
                  </a:tcPr>
                </a:tc>
                <a:tc>
                  <a:txBody>
                    <a:bodyPr/>
                    <a:lstStyle/>
                    <a:p>
                      <a:pPr algn="ctr">
                        <a:lnSpc>
                          <a:spcPct val="107000"/>
                        </a:lnSpc>
                        <a:spcAft>
                          <a:spcPts val="800"/>
                        </a:spcAft>
                      </a:pPr>
                      <a:r>
                        <a:rPr lang="en-IN" sz="1200" dirty="0">
                          <a:solidFill>
                            <a:schemeClr val="tx1"/>
                          </a:solidFill>
                          <a:effectLst/>
                        </a:rPr>
                        <a:t>35485</a:t>
                      </a:r>
                      <a:endParaRPr lang="en-IN"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tc>
                <a:extLst>
                  <a:ext uri="{0D108BD9-81ED-4DB2-BD59-A6C34878D82A}">
                    <a16:rowId xmlns:a16="http://schemas.microsoft.com/office/drawing/2014/main" val="1764193583"/>
                  </a:ext>
                </a:extLst>
              </a:tr>
              <a:tr h="227254">
                <a:tc>
                  <a:txBody>
                    <a:bodyPr/>
                    <a:lstStyle/>
                    <a:p>
                      <a:pPr algn="ctr">
                        <a:lnSpc>
                          <a:spcPct val="107000"/>
                        </a:lnSpc>
                        <a:spcAft>
                          <a:spcPts val="800"/>
                        </a:spcAft>
                      </a:pPr>
                      <a:r>
                        <a:rPr lang="en-IN" sz="1200" dirty="0">
                          <a:solidFill>
                            <a:schemeClr val="tx1"/>
                          </a:solidFill>
                          <a:effectLst/>
                        </a:rPr>
                        <a:t>    </a:t>
                      </a:r>
                      <a:r>
                        <a:rPr lang="en-IN" sz="1200" dirty="0" err="1">
                          <a:solidFill>
                            <a:schemeClr val="tx1"/>
                          </a:solidFill>
                          <a:effectLst/>
                        </a:rPr>
                        <a:t>Ozenoxacin</a:t>
                      </a:r>
                      <a:endParaRPr lang="en-IN"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solidFill>
                      <a:schemeClr val="accent2"/>
                    </a:solidFill>
                  </a:tcPr>
                </a:tc>
                <a:tc>
                  <a:txBody>
                    <a:bodyPr/>
                    <a:lstStyle/>
                    <a:p>
                      <a:pPr algn="ctr">
                        <a:lnSpc>
                          <a:spcPct val="107000"/>
                        </a:lnSpc>
                        <a:spcAft>
                          <a:spcPts val="800"/>
                        </a:spcAft>
                      </a:pPr>
                      <a:r>
                        <a:rPr lang="en-IN" sz="1200" dirty="0">
                          <a:solidFill>
                            <a:schemeClr val="tx1"/>
                          </a:solidFill>
                          <a:effectLst/>
                        </a:rPr>
                        <a:t>35487</a:t>
                      </a:r>
                      <a:endParaRPr lang="en-IN"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tc>
                <a:extLst>
                  <a:ext uri="{0D108BD9-81ED-4DB2-BD59-A6C34878D82A}">
                    <a16:rowId xmlns:a16="http://schemas.microsoft.com/office/drawing/2014/main" val="204649778"/>
                  </a:ext>
                </a:extLst>
              </a:tr>
              <a:tr h="212922">
                <a:tc>
                  <a:txBody>
                    <a:bodyPr/>
                    <a:lstStyle/>
                    <a:p>
                      <a:pPr algn="ctr">
                        <a:lnSpc>
                          <a:spcPct val="107000"/>
                        </a:lnSpc>
                        <a:spcAft>
                          <a:spcPts val="800"/>
                        </a:spcAft>
                      </a:pPr>
                      <a:r>
                        <a:rPr lang="en-IN" sz="1200" dirty="0">
                          <a:solidFill>
                            <a:schemeClr val="tx1"/>
                          </a:solidFill>
                          <a:effectLst/>
                        </a:rPr>
                        <a:t>    Esomeprazole Magnesium Dihydrate USP</a:t>
                      </a:r>
                      <a:endParaRPr lang="en-IN"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solidFill>
                      <a:schemeClr val="accent2"/>
                    </a:solidFill>
                  </a:tcPr>
                </a:tc>
                <a:tc>
                  <a:txBody>
                    <a:bodyPr/>
                    <a:lstStyle/>
                    <a:p>
                      <a:pPr algn="ctr">
                        <a:lnSpc>
                          <a:spcPct val="107000"/>
                        </a:lnSpc>
                        <a:spcAft>
                          <a:spcPts val="800"/>
                        </a:spcAft>
                      </a:pPr>
                      <a:r>
                        <a:rPr lang="en-IN" sz="1200" dirty="0">
                          <a:solidFill>
                            <a:schemeClr val="tx1"/>
                          </a:solidFill>
                          <a:effectLst/>
                        </a:rPr>
                        <a:t>35519</a:t>
                      </a:r>
                      <a:endParaRPr lang="en-IN"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tc>
                <a:extLst>
                  <a:ext uri="{0D108BD9-81ED-4DB2-BD59-A6C34878D82A}">
                    <a16:rowId xmlns:a16="http://schemas.microsoft.com/office/drawing/2014/main" val="3385428128"/>
                  </a:ext>
                </a:extLst>
              </a:tr>
              <a:tr h="227254">
                <a:tc>
                  <a:txBody>
                    <a:bodyPr/>
                    <a:lstStyle/>
                    <a:p>
                      <a:pPr algn="ctr">
                        <a:lnSpc>
                          <a:spcPct val="107000"/>
                        </a:lnSpc>
                        <a:spcAft>
                          <a:spcPts val="800"/>
                        </a:spcAft>
                      </a:pPr>
                      <a:r>
                        <a:rPr lang="en-IN" sz="1200" dirty="0">
                          <a:solidFill>
                            <a:schemeClr val="tx1"/>
                          </a:solidFill>
                          <a:effectLst/>
                        </a:rPr>
                        <a:t>    </a:t>
                      </a:r>
                      <a:r>
                        <a:rPr lang="en-IN" sz="1200" dirty="0" err="1">
                          <a:solidFill>
                            <a:schemeClr val="tx1"/>
                          </a:solidFill>
                          <a:effectLst/>
                        </a:rPr>
                        <a:t>Apixaban</a:t>
                      </a:r>
                      <a:endParaRPr lang="en-IN"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solidFill>
                      <a:schemeClr val="accent2"/>
                    </a:solidFill>
                  </a:tcPr>
                </a:tc>
                <a:tc>
                  <a:txBody>
                    <a:bodyPr/>
                    <a:lstStyle/>
                    <a:p>
                      <a:pPr algn="ctr">
                        <a:lnSpc>
                          <a:spcPct val="107000"/>
                        </a:lnSpc>
                        <a:spcAft>
                          <a:spcPts val="800"/>
                        </a:spcAft>
                      </a:pPr>
                      <a:r>
                        <a:rPr lang="en-IN" sz="1200" dirty="0">
                          <a:solidFill>
                            <a:schemeClr val="tx1"/>
                          </a:solidFill>
                          <a:effectLst/>
                        </a:rPr>
                        <a:t>35518</a:t>
                      </a:r>
                      <a:endParaRPr lang="en-IN"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tc>
                <a:extLst>
                  <a:ext uri="{0D108BD9-81ED-4DB2-BD59-A6C34878D82A}">
                    <a16:rowId xmlns:a16="http://schemas.microsoft.com/office/drawing/2014/main" val="4087134124"/>
                  </a:ext>
                </a:extLst>
              </a:tr>
              <a:tr h="227254">
                <a:tc>
                  <a:txBody>
                    <a:bodyPr/>
                    <a:lstStyle/>
                    <a:p>
                      <a:pPr algn="ctr">
                        <a:lnSpc>
                          <a:spcPct val="107000"/>
                        </a:lnSpc>
                        <a:spcAft>
                          <a:spcPts val="800"/>
                        </a:spcAft>
                      </a:pPr>
                      <a:r>
                        <a:rPr lang="en-IN" sz="1200" dirty="0">
                          <a:solidFill>
                            <a:schemeClr val="tx1"/>
                          </a:solidFill>
                          <a:effectLst/>
                        </a:rPr>
                        <a:t>    </a:t>
                      </a:r>
                      <a:r>
                        <a:rPr lang="en-IN" sz="1200" dirty="0" err="1">
                          <a:solidFill>
                            <a:schemeClr val="tx1"/>
                          </a:solidFill>
                          <a:effectLst/>
                        </a:rPr>
                        <a:t>Posaconazole</a:t>
                      </a:r>
                      <a:endParaRPr lang="en-IN"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solidFill>
                      <a:schemeClr val="accent2"/>
                    </a:solidFill>
                  </a:tcPr>
                </a:tc>
                <a:tc>
                  <a:txBody>
                    <a:bodyPr/>
                    <a:lstStyle/>
                    <a:p>
                      <a:pPr algn="ctr">
                        <a:lnSpc>
                          <a:spcPct val="107000"/>
                        </a:lnSpc>
                        <a:spcAft>
                          <a:spcPts val="800"/>
                        </a:spcAft>
                      </a:pPr>
                      <a:r>
                        <a:rPr lang="en-IN" sz="1200" dirty="0">
                          <a:solidFill>
                            <a:schemeClr val="tx1"/>
                          </a:solidFill>
                          <a:effectLst/>
                        </a:rPr>
                        <a:t>35517</a:t>
                      </a:r>
                      <a:endParaRPr lang="en-IN"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tc>
                <a:extLst>
                  <a:ext uri="{0D108BD9-81ED-4DB2-BD59-A6C34878D82A}">
                    <a16:rowId xmlns:a16="http://schemas.microsoft.com/office/drawing/2014/main" val="32108642"/>
                  </a:ext>
                </a:extLst>
              </a:tr>
              <a:tr h="227254">
                <a:tc>
                  <a:txBody>
                    <a:bodyPr/>
                    <a:lstStyle/>
                    <a:p>
                      <a:pPr algn="ctr">
                        <a:lnSpc>
                          <a:spcPct val="107000"/>
                        </a:lnSpc>
                        <a:spcAft>
                          <a:spcPts val="800"/>
                        </a:spcAft>
                      </a:pPr>
                      <a:r>
                        <a:rPr lang="en-IN"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IN" sz="12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Febuxostat</a:t>
                      </a:r>
                      <a:endParaRPr lang="en-IN"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solidFill>
                      <a:schemeClr val="accent2"/>
                    </a:solidFill>
                  </a:tcPr>
                </a:tc>
                <a:tc>
                  <a:txBody>
                    <a:bodyPr/>
                    <a:lstStyle/>
                    <a:p>
                      <a:pPr algn="ctr">
                        <a:lnSpc>
                          <a:spcPct val="107000"/>
                        </a:lnSpc>
                        <a:spcAft>
                          <a:spcPts val="800"/>
                        </a:spcAft>
                      </a:pPr>
                      <a:r>
                        <a:rPr lang="en-IN"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35578</a:t>
                      </a:r>
                      <a:endParaRPr lang="en-IN"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tc>
                <a:extLst>
                  <a:ext uri="{0D108BD9-81ED-4DB2-BD59-A6C34878D82A}">
                    <a16:rowId xmlns:a16="http://schemas.microsoft.com/office/drawing/2014/main" val="3335094739"/>
                  </a:ext>
                </a:extLst>
              </a:tr>
            </a:tbl>
          </a:graphicData>
        </a:graphic>
      </p:graphicFrame>
    </p:spTree>
    <p:extLst>
      <p:ext uri="{BB962C8B-B14F-4D97-AF65-F5344CB8AC3E}">
        <p14:creationId xmlns:p14="http://schemas.microsoft.com/office/powerpoint/2010/main" val="40277081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E50E170C-6C11-4572-AA1A-903C6A7E8413}"/>
              </a:ext>
            </a:extLst>
          </p:cNvPr>
          <p:cNvSpPr/>
          <p:nvPr/>
        </p:nvSpPr>
        <p:spPr>
          <a:xfrm>
            <a:off x="0" y="0"/>
            <a:ext cx="12192000" cy="3429000"/>
          </a:xfrm>
          <a:prstGeom prst="rect">
            <a:avLst/>
          </a:prstGeom>
          <a:solidFill>
            <a:srgbClr val="FF8427"/>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N" dirty="0"/>
          </a:p>
        </p:txBody>
      </p:sp>
      <p:grpSp>
        <p:nvGrpSpPr>
          <p:cNvPr id="2" name="Group 40">
            <a:extLst>
              <a:ext uri="{FF2B5EF4-FFF2-40B4-BE49-F238E27FC236}">
                <a16:creationId xmlns:a16="http://schemas.microsoft.com/office/drawing/2014/main" id="{0A405D7A-D11A-4206-AF78-D112F17A4FAE}"/>
              </a:ext>
            </a:extLst>
          </p:cNvPr>
          <p:cNvGrpSpPr/>
          <p:nvPr/>
        </p:nvGrpSpPr>
        <p:grpSpPr>
          <a:xfrm>
            <a:off x="5087258" y="871610"/>
            <a:ext cx="2017487" cy="45720"/>
            <a:chOff x="4886324" y="1149215"/>
            <a:chExt cx="2017487" cy="45720"/>
          </a:xfrm>
          <a:solidFill>
            <a:schemeClr val="bg1"/>
          </a:solidFill>
        </p:grpSpPr>
        <p:sp>
          <p:nvSpPr>
            <p:cNvPr id="42" name="Rectangle 41">
              <a:extLst>
                <a:ext uri="{FF2B5EF4-FFF2-40B4-BE49-F238E27FC236}">
                  <a16:creationId xmlns:a16="http://schemas.microsoft.com/office/drawing/2014/main" id="{61322977-CD51-49D7-9651-2287D5344547}"/>
                </a:ext>
              </a:extLst>
            </p:cNvPr>
            <p:cNvSpPr/>
            <p:nvPr/>
          </p:nvSpPr>
          <p:spPr>
            <a:xfrm>
              <a:off x="4886325" y="1149216"/>
              <a:ext cx="2017486"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3" name="Rectangle 42">
              <a:extLst>
                <a:ext uri="{FF2B5EF4-FFF2-40B4-BE49-F238E27FC236}">
                  <a16:creationId xmlns:a16="http://schemas.microsoft.com/office/drawing/2014/main" id="{717F396B-9D80-48AA-A44D-8DC88E2F85E5}"/>
                </a:ext>
              </a:extLst>
            </p:cNvPr>
            <p:cNvSpPr/>
            <p:nvPr/>
          </p:nvSpPr>
          <p:spPr>
            <a:xfrm>
              <a:off x="4886324" y="1149215"/>
              <a:ext cx="1039699" cy="45719"/>
            </a:xfrm>
            <a:prstGeom prst="rect">
              <a:avLst/>
            </a:prstGeom>
            <a:solidFill>
              <a:srgbClr val="333F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064F6D"/>
                </a:solidFill>
              </a:endParaRPr>
            </a:p>
          </p:txBody>
        </p:sp>
      </p:grpSp>
      <p:sp>
        <p:nvSpPr>
          <p:cNvPr id="44" name="Title 1">
            <a:extLst>
              <a:ext uri="{FF2B5EF4-FFF2-40B4-BE49-F238E27FC236}">
                <a16:creationId xmlns:a16="http://schemas.microsoft.com/office/drawing/2014/main" id="{58A1975D-D655-4ED0-92AF-A05DBBEC575D}"/>
              </a:ext>
            </a:extLst>
          </p:cNvPr>
          <p:cNvSpPr txBox="1">
            <a:spLocks/>
          </p:cNvSpPr>
          <p:nvPr/>
        </p:nvSpPr>
        <p:spPr>
          <a:xfrm>
            <a:off x="1814660" y="224683"/>
            <a:ext cx="8562680" cy="587375"/>
          </a:xfrm>
          <a:prstGeom prst="rect">
            <a:avLst/>
          </a:prstGeom>
        </p:spPr>
        <p:txBody>
          <a:bodyPr anchor="ct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spc="-151" dirty="0">
                <a:solidFill>
                  <a:schemeClr val="bg1"/>
                </a:solidFill>
                <a:latin typeface="Montserrat" panose="00000500000000000000" pitchFamily="2" charset="0"/>
                <a:ea typeface="Open Sans" panose="020B0606030504020204" pitchFamily="34" charset="0"/>
                <a:cs typeface="Open Sans" panose="020B0606030504020204" pitchFamily="34" charset="0"/>
              </a:rPr>
              <a:t>Spearheading </a:t>
            </a:r>
            <a:r>
              <a:rPr lang="en-US" sz="3600" b="1" spc="-151" dirty="0" smtClean="0">
                <a:solidFill>
                  <a:schemeClr val="bg1"/>
                </a:solidFill>
                <a:latin typeface="Montserrat" panose="00000500000000000000" pitchFamily="2" charset="0"/>
                <a:ea typeface="Open Sans" panose="020B0606030504020204" pitchFamily="34" charset="0"/>
                <a:cs typeface="Open Sans" panose="020B0606030504020204" pitchFamily="34" charset="0"/>
              </a:rPr>
              <a:t>DMF </a:t>
            </a:r>
            <a:r>
              <a:rPr lang="en-US" sz="3600" b="1" spc="-151" dirty="0">
                <a:solidFill>
                  <a:schemeClr val="bg1"/>
                </a:solidFill>
                <a:latin typeface="Montserrat" panose="00000500000000000000" pitchFamily="2" charset="0"/>
                <a:ea typeface="Open Sans" panose="020B0606030504020204" pitchFamily="34" charset="0"/>
                <a:cs typeface="Open Sans" panose="020B0606030504020204" pitchFamily="34" charset="0"/>
              </a:rPr>
              <a:t>and CEP filings</a:t>
            </a:r>
            <a:endParaRPr kumimoji="0" lang="en-US" sz="3600" b="0" i="0" u="none" strike="noStrike" kern="0" cap="none" spc="-151" normalizeH="0" baseline="0" noProof="0" dirty="0">
              <a:ln>
                <a:noFill/>
              </a:ln>
              <a:solidFill>
                <a:schemeClr val="bg1"/>
              </a:solidFill>
              <a:effectLst/>
              <a:uLnTx/>
              <a:uFillTx/>
              <a:latin typeface="Montserrat" panose="00000500000000000000" pitchFamily="2" charset="0"/>
              <a:ea typeface="Open Sans" panose="020B0606030504020204" pitchFamily="34" charset="0"/>
              <a:cs typeface="Open Sans" panose="020B0606030504020204" pitchFamily="34" charset="0"/>
              <a:sym typeface="Calibri" charset="0"/>
            </a:endParaRPr>
          </a:p>
        </p:txBody>
      </p:sp>
      <p:grpSp>
        <p:nvGrpSpPr>
          <p:cNvPr id="4" name="Group 87">
            <a:extLst>
              <a:ext uri="{FF2B5EF4-FFF2-40B4-BE49-F238E27FC236}">
                <a16:creationId xmlns:a16="http://schemas.microsoft.com/office/drawing/2014/main" id="{B00D2D96-4ACC-4B2D-B28D-021FC4BABA88}"/>
              </a:ext>
            </a:extLst>
          </p:cNvPr>
          <p:cNvGrpSpPr/>
          <p:nvPr/>
        </p:nvGrpSpPr>
        <p:grpSpPr>
          <a:xfrm>
            <a:off x="9514243" y="4212637"/>
            <a:ext cx="2525842" cy="1755207"/>
            <a:chOff x="4770478" y="1846845"/>
            <a:chExt cx="2676525" cy="1859915"/>
          </a:xfrm>
          <a:solidFill>
            <a:srgbClr val="FF7005"/>
          </a:solidFill>
        </p:grpSpPr>
        <p:sp>
          <p:nvSpPr>
            <p:cNvPr id="90" name="Rectangle 89">
              <a:extLst>
                <a:ext uri="{FF2B5EF4-FFF2-40B4-BE49-F238E27FC236}">
                  <a16:creationId xmlns:a16="http://schemas.microsoft.com/office/drawing/2014/main" id="{2E3CA402-F69F-4CF1-BC18-6FC3891E11EE}"/>
                </a:ext>
              </a:extLst>
            </p:cNvPr>
            <p:cNvSpPr/>
            <p:nvPr/>
          </p:nvSpPr>
          <p:spPr>
            <a:xfrm>
              <a:off x="6203991" y="2409525"/>
              <a:ext cx="597112" cy="892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aphic 9">
              <a:extLst>
                <a:ext uri="{FF2B5EF4-FFF2-40B4-BE49-F238E27FC236}">
                  <a16:creationId xmlns:a16="http://schemas.microsoft.com/office/drawing/2014/main" id="{31C621D7-656A-4022-BBB4-CD9DA8AF1B99}"/>
                </a:ext>
              </a:extLst>
            </p:cNvPr>
            <p:cNvGrpSpPr/>
            <p:nvPr/>
          </p:nvGrpSpPr>
          <p:grpSpPr>
            <a:xfrm>
              <a:off x="4770478" y="1846845"/>
              <a:ext cx="2676525" cy="1859915"/>
              <a:chOff x="4752975" y="1876663"/>
              <a:chExt cx="2676525" cy="1859915"/>
            </a:xfrm>
            <a:grpFill/>
          </p:grpSpPr>
          <p:sp>
            <p:nvSpPr>
              <p:cNvPr id="93" name="Freeform: Shape 92">
                <a:extLst>
                  <a:ext uri="{FF2B5EF4-FFF2-40B4-BE49-F238E27FC236}">
                    <a16:creationId xmlns:a16="http://schemas.microsoft.com/office/drawing/2014/main" id="{C06CFF6E-97EA-488A-A59A-96294C042FA3}"/>
                  </a:ext>
                </a:extLst>
              </p:cNvPr>
              <p:cNvSpPr/>
              <p:nvPr/>
            </p:nvSpPr>
            <p:spPr>
              <a:xfrm>
                <a:off x="5469255" y="2283143"/>
                <a:ext cx="657225" cy="1238250"/>
              </a:xfrm>
              <a:custGeom>
                <a:avLst/>
                <a:gdLst>
                  <a:gd name="connsiteX0" fmla="*/ 512445 w 657225"/>
                  <a:gd name="connsiteY0" fmla="*/ 1097280 h 1238250"/>
                  <a:gd name="connsiteX1" fmla="*/ 493395 w 657225"/>
                  <a:gd name="connsiteY1" fmla="*/ 1071563 h 1238250"/>
                  <a:gd name="connsiteX2" fmla="*/ 474345 w 657225"/>
                  <a:gd name="connsiteY2" fmla="*/ 1090613 h 1238250"/>
                  <a:gd name="connsiteX3" fmla="*/ 432435 w 657225"/>
                  <a:gd name="connsiteY3" fmla="*/ 1119188 h 1238250"/>
                  <a:gd name="connsiteX4" fmla="*/ 426720 w 657225"/>
                  <a:gd name="connsiteY4" fmla="*/ 1102042 h 1238250"/>
                  <a:gd name="connsiteX5" fmla="*/ 408623 w 657225"/>
                  <a:gd name="connsiteY5" fmla="*/ 1071563 h 1238250"/>
                  <a:gd name="connsiteX6" fmla="*/ 391478 w 657225"/>
                  <a:gd name="connsiteY6" fmla="*/ 1092517 h 1238250"/>
                  <a:gd name="connsiteX7" fmla="*/ 417195 w 657225"/>
                  <a:gd name="connsiteY7" fmla="*/ 1119188 h 1238250"/>
                  <a:gd name="connsiteX8" fmla="*/ 402908 w 657225"/>
                  <a:gd name="connsiteY8" fmla="*/ 1129665 h 1238250"/>
                  <a:gd name="connsiteX9" fmla="*/ 287655 w 657225"/>
                  <a:gd name="connsiteY9" fmla="*/ 1160145 h 1238250"/>
                  <a:gd name="connsiteX10" fmla="*/ 261938 w 657225"/>
                  <a:gd name="connsiteY10" fmla="*/ 1150620 h 1238250"/>
                  <a:gd name="connsiteX11" fmla="*/ 239078 w 657225"/>
                  <a:gd name="connsiteY11" fmla="*/ 1145858 h 1238250"/>
                  <a:gd name="connsiteX12" fmla="*/ 229553 w 657225"/>
                  <a:gd name="connsiteY12" fmla="*/ 1160145 h 1238250"/>
                  <a:gd name="connsiteX13" fmla="*/ 184785 w 657225"/>
                  <a:gd name="connsiteY13" fmla="*/ 1186815 h 1238250"/>
                  <a:gd name="connsiteX14" fmla="*/ 180023 w 657225"/>
                  <a:gd name="connsiteY14" fmla="*/ 1165860 h 1238250"/>
                  <a:gd name="connsiteX15" fmla="*/ 161925 w 657225"/>
                  <a:gd name="connsiteY15" fmla="*/ 1145858 h 1238250"/>
                  <a:gd name="connsiteX16" fmla="*/ 145733 w 657225"/>
                  <a:gd name="connsiteY16" fmla="*/ 1164908 h 1238250"/>
                  <a:gd name="connsiteX17" fmla="*/ 109538 w 657225"/>
                  <a:gd name="connsiteY17" fmla="*/ 1210628 h 1238250"/>
                  <a:gd name="connsiteX18" fmla="*/ 4763 w 657225"/>
                  <a:gd name="connsiteY18" fmla="*/ 1239203 h 1238250"/>
                  <a:gd name="connsiteX19" fmla="*/ 953 w 657225"/>
                  <a:gd name="connsiteY19" fmla="*/ 1212533 h 1238250"/>
                  <a:gd name="connsiteX20" fmla="*/ 0 w 657225"/>
                  <a:gd name="connsiteY20" fmla="*/ 28575 h 1238250"/>
                  <a:gd name="connsiteX21" fmla="*/ 29528 w 657225"/>
                  <a:gd name="connsiteY21" fmla="*/ 0 h 1238250"/>
                  <a:gd name="connsiteX22" fmla="*/ 637223 w 657225"/>
                  <a:gd name="connsiteY22" fmla="*/ 0 h 1238250"/>
                  <a:gd name="connsiteX23" fmla="*/ 664845 w 657225"/>
                  <a:gd name="connsiteY23" fmla="*/ 26670 h 1238250"/>
                  <a:gd name="connsiteX24" fmla="*/ 664845 w 657225"/>
                  <a:gd name="connsiteY24" fmla="*/ 1045845 h 1238250"/>
                  <a:gd name="connsiteX25" fmla="*/ 641033 w 657225"/>
                  <a:gd name="connsiteY25" fmla="*/ 1068705 h 1238250"/>
                  <a:gd name="connsiteX26" fmla="*/ 562928 w 657225"/>
                  <a:gd name="connsiteY26" fmla="*/ 1074420 h 1238250"/>
                  <a:gd name="connsiteX27" fmla="*/ 512445 w 657225"/>
                  <a:gd name="connsiteY27" fmla="*/ 1097280 h 1238250"/>
                  <a:gd name="connsiteX28" fmla="*/ 180023 w 657225"/>
                  <a:gd name="connsiteY28" fmla="*/ 862965 h 1238250"/>
                  <a:gd name="connsiteX29" fmla="*/ 160973 w 657225"/>
                  <a:gd name="connsiteY29" fmla="*/ 834390 h 1238250"/>
                  <a:gd name="connsiteX30" fmla="*/ 143828 w 657225"/>
                  <a:gd name="connsiteY30" fmla="*/ 865823 h 1238250"/>
                  <a:gd name="connsiteX31" fmla="*/ 161925 w 657225"/>
                  <a:gd name="connsiteY31" fmla="*/ 891540 h 1238250"/>
                  <a:gd name="connsiteX32" fmla="*/ 180023 w 657225"/>
                  <a:gd name="connsiteY32" fmla="*/ 862965 h 1238250"/>
                  <a:gd name="connsiteX33" fmla="*/ 180975 w 657225"/>
                  <a:gd name="connsiteY33" fmla="*/ 552450 h 1238250"/>
                  <a:gd name="connsiteX34" fmla="*/ 162878 w 657225"/>
                  <a:gd name="connsiteY34" fmla="*/ 524828 h 1238250"/>
                  <a:gd name="connsiteX35" fmla="*/ 143828 w 657225"/>
                  <a:gd name="connsiteY35" fmla="*/ 551498 h 1238250"/>
                  <a:gd name="connsiteX36" fmla="*/ 162878 w 657225"/>
                  <a:gd name="connsiteY36" fmla="*/ 581025 h 1238250"/>
                  <a:gd name="connsiteX37" fmla="*/ 180975 w 657225"/>
                  <a:gd name="connsiteY37" fmla="*/ 552450 h 1238250"/>
                  <a:gd name="connsiteX38" fmla="*/ 427673 w 657225"/>
                  <a:gd name="connsiteY38" fmla="*/ 85725 h 1238250"/>
                  <a:gd name="connsiteX39" fmla="*/ 408623 w 657225"/>
                  <a:gd name="connsiteY39" fmla="*/ 55245 h 1238250"/>
                  <a:gd name="connsiteX40" fmla="*/ 392430 w 657225"/>
                  <a:gd name="connsiteY40" fmla="*/ 83820 h 1238250"/>
                  <a:gd name="connsiteX41" fmla="*/ 410528 w 657225"/>
                  <a:gd name="connsiteY41" fmla="*/ 116205 h 1238250"/>
                  <a:gd name="connsiteX42" fmla="*/ 427673 w 657225"/>
                  <a:gd name="connsiteY42" fmla="*/ 85725 h 1238250"/>
                  <a:gd name="connsiteX43" fmla="*/ 228600 w 657225"/>
                  <a:gd name="connsiteY43" fmla="*/ 86677 h 1238250"/>
                  <a:gd name="connsiteX44" fmla="*/ 246698 w 657225"/>
                  <a:gd name="connsiteY44" fmla="*/ 116205 h 1238250"/>
                  <a:gd name="connsiteX45" fmla="*/ 264795 w 657225"/>
                  <a:gd name="connsiteY45" fmla="*/ 85725 h 1238250"/>
                  <a:gd name="connsiteX46" fmla="*/ 247650 w 657225"/>
                  <a:gd name="connsiteY46" fmla="*/ 55245 h 1238250"/>
                  <a:gd name="connsiteX47" fmla="*/ 228600 w 657225"/>
                  <a:gd name="connsiteY47" fmla="*/ 86677 h 1238250"/>
                  <a:gd name="connsiteX48" fmla="*/ 180023 w 657225"/>
                  <a:gd name="connsiteY48" fmla="*/ 788670 h 1238250"/>
                  <a:gd name="connsiteX49" fmla="*/ 162878 w 657225"/>
                  <a:gd name="connsiteY49" fmla="*/ 759143 h 1238250"/>
                  <a:gd name="connsiteX50" fmla="*/ 143828 w 657225"/>
                  <a:gd name="connsiteY50" fmla="*/ 783908 h 1238250"/>
                  <a:gd name="connsiteX51" fmla="*/ 162878 w 657225"/>
                  <a:gd name="connsiteY51" fmla="*/ 811530 h 1238250"/>
                  <a:gd name="connsiteX52" fmla="*/ 180023 w 657225"/>
                  <a:gd name="connsiteY52" fmla="*/ 788670 h 1238250"/>
                  <a:gd name="connsiteX53" fmla="*/ 143828 w 657225"/>
                  <a:gd name="connsiteY53" fmla="*/ 626745 h 1238250"/>
                  <a:gd name="connsiteX54" fmla="*/ 162878 w 657225"/>
                  <a:gd name="connsiteY54" fmla="*/ 655320 h 1238250"/>
                  <a:gd name="connsiteX55" fmla="*/ 180023 w 657225"/>
                  <a:gd name="connsiteY55" fmla="*/ 629603 h 1238250"/>
                  <a:gd name="connsiteX56" fmla="*/ 161925 w 657225"/>
                  <a:gd name="connsiteY56" fmla="*/ 603885 h 1238250"/>
                  <a:gd name="connsiteX57" fmla="*/ 143828 w 657225"/>
                  <a:gd name="connsiteY57" fmla="*/ 626745 h 1238250"/>
                  <a:gd name="connsiteX58" fmla="*/ 180023 w 657225"/>
                  <a:gd name="connsiteY58" fmla="*/ 319087 h 1238250"/>
                  <a:gd name="connsiteX59" fmla="*/ 161925 w 657225"/>
                  <a:gd name="connsiteY59" fmla="*/ 294322 h 1238250"/>
                  <a:gd name="connsiteX60" fmla="*/ 143828 w 657225"/>
                  <a:gd name="connsiteY60" fmla="*/ 320040 h 1238250"/>
                  <a:gd name="connsiteX61" fmla="*/ 160973 w 657225"/>
                  <a:gd name="connsiteY61" fmla="*/ 346710 h 1238250"/>
                  <a:gd name="connsiteX62" fmla="*/ 180023 w 657225"/>
                  <a:gd name="connsiteY62" fmla="*/ 319087 h 1238250"/>
                  <a:gd name="connsiteX63" fmla="*/ 143828 w 657225"/>
                  <a:gd name="connsiteY63" fmla="*/ 936308 h 1238250"/>
                  <a:gd name="connsiteX64" fmla="*/ 162878 w 657225"/>
                  <a:gd name="connsiteY64" fmla="*/ 967740 h 1238250"/>
                  <a:gd name="connsiteX65" fmla="*/ 180975 w 657225"/>
                  <a:gd name="connsiteY65" fmla="*/ 942023 h 1238250"/>
                  <a:gd name="connsiteX66" fmla="*/ 163830 w 657225"/>
                  <a:gd name="connsiteY66" fmla="*/ 916305 h 1238250"/>
                  <a:gd name="connsiteX67" fmla="*/ 143828 w 657225"/>
                  <a:gd name="connsiteY67" fmla="*/ 936308 h 1238250"/>
                  <a:gd name="connsiteX68" fmla="*/ 62865 w 657225"/>
                  <a:gd name="connsiteY68" fmla="*/ 553403 h 1238250"/>
                  <a:gd name="connsiteX69" fmla="*/ 80010 w 657225"/>
                  <a:gd name="connsiteY69" fmla="*/ 581025 h 1238250"/>
                  <a:gd name="connsiteX70" fmla="*/ 99060 w 657225"/>
                  <a:gd name="connsiteY70" fmla="*/ 554355 h 1238250"/>
                  <a:gd name="connsiteX71" fmla="*/ 80963 w 657225"/>
                  <a:gd name="connsiteY71" fmla="*/ 524828 h 1238250"/>
                  <a:gd name="connsiteX72" fmla="*/ 62865 w 657225"/>
                  <a:gd name="connsiteY72" fmla="*/ 553403 h 1238250"/>
                  <a:gd name="connsiteX73" fmla="*/ 100013 w 657225"/>
                  <a:gd name="connsiteY73" fmla="*/ 82868 h 1238250"/>
                  <a:gd name="connsiteX74" fmla="*/ 82868 w 657225"/>
                  <a:gd name="connsiteY74" fmla="*/ 54293 h 1238250"/>
                  <a:gd name="connsiteX75" fmla="*/ 63818 w 657225"/>
                  <a:gd name="connsiteY75" fmla="*/ 80963 h 1238250"/>
                  <a:gd name="connsiteX76" fmla="*/ 80010 w 657225"/>
                  <a:gd name="connsiteY76" fmla="*/ 115252 h 1238250"/>
                  <a:gd name="connsiteX77" fmla="*/ 100013 w 657225"/>
                  <a:gd name="connsiteY77" fmla="*/ 82868 h 1238250"/>
                  <a:gd name="connsiteX78" fmla="*/ 264795 w 657225"/>
                  <a:gd name="connsiteY78" fmla="*/ 552450 h 1238250"/>
                  <a:gd name="connsiteX79" fmla="*/ 247650 w 657225"/>
                  <a:gd name="connsiteY79" fmla="*/ 524828 h 1238250"/>
                  <a:gd name="connsiteX80" fmla="*/ 229553 w 657225"/>
                  <a:gd name="connsiteY80" fmla="*/ 552450 h 1238250"/>
                  <a:gd name="connsiteX81" fmla="*/ 246698 w 657225"/>
                  <a:gd name="connsiteY81" fmla="*/ 581025 h 1238250"/>
                  <a:gd name="connsiteX82" fmla="*/ 264795 w 657225"/>
                  <a:gd name="connsiteY82" fmla="*/ 552450 h 1238250"/>
                  <a:gd name="connsiteX83" fmla="*/ 308610 w 657225"/>
                  <a:gd name="connsiteY83" fmla="*/ 82868 h 1238250"/>
                  <a:gd name="connsiteX84" fmla="*/ 327660 w 657225"/>
                  <a:gd name="connsiteY84" fmla="*/ 114300 h 1238250"/>
                  <a:gd name="connsiteX85" fmla="*/ 343853 w 657225"/>
                  <a:gd name="connsiteY85" fmla="*/ 82868 h 1238250"/>
                  <a:gd name="connsiteX86" fmla="*/ 325755 w 657225"/>
                  <a:gd name="connsiteY86" fmla="*/ 53340 h 1238250"/>
                  <a:gd name="connsiteX87" fmla="*/ 308610 w 657225"/>
                  <a:gd name="connsiteY87" fmla="*/ 82868 h 1238250"/>
                  <a:gd name="connsiteX88" fmla="*/ 511492 w 657225"/>
                  <a:gd name="connsiteY88" fmla="*/ 84772 h 1238250"/>
                  <a:gd name="connsiteX89" fmla="*/ 492443 w 657225"/>
                  <a:gd name="connsiteY89" fmla="*/ 54293 h 1238250"/>
                  <a:gd name="connsiteX90" fmla="*/ 475298 w 657225"/>
                  <a:gd name="connsiteY90" fmla="*/ 81915 h 1238250"/>
                  <a:gd name="connsiteX91" fmla="*/ 493395 w 657225"/>
                  <a:gd name="connsiteY91" fmla="*/ 114300 h 1238250"/>
                  <a:gd name="connsiteX92" fmla="*/ 511492 w 657225"/>
                  <a:gd name="connsiteY92" fmla="*/ 84772 h 1238250"/>
                  <a:gd name="connsiteX93" fmla="*/ 553403 w 657225"/>
                  <a:gd name="connsiteY93" fmla="*/ 85725 h 1238250"/>
                  <a:gd name="connsiteX94" fmla="*/ 571500 w 657225"/>
                  <a:gd name="connsiteY94" fmla="*/ 115252 h 1238250"/>
                  <a:gd name="connsiteX95" fmla="*/ 589598 w 657225"/>
                  <a:gd name="connsiteY95" fmla="*/ 82868 h 1238250"/>
                  <a:gd name="connsiteX96" fmla="*/ 572453 w 657225"/>
                  <a:gd name="connsiteY96" fmla="*/ 55245 h 1238250"/>
                  <a:gd name="connsiteX97" fmla="*/ 553403 w 657225"/>
                  <a:gd name="connsiteY97" fmla="*/ 85725 h 1238250"/>
                  <a:gd name="connsiteX98" fmla="*/ 426720 w 657225"/>
                  <a:gd name="connsiteY98" fmla="*/ 554355 h 1238250"/>
                  <a:gd name="connsiteX99" fmla="*/ 407670 w 657225"/>
                  <a:gd name="connsiteY99" fmla="*/ 524828 h 1238250"/>
                  <a:gd name="connsiteX100" fmla="*/ 391478 w 657225"/>
                  <a:gd name="connsiteY100" fmla="*/ 553403 h 1238250"/>
                  <a:gd name="connsiteX101" fmla="*/ 409575 w 657225"/>
                  <a:gd name="connsiteY101" fmla="*/ 581025 h 1238250"/>
                  <a:gd name="connsiteX102" fmla="*/ 426720 w 657225"/>
                  <a:gd name="connsiteY102" fmla="*/ 554355 h 1238250"/>
                  <a:gd name="connsiteX103" fmla="*/ 510540 w 657225"/>
                  <a:gd name="connsiteY103" fmla="*/ 552450 h 1238250"/>
                  <a:gd name="connsiteX104" fmla="*/ 491490 w 657225"/>
                  <a:gd name="connsiteY104" fmla="*/ 524828 h 1238250"/>
                  <a:gd name="connsiteX105" fmla="*/ 475298 w 657225"/>
                  <a:gd name="connsiteY105" fmla="*/ 551498 h 1238250"/>
                  <a:gd name="connsiteX106" fmla="*/ 491490 w 657225"/>
                  <a:gd name="connsiteY106" fmla="*/ 581025 h 1238250"/>
                  <a:gd name="connsiteX107" fmla="*/ 510540 w 657225"/>
                  <a:gd name="connsiteY107" fmla="*/ 552450 h 1238250"/>
                  <a:gd name="connsiteX108" fmla="*/ 589598 w 657225"/>
                  <a:gd name="connsiteY108" fmla="*/ 553403 h 1238250"/>
                  <a:gd name="connsiteX109" fmla="*/ 572453 w 657225"/>
                  <a:gd name="connsiteY109" fmla="*/ 524828 h 1238250"/>
                  <a:gd name="connsiteX110" fmla="*/ 554355 w 657225"/>
                  <a:gd name="connsiteY110" fmla="*/ 554355 h 1238250"/>
                  <a:gd name="connsiteX111" fmla="*/ 572453 w 657225"/>
                  <a:gd name="connsiteY111" fmla="*/ 581025 h 1238250"/>
                  <a:gd name="connsiteX112" fmla="*/ 589598 w 657225"/>
                  <a:gd name="connsiteY112" fmla="*/ 553403 h 1238250"/>
                  <a:gd name="connsiteX113" fmla="*/ 62865 w 657225"/>
                  <a:gd name="connsiteY113" fmla="*/ 862965 h 1238250"/>
                  <a:gd name="connsiteX114" fmla="*/ 80010 w 657225"/>
                  <a:gd name="connsiteY114" fmla="*/ 891540 h 1238250"/>
                  <a:gd name="connsiteX115" fmla="*/ 98108 w 657225"/>
                  <a:gd name="connsiteY115" fmla="*/ 864870 h 1238250"/>
                  <a:gd name="connsiteX116" fmla="*/ 80010 w 657225"/>
                  <a:gd name="connsiteY116" fmla="*/ 834390 h 1238250"/>
                  <a:gd name="connsiteX117" fmla="*/ 62865 w 657225"/>
                  <a:gd name="connsiteY117" fmla="*/ 862965 h 1238250"/>
                  <a:gd name="connsiteX118" fmla="*/ 264795 w 657225"/>
                  <a:gd name="connsiteY118" fmla="*/ 862012 h 1238250"/>
                  <a:gd name="connsiteX119" fmla="*/ 246698 w 657225"/>
                  <a:gd name="connsiteY119" fmla="*/ 833437 h 1238250"/>
                  <a:gd name="connsiteX120" fmla="*/ 229553 w 657225"/>
                  <a:gd name="connsiteY120" fmla="*/ 862012 h 1238250"/>
                  <a:gd name="connsiteX121" fmla="*/ 246698 w 657225"/>
                  <a:gd name="connsiteY121" fmla="*/ 890587 h 1238250"/>
                  <a:gd name="connsiteX122" fmla="*/ 264795 w 657225"/>
                  <a:gd name="connsiteY122" fmla="*/ 862012 h 1238250"/>
                  <a:gd name="connsiteX123" fmla="*/ 344805 w 657225"/>
                  <a:gd name="connsiteY123" fmla="*/ 862965 h 1238250"/>
                  <a:gd name="connsiteX124" fmla="*/ 325755 w 657225"/>
                  <a:gd name="connsiteY124" fmla="*/ 833437 h 1238250"/>
                  <a:gd name="connsiteX125" fmla="*/ 309563 w 657225"/>
                  <a:gd name="connsiteY125" fmla="*/ 860108 h 1238250"/>
                  <a:gd name="connsiteX126" fmla="*/ 326708 w 657225"/>
                  <a:gd name="connsiteY126" fmla="*/ 890587 h 1238250"/>
                  <a:gd name="connsiteX127" fmla="*/ 344805 w 657225"/>
                  <a:gd name="connsiteY127" fmla="*/ 862965 h 1238250"/>
                  <a:gd name="connsiteX128" fmla="*/ 390525 w 657225"/>
                  <a:gd name="connsiteY128" fmla="*/ 862012 h 1238250"/>
                  <a:gd name="connsiteX129" fmla="*/ 408623 w 657225"/>
                  <a:gd name="connsiteY129" fmla="*/ 890587 h 1238250"/>
                  <a:gd name="connsiteX130" fmla="*/ 426720 w 657225"/>
                  <a:gd name="connsiteY130" fmla="*/ 860108 h 1238250"/>
                  <a:gd name="connsiteX131" fmla="*/ 407670 w 657225"/>
                  <a:gd name="connsiteY131" fmla="*/ 833437 h 1238250"/>
                  <a:gd name="connsiteX132" fmla="*/ 390525 w 657225"/>
                  <a:gd name="connsiteY132" fmla="*/ 862012 h 1238250"/>
                  <a:gd name="connsiteX133" fmla="*/ 511492 w 657225"/>
                  <a:gd name="connsiteY133" fmla="*/ 862012 h 1238250"/>
                  <a:gd name="connsiteX134" fmla="*/ 493395 w 657225"/>
                  <a:gd name="connsiteY134" fmla="*/ 834390 h 1238250"/>
                  <a:gd name="connsiteX135" fmla="*/ 475298 w 657225"/>
                  <a:gd name="connsiteY135" fmla="*/ 862012 h 1238250"/>
                  <a:gd name="connsiteX136" fmla="*/ 493395 w 657225"/>
                  <a:gd name="connsiteY136" fmla="*/ 891540 h 1238250"/>
                  <a:gd name="connsiteX137" fmla="*/ 511492 w 657225"/>
                  <a:gd name="connsiteY137" fmla="*/ 862012 h 1238250"/>
                  <a:gd name="connsiteX138" fmla="*/ 589598 w 657225"/>
                  <a:gd name="connsiteY138" fmla="*/ 862012 h 1238250"/>
                  <a:gd name="connsiteX139" fmla="*/ 571500 w 657225"/>
                  <a:gd name="connsiteY139" fmla="*/ 834390 h 1238250"/>
                  <a:gd name="connsiteX140" fmla="*/ 554355 w 657225"/>
                  <a:gd name="connsiteY140" fmla="*/ 862012 h 1238250"/>
                  <a:gd name="connsiteX141" fmla="*/ 570548 w 657225"/>
                  <a:gd name="connsiteY141" fmla="*/ 890587 h 1238250"/>
                  <a:gd name="connsiteX142" fmla="*/ 589598 w 657225"/>
                  <a:gd name="connsiteY142" fmla="*/ 862012 h 1238250"/>
                  <a:gd name="connsiteX143" fmla="*/ 100013 w 657225"/>
                  <a:gd name="connsiteY143" fmla="*/ 1018223 h 1238250"/>
                  <a:gd name="connsiteX144" fmla="*/ 82868 w 657225"/>
                  <a:gd name="connsiteY144" fmla="*/ 989648 h 1238250"/>
                  <a:gd name="connsiteX145" fmla="*/ 63818 w 657225"/>
                  <a:gd name="connsiteY145" fmla="*/ 1018223 h 1238250"/>
                  <a:gd name="connsiteX146" fmla="*/ 82868 w 657225"/>
                  <a:gd name="connsiteY146" fmla="*/ 1046798 h 1238250"/>
                  <a:gd name="connsiteX147" fmla="*/ 100013 w 657225"/>
                  <a:gd name="connsiteY147" fmla="*/ 1018223 h 1238250"/>
                  <a:gd name="connsiteX148" fmla="*/ 264795 w 657225"/>
                  <a:gd name="connsiteY148" fmla="*/ 1018223 h 1238250"/>
                  <a:gd name="connsiteX149" fmla="*/ 247650 w 657225"/>
                  <a:gd name="connsiteY149" fmla="*/ 989648 h 1238250"/>
                  <a:gd name="connsiteX150" fmla="*/ 229553 w 657225"/>
                  <a:gd name="connsiteY150" fmla="*/ 1017270 h 1238250"/>
                  <a:gd name="connsiteX151" fmla="*/ 247650 w 657225"/>
                  <a:gd name="connsiteY151" fmla="*/ 1047750 h 1238250"/>
                  <a:gd name="connsiteX152" fmla="*/ 264795 w 657225"/>
                  <a:gd name="connsiteY152" fmla="*/ 1018223 h 1238250"/>
                  <a:gd name="connsiteX153" fmla="*/ 308610 w 657225"/>
                  <a:gd name="connsiteY153" fmla="*/ 1018223 h 1238250"/>
                  <a:gd name="connsiteX154" fmla="*/ 325755 w 657225"/>
                  <a:gd name="connsiteY154" fmla="*/ 1046798 h 1238250"/>
                  <a:gd name="connsiteX155" fmla="*/ 343853 w 657225"/>
                  <a:gd name="connsiteY155" fmla="*/ 1019175 h 1238250"/>
                  <a:gd name="connsiteX156" fmla="*/ 325755 w 657225"/>
                  <a:gd name="connsiteY156" fmla="*/ 988695 h 1238250"/>
                  <a:gd name="connsiteX157" fmla="*/ 308610 w 657225"/>
                  <a:gd name="connsiteY157" fmla="*/ 1018223 h 1238250"/>
                  <a:gd name="connsiteX158" fmla="*/ 426720 w 657225"/>
                  <a:gd name="connsiteY158" fmla="*/ 1018223 h 1238250"/>
                  <a:gd name="connsiteX159" fmla="*/ 409575 w 657225"/>
                  <a:gd name="connsiteY159" fmla="*/ 989648 h 1238250"/>
                  <a:gd name="connsiteX160" fmla="*/ 391478 w 657225"/>
                  <a:gd name="connsiteY160" fmla="*/ 1016317 h 1238250"/>
                  <a:gd name="connsiteX161" fmla="*/ 408623 w 657225"/>
                  <a:gd name="connsiteY161" fmla="*/ 1046798 h 1238250"/>
                  <a:gd name="connsiteX162" fmla="*/ 426720 w 657225"/>
                  <a:gd name="connsiteY162" fmla="*/ 1018223 h 1238250"/>
                  <a:gd name="connsiteX163" fmla="*/ 474345 w 657225"/>
                  <a:gd name="connsiteY163" fmla="*/ 1019175 h 1238250"/>
                  <a:gd name="connsiteX164" fmla="*/ 492443 w 657225"/>
                  <a:gd name="connsiteY164" fmla="*/ 1047750 h 1238250"/>
                  <a:gd name="connsiteX165" fmla="*/ 510540 w 657225"/>
                  <a:gd name="connsiteY165" fmla="*/ 1020128 h 1238250"/>
                  <a:gd name="connsiteX166" fmla="*/ 491490 w 657225"/>
                  <a:gd name="connsiteY166" fmla="*/ 990600 h 1238250"/>
                  <a:gd name="connsiteX167" fmla="*/ 474345 w 657225"/>
                  <a:gd name="connsiteY167" fmla="*/ 1019175 h 1238250"/>
                  <a:gd name="connsiteX168" fmla="*/ 589598 w 657225"/>
                  <a:gd name="connsiteY168" fmla="*/ 1019175 h 1238250"/>
                  <a:gd name="connsiteX169" fmla="*/ 570548 w 657225"/>
                  <a:gd name="connsiteY169" fmla="*/ 989648 h 1238250"/>
                  <a:gd name="connsiteX170" fmla="*/ 553403 w 657225"/>
                  <a:gd name="connsiteY170" fmla="*/ 1017270 h 1238250"/>
                  <a:gd name="connsiteX171" fmla="*/ 571500 w 657225"/>
                  <a:gd name="connsiteY171" fmla="*/ 1046798 h 1238250"/>
                  <a:gd name="connsiteX172" fmla="*/ 589598 w 657225"/>
                  <a:gd name="connsiteY172" fmla="*/ 1019175 h 1238250"/>
                  <a:gd name="connsiteX173" fmla="*/ 100013 w 657225"/>
                  <a:gd name="connsiteY173" fmla="*/ 1173480 h 1238250"/>
                  <a:gd name="connsiteX174" fmla="*/ 82868 w 657225"/>
                  <a:gd name="connsiteY174" fmla="*/ 1144905 h 1238250"/>
                  <a:gd name="connsiteX175" fmla="*/ 63818 w 657225"/>
                  <a:gd name="connsiteY175" fmla="*/ 1171575 h 1238250"/>
                  <a:gd name="connsiteX176" fmla="*/ 81915 w 657225"/>
                  <a:gd name="connsiteY176" fmla="*/ 1201103 h 1238250"/>
                  <a:gd name="connsiteX177" fmla="*/ 100013 w 657225"/>
                  <a:gd name="connsiteY177" fmla="*/ 1173480 h 1238250"/>
                  <a:gd name="connsiteX178" fmla="*/ 99060 w 657225"/>
                  <a:gd name="connsiteY178" fmla="*/ 398145 h 1238250"/>
                  <a:gd name="connsiteX179" fmla="*/ 80963 w 657225"/>
                  <a:gd name="connsiteY179" fmla="*/ 368618 h 1238250"/>
                  <a:gd name="connsiteX180" fmla="*/ 63818 w 657225"/>
                  <a:gd name="connsiteY180" fmla="*/ 394335 h 1238250"/>
                  <a:gd name="connsiteX181" fmla="*/ 80010 w 657225"/>
                  <a:gd name="connsiteY181" fmla="*/ 426720 h 1238250"/>
                  <a:gd name="connsiteX182" fmla="*/ 99060 w 657225"/>
                  <a:gd name="connsiteY182" fmla="*/ 398145 h 1238250"/>
                  <a:gd name="connsiteX183" fmla="*/ 344805 w 657225"/>
                  <a:gd name="connsiteY183" fmla="*/ 551498 h 1238250"/>
                  <a:gd name="connsiteX184" fmla="*/ 327660 w 657225"/>
                  <a:gd name="connsiteY184" fmla="*/ 524828 h 1238250"/>
                  <a:gd name="connsiteX185" fmla="*/ 309563 w 657225"/>
                  <a:gd name="connsiteY185" fmla="*/ 554355 h 1238250"/>
                  <a:gd name="connsiteX186" fmla="*/ 326708 w 657225"/>
                  <a:gd name="connsiteY186" fmla="*/ 581025 h 1238250"/>
                  <a:gd name="connsiteX187" fmla="*/ 344805 w 657225"/>
                  <a:gd name="connsiteY187" fmla="*/ 551498 h 1238250"/>
                  <a:gd name="connsiteX188" fmla="*/ 264795 w 657225"/>
                  <a:gd name="connsiteY188" fmla="*/ 397193 h 1238250"/>
                  <a:gd name="connsiteX189" fmla="*/ 248603 w 657225"/>
                  <a:gd name="connsiteY189" fmla="*/ 368618 h 1238250"/>
                  <a:gd name="connsiteX190" fmla="*/ 229553 w 657225"/>
                  <a:gd name="connsiteY190" fmla="*/ 395287 h 1238250"/>
                  <a:gd name="connsiteX191" fmla="*/ 246698 w 657225"/>
                  <a:gd name="connsiteY191" fmla="*/ 425768 h 1238250"/>
                  <a:gd name="connsiteX192" fmla="*/ 264795 w 657225"/>
                  <a:gd name="connsiteY192" fmla="*/ 397193 h 1238250"/>
                  <a:gd name="connsiteX193" fmla="*/ 344805 w 657225"/>
                  <a:gd name="connsiteY193" fmla="*/ 398145 h 1238250"/>
                  <a:gd name="connsiteX194" fmla="*/ 325755 w 657225"/>
                  <a:gd name="connsiteY194" fmla="*/ 368618 h 1238250"/>
                  <a:gd name="connsiteX195" fmla="*/ 308610 w 657225"/>
                  <a:gd name="connsiteY195" fmla="*/ 394335 h 1238250"/>
                  <a:gd name="connsiteX196" fmla="*/ 325755 w 657225"/>
                  <a:gd name="connsiteY196" fmla="*/ 425768 h 1238250"/>
                  <a:gd name="connsiteX197" fmla="*/ 344805 w 657225"/>
                  <a:gd name="connsiteY197" fmla="*/ 398145 h 1238250"/>
                  <a:gd name="connsiteX198" fmla="*/ 427673 w 657225"/>
                  <a:gd name="connsiteY198" fmla="*/ 396240 h 1238250"/>
                  <a:gd name="connsiteX199" fmla="*/ 410528 w 657225"/>
                  <a:gd name="connsiteY199" fmla="*/ 368618 h 1238250"/>
                  <a:gd name="connsiteX200" fmla="*/ 392430 w 657225"/>
                  <a:gd name="connsiteY200" fmla="*/ 395287 h 1238250"/>
                  <a:gd name="connsiteX201" fmla="*/ 409575 w 657225"/>
                  <a:gd name="connsiteY201" fmla="*/ 425768 h 1238250"/>
                  <a:gd name="connsiteX202" fmla="*/ 427673 w 657225"/>
                  <a:gd name="connsiteY202" fmla="*/ 396240 h 1238250"/>
                  <a:gd name="connsiteX203" fmla="*/ 511492 w 657225"/>
                  <a:gd name="connsiteY203" fmla="*/ 397193 h 1238250"/>
                  <a:gd name="connsiteX204" fmla="*/ 494348 w 657225"/>
                  <a:gd name="connsiteY204" fmla="*/ 368618 h 1238250"/>
                  <a:gd name="connsiteX205" fmla="*/ 476250 w 657225"/>
                  <a:gd name="connsiteY205" fmla="*/ 396240 h 1238250"/>
                  <a:gd name="connsiteX206" fmla="*/ 494348 w 657225"/>
                  <a:gd name="connsiteY206" fmla="*/ 425768 h 1238250"/>
                  <a:gd name="connsiteX207" fmla="*/ 511492 w 657225"/>
                  <a:gd name="connsiteY207" fmla="*/ 397193 h 1238250"/>
                  <a:gd name="connsiteX208" fmla="*/ 553403 w 657225"/>
                  <a:gd name="connsiteY208" fmla="*/ 397193 h 1238250"/>
                  <a:gd name="connsiteX209" fmla="*/ 571500 w 657225"/>
                  <a:gd name="connsiteY209" fmla="*/ 425768 h 1238250"/>
                  <a:gd name="connsiteX210" fmla="*/ 589598 w 657225"/>
                  <a:gd name="connsiteY210" fmla="*/ 398145 h 1238250"/>
                  <a:gd name="connsiteX211" fmla="*/ 571500 w 657225"/>
                  <a:gd name="connsiteY211" fmla="*/ 367665 h 1238250"/>
                  <a:gd name="connsiteX212" fmla="*/ 553403 w 657225"/>
                  <a:gd name="connsiteY212" fmla="*/ 397193 h 1238250"/>
                  <a:gd name="connsiteX213" fmla="*/ 308610 w 657225"/>
                  <a:gd name="connsiteY213" fmla="*/ 707708 h 1238250"/>
                  <a:gd name="connsiteX214" fmla="*/ 327660 w 657225"/>
                  <a:gd name="connsiteY214" fmla="*/ 734378 h 1238250"/>
                  <a:gd name="connsiteX215" fmla="*/ 344805 w 657225"/>
                  <a:gd name="connsiteY215" fmla="*/ 707708 h 1238250"/>
                  <a:gd name="connsiteX216" fmla="*/ 327660 w 657225"/>
                  <a:gd name="connsiteY216" fmla="*/ 680085 h 1238250"/>
                  <a:gd name="connsiteX217" fmla="*/ 308610 w 657225"/>
                  <a:gd name="connsiteY217" fmla="*/ 707708 h 1238250"/>
                  <a:gd name="connsiteX218" fmla="*/ 391478 w 657225"/>
                  <a:gd name="connsiteY218" fmla="*/ 706755 h 1238250"/>
                  <a:gd name="connsiteX219" fmla="*/ 410528 w 657225"/>
                  <a:gd name="connsiteY219" fmla="*/ 734378 h 1238250"/>
                  <a:gd name="connsiteX220" fmla="*/ 426720 w 657225"/>
                  <a:gd name="connsiteY220" fmla="*/ 707708 h 1238250"/>
                  <a:gd name="connsiteX221" fmla="*/ 407670 w 657225"/>
                  <a:gd name="connsiteY221" fmla="*/ 680085 h 1238250"/>
                  <a:gd name="connsiteX222" fmla="*/ 391478 w 657225"/>
                  <a:gd name="connsiteY222" fmla="*/ 706755 h 1238250"/>
                  <a:gd name="connsiteX223" fmla="*/ 475298 w 657225"/>
                  <a:gd name="connsiteY223" fmla="*/ 706755 h 1238250"/>
                  <a:gd name="connsiteX224" fmla="*/ 494348 w 657225"/>
                  <a:gd name="connsiteY224" fmla="*/ 735330 h 1238250"/>
                  <a:gd name="connsiteX225" fmla="*/ 510540 w 657225"/>
                  <a:gd name="connsiteY225" fmla="*/ 708660 h 1238250"/>
                  <a:gd name="connsiteX226" fmla="*/ 493395 w 657225"/>
                  <a:gd name="connsiteY226" fmla="*/ 681037 h 1238250"/>
                  <a:gd name="connsiteX227" fmla="*/ 475298 w 657225"/>
                  <a:gd name="connsiteY227" fmla="*/ 706755 h 1238250"/>
                  <a:gd name="connsiteX228" fmla="*/ 589598 w 657225"/>
                  <a:gd name="connsiteY228" fmla="*/ 706755 h 1238250"/>
                  <a:gd name="connsiteX229" fmla="*/ 571500 w 657225"/>
                  <a:gd name="connsiteY229" fmla="*/ 681037 h 1238250"/>
                  <a:gd name="connsiteX230" fmla="*/ 554355 w 657225"/>
                  <a:gd name="connsiteY230" fmla="*/ 706755 h 1238250"/>
                  <a:gd name="connsiteX231" fmla="*/ 570548 w 657225"/>
                  <a:gd name="connsiteY231" fmla="*/ 735330 h 1238250"/>
                  <a:gd name="connsiteX232" fmla="*/ 589598 w 657225"/>
                  <a:gd name="connsiteY232" fmla="*/ 706755 h 1238250"/>
                  <a:gd name="connsiteX233" fmla="*/ 63818 w 657225"/>
                  <a:gd name="connsiteY233" fmla="*/ 163830 h 1238250"/>
                  <a:gd name="connsiteX234" fmla="*/ 81915 w 657225"/>
                  <a:gd name="connsiteY234" fmla="*/ 191452 h 1238250"/>
                  <a:gd name="connsiteX235" fmla="*/ 100013 w 657225"/>
                  <a:gd name="connsiteY235" fmla="*/ 168593 h 1238250"/>
                  <a:gd name="connsiteX236" fmla="*/ 83820 w 657225"/>
                  <a:gd name="connsiteY236" fmla="*/ 139065 h 1238250"/>
                  <a:gd name="connsiteX237" fmla="*/ 63818 w 657225"/>
                  <a:gd name="connsiteY237" fmla="*/ 163830 h 1238250"/>
                  <a:gd name="connsiteX238" fmla="*/ 229553 w 657225"/>
                  <a:gd name="connsiteY238" fmla="*/ 165735 h 1238250"/>
                  <a:gd name="connsiteX239" fmla="*/ 246698 w 657225"/>
                  <a:gd name="connsiteY239" fmla="*/ 191452 h 1238250"/>
                  <a:gd name="connsiteX240" fmla="*/ 264795 w 657225"/>
                  <a:gd name="connsiteY240" fmla="*/ 163830 h 1238250"/>
                  <a:gd name="connsiteX241" fmla="*/ 246698 w 657225"/>
                  <a:gd name="connsiteY241" fmla="*/ 139065 h 1238250"/>
                  <a:gd name="connsiteX242" fmla="*/ 229553 w 657225"/>
                  <a:gd name="connsiteY242" fmla="*/ 165735 h 1238250"/>
                  <a:gd name="connsiteX243" fmla="*/ 308610 w 657225"/>
                  <a:gd name="connsiteY243" fmla="*/ 165735 h 1238250"/>
                  <a:gd name="connsiteX244" fmla="*/ 325755 w 657225"/>
                  <a:gd name="connsiteY244" fmla="*/ 191452 h 1238250"/>
                  <a:gd name="connsiteX245" fmla="*/ 344805 w 657225"/>
                  <a:gd name="connsiteY245" fmla="*/ 163830 h 1238250"/>
                  <a:gd name="connsiteX246" fmla="*/ 325755 w 657225"/>
                  <a:gd name="connsiteY246" fmla="*/ 139065 h 1238250"/>
                  <a:gd name="connsiteX247" fmla="*/ 308610 w 657225"/>
                  <a:gd name="connsiteY247" fmla="*/ 165735 h 1238250"/>
                  <a:gd name="connsiteX248" fmla="*/ 391478 w 657225"/>
                  <a:gd name="connsiteY248" fmla="*/ 165735 h 1238250"/>
                  <a:gd name="connsiteX249" fmla="*/ 408623 w 657225"/>
                  <a:gd name="connsiteY249" fmla="*/ 191452 h 1238250"/>
                  <a:gd name="connsiteX250" fmla="*/ 426720 w 657225"/>
                  <a:gd name="connsiteY250" fmla="*/ 163830 h 1238250"/>
                  <a:gd name="connsiteX251" fmla="*/ 408623 w 657225"/>
                  <a:gd name="connsiteY251" fmla="*/ 139065 h 1238250"/>
                  <a:gd name="connsiteX252" fmla="*/ 391478 w 657225"/>
                  <a:gd name="connsiteY252" fmla="*/ 165735 h 1238250"/>
                  <a:gd name="connsiteX253" fmla="*/ 475298 w 657225"/>
                  <a:gd name="connsiteY253" fmla="*/ 164783 h 1238250"/>
                  <a:gd name="connsiteX254" fmla="*/ 492443 w 657225"/>
                  <a:gd name="connsiteY254" fmla="*/ 191452 h 1238250"/>
                  <a:gd name="connsiteX255" fmla="*/ 510540 w 657225"/>
                  <a:gd name="connsiteY255" fmla="*/ 166688 h 1238250"/>
                  <a:gd name="connsiteX256" fmla="*/ 491490 w 657225"/>
                  <a:gd name="connsiteY256" fmla="*/ 139065 h 1238250"/>
                  <a:gd name="connsiteX257" fmla="*/ 475298 w 657225"/>
                  <a:gd name="connsiteY257" fmla="*/ 164783 h 1238250"/>
                  <a:gd name="connsiteX258" fmla="*/ 553403 w 657225"/>
                  <a:gd name="connsiteY258" fmla="*/ 163830 h 1238250"/>
                  <a:gd name="connsiteX259" fmla="*/ 570548 w 657225"/>
                  <a:gd name="connsiteY259" fmla="*/ 191452 h 1238250"/>
                  <a:gd name="connsiteX260" fmla="*/ 588645 w 657225"/>
                  <a:gd name="connsiteY260" fmla="*/ 166688 h 1238250"/>
                  <a:gd name="connsiteX261" fmla="*/ 570548 w 657225"/>
                  <a:gd name="connsiteY261" fmla="*/ 139065 h 1238250"/>
                  <a:gd name="connsiteX262" fmla="*/ 553403 w 657225"/>
                  <a:gd name="connsiteY262" fmla="*/ 163830 h 1238250"/>
                  <a:gd name="connsiteX263" fmla="*/ 99060 w 657225"/>
                  <a:gd name="connsiteY263" fmla="*/ 243840 h 1238250"/>
                  <a:gd name="connsiteX264" fmla="*/ 80963 w 657225"/>
                  <a:gd name="connsiteY264" fmla="*/ 216218 h 1238250"/>
                  <a:gd name="connsiteX265" fmla="*/ 62865 w 657225"/>
                  <a:gd name="connsiteY265" fmla="*/ 243840 h 1238250"/>
                  <a:gd name="connsiteX266" fmla="*/ 81915 w 657225"/>
                  <a:gd name="connsiteY266" fmla="*/ 270510 h 1238250"/>
                  <a:gd name="connsiteX267" fmla="*/ 99060 w 657225"/>
                  <a:gd name="connsiteY267" fmla="*/ 243840 h 1238250"/>
                  <a:gd name="connsiteX268" fmla="*/ 264795 w 657225"/>
                  <a:gd name="connsiteY268" fmla="*/ 244793 h 1238250"/>
                  <a:gd name="connsiteX269" fmla="*/ 245745 w 657225"/>
                  <a:gd name="connsiteY269" fmla="*/ 216218 h 1238250"/>
                  <a:gd name="connsiteX270" fmla="*/ 229553 w 657225"/>
                  <a:gd name="connsiteY270" fmla="*/ 242887 h 1238250"/>
                  <a:gd name="connsiteX271" fmla="*/ 247650 w 657225"/>
                  <a:gd name="connsiteY271" fmla="*/ 270510 h 1238250"/>
                  <a:gd name="connsiteX272" fmla="*/ 264795 w 657225"/>
                  <a:gd name="connsiteY272" fmla="*/ 244793 h 1238250"/>
                  <a:gd name="connsiteX273" fmla="*/ 308610 w 657225"/>
                  <a:gd name="connsiteY273" fmla="*/ 242887 h 1238250"/>
                  <a:gd name="connsiteX274" fmla="*/ 325755 w 657225"/>
                  <a:gd name="connsiteY274" fmla="*/ 270510 h 1238250"/>
                  <a:gd name="connsiteX275" fmla="*/ 343853 w 657225"/>
                  <a:gd name="connsiteY275" fmla="*/ 245745 h 1238250"/>
                  <a:gd name="connsiteX276" fmla="*/ 324803 w 657225"/>
                  <a:gd name="connsiteY276" fmla="*/ 216218 h 1238250"/>
                  <a:gd name="connsiteX277" fmla="*/ 308610 w 657225"/>
                  <a:gd name="connsiteY277" fmla="*/ 242887 h 1238250"/>
                  <a:gd name="connsiteX278" fmla="*/ 391478 w 657225"/>
                  <a:gd name="connsiteY278" fmla="*/ 243840 h 1238250"/>
                  <a:gd name="connsiteX279" fmla="*/ 409575 w 657225"/>
                  <a:gd name="connsiteY279" fmla="*/ 270510 h 1238250"/>
                  <a:gd name="connsiteX280" fmla="*/ 426720 w 657225"/>
                  <a:gd name="connsiteY280" fmla="*/ 244793 h 1238250"/>
                  <a:gd name="connsiteX281" fmla="*/ 409575 w 657225"/>
                  <a:gd name="connsiteY281" fmla="*/ 216218 h 1238250"/>
                  <a:gd name="connsiteX282" fmla="*/ 391478 w 657225"/>
                  <a:gd name="connsiteY282" fmla="*/ 243840 h 1238250"/>
                  <a:gd name="connsiteX283" fmla="*/ 510540 w 657225"/>
                  <a:gd name="connsiteY283" fmla="*/ 244793 h 1238250"/>
                  <a:gd name="connsiteX284" fmla="*/ 491490 w 657225"/>
                  <a:gd name="connsiteY284" fmla="*/ 216218 h 1238250"/>
                  <a:gd name="connsiteX285" fmla="*/ 475298 w 657225"/>
                  <a:gd name="connsiteY285" fmla="*/ 245745 h 1238250"/>
                  <a:gd name="connsiteX286" fmla="*/ 492443 w 657225"/>
                  <a:gd name="connsiteY286" fmla="*/ 270510 h 1238250"/>
                  <a:gd name="connsiteX287" fmla="*/ 510540 w 657225"/>
                  <a:gd name="connsiteY287" fmla="*/ 244793 h 1238250"/>
                  <a:gd name="connsiteX288" fmla="*/ 589598 w 657225"/>
                  <a:gd name="connsiteY288" fmla="*/ 243840 h 1238250"/>
                  <a:gd name="connsiteX289" fmla="*/ 570548 w 657225"/>
                  <a:gd name="connsiteY289" fmla="*/ 215265 h 1238250"/>
                  <a:gd name="connsiteX290" fmla="*/ 554355 w 657225"/>
                  <a:gd name="connsiteY290" fmla="*/ 244793 h 1238250"/>
                  <a:gd name="connsiteX291" fmla="*/ 572453 w 657225"/>
                  <a:gd name="connsiteY291" fmla="*/ 270510 h 1238250"/>
                  <a:gd name="connsiteX292" fmla="*/ 589598 w 657225"/>
                  <a:gd name="connsiteY292" fmla="*/ 243840 h 1238250"/>
                  <a:gd name="connsiteX293" fmla="*/ 63818 w 657225"/>
                  <a:gd name="connsiteY293" fmla="*/ 319087 h 1238250"/>
                  <a:gd name="connsiteX294" fmla="*/ 80963 w 657225"/>
                  <a:gd name="connsiteY294" fmla="*/ 346710 h 1238250"/>
                  <a:gd name="connsiteX295" fmla="*/ 99060 w 657225"/>
                  <a:gd name="connsiteY295" fmla="*/ 319087 h 1238250"/>
                  <a:gd name="connsiteX296" fmla="*/ 80010 w 657225"/>
                  <a:gd name="connsiteY296" fmla="*/ 295275 h 1238250"/>
                  <a:gd name="connsiteX297" fmla="*/ 63818 w 657225"/>
                  <a:gd name="connsiteY297" fmla="*/ 319087 h 1238250"/>
                  <a:gd name="connsiteX298" fmla="*/ 308610 w 657225"/>
                  <a:gd name="connsiteY298" fmla="*/ 320993 h 1238250"/>
                  <a:gd name="connsiteX299" fmla="*/ 325755 w 657225"/>
                  <a:gd name="connsiteY299" fmla="*/ 345758 h 1238250"/>
                  <a:gd name="connsiteX300" fmla="*/ 344805 w 657225"/>
                  <a:gd name="connsiteY300" fmla="*/ 318135 h 1238250"/>
                  <a:gd name="connsiteX301" fmla="*/ 326708 w 657225"/>
                  <a:gd name="connsiteY301" fmla="*/ 293370 h 1238250"/>
                  <a:gd name="connsiteX302" fmla="*/ 308610 w 657225"/>
                  <a:gd name="connsiteY302" fmla="*/ 320993 h 1238250"/>
                  <a:gd name="connsiteX303" fmla="*/ 510540 w 657225"/>
                  <a:gd name="connsiteY303" fmla="*/ 321945 h 1238250"/>
                  <a:gd name="connsiteX304" fmla="*/ 492443 w 657225"/>
                  <a:gd name="connsiteY304" fmla="*/ 294322 h 1238250"/>
                  <a:gd name="connsiteX305" fmla="*/ 474345 w 657225"/>
                  <a:gd name="connsiteY305" fmla="*/ 319087 h 1238250"/>
                  <a:gd name="connsiteX306" fmla="*/ 490538 w 657225"/>
                  <a:gd name="connsiteY306" fmla="*/ 345758 h 1238250"/>
                  <a:gd name="connsiteX307" fmla="*/ 510540 w 657225"/>
                  <a:gd name="connsiteY307" fmla="*/ 321945 h 1238250"/>
                  <a:gd name="connsiteX308" fmla="*/ 589598 w 657225"/>
                  <a:gd name="connsiteY308" fmla="*/ 320040 h 1238250"/>
                  <a:gd name="connsiteX309" fmla="*/ 572453 w 657225"/>
                  <a:gd name="connsiteY309" fmla="*/ 294322 h 1238250"/>
                  <a:gd name="connsiteX310" fmla="*/ 554355 w 657225"/>
                  <a:gd name="connsiteY310" fmla="*/ 319087 h 1238250"/>
                  <a:gd name="connsiteX311" fmla="*/ 573405 w 657225"/>
                  <a:gd name="connsiteY311" fmla="*/ 346710 h 1238250"/>
                  <a:gd name="connsiteX312" fmla="*/ 589598 w 657225"/>
                  <a:gd name="connsiteY312" fmla="*/ 320040 h 1238250"/>
                  <a:gd name="connsiteX313" fmla="*/ 63818 w 657225"/>
                  <a:gd name="connsiteY313" fmla="*/ 785812 h 1238250"/>
                  <a:gd name="connsiteX314" fmla="*/ 80963 w 657225"/>
                  <a:gd name="connsiteY314" fmla="*/ 811530 h 1238250"/>
                  <a:gd name="connsiteX315" fmla="*/ 100013 w 657225"/>
                  <a:gd name="connsiteY315" fmla="*/ 786765 h 1238250"/>
                  <a:gd name="connsiteX316" fmla="*/ 81915 w 657225"/>
                  <a:gd name="connsiteY316" fmla="*/ 759143 h 1238250"/>
                  <a:gd name="connsiteX317" fmla="*/ 63818 w 657225"/>
                  <a:gd name="connsiteY317" fmla="*/ 785812 h 1238250"/>
                  <a:gd name="connsiteX318" fmla="*/ 229553 w 657225"/>
                  <a:gd name="connsiteY318" fmla="*/ 783908 h 1238250"/>
                  <a:gd name="connsiteX319" fmla="*/ 247650 w 657225"/>
                  <a:gd name="connsiteY319" fmla="*/ 811530 h 1238250"/>
                  <a:gd name="connsiteX320" fmla="*/ 264795 w 657225"/>
                  <a:gd name="connsiteY320" fmla="*/ 788670 h 1238250"/>
                  <a:gd name="connsiteX321" fmla="*/ 247650 w 657225"/>
                  <a:gd name="connsiteY321" fmla="*/ 760095 h 1238250"/>
                  <a:gd name="connsiteX322" fmla="*/ 229553 w 657225"/>
                  <a:gd name="connsiteY322" fmla="*/ 783908 h 1238250"/>
                  <a:gd name="connsiteX323" fmla="*/ 344805 w 657225"/>
                  <a:gd name="connsiteY323" fmla="*/ 783908 h 1238250"/>
                  <a:gd name="connsiteX324" fmla="*/ 327660 w 657225"/>
                  <a:gd name="connsiteY324" fmla="*/ 759143 h 1238250"/>
                  <a:gd name="connsiteX325" fmla="*/ 308610 w 657225"/>
                  <a:gd name="connsiteY325" fmla="*/ 785812 h 1238250"/>
                  <a:gd name="connsiteX326" fmla="*/ 326708 w 657225"/>
                  <a:gd name="connsiteY326" fmla="*/ 810578 h 1238250"/>
                  <a:gd name="connsiteX327" fmla="*/ 344805 w 657225"/>
                  <a:gd name="connsiteY327" fmla="*/ 783908 h 1238250"/>
                  <a:gd name="connsiteX328" fmla="*/ 392430 w 657225"/>
                  <a:gd name="connsiteY328" fmla="*/ 788670 h 1238250"/>
                  <a:gd name="connsiteX329" fmla="*/ 408623 w 657225"/>
                  <a:gd name="connsiteY329" fmla="*/ 811530 h 1238250"/>
                  <a:gd name="connsiteX330" fmla="*/ 426720 w 657225"/>
                  <a:gd name="connsiteY330" fmla="*/ 788670 h 1238250"/>
                  <a:gd name="connsiteX331" fmla="*/ 410528 w 657225"/>
                  <a:gd name="connsiteY331" fmla="*/ 759143 h 1238250"/>
                  <a:gd name="connsiteX332" fmla="*/ 392430 w 657225"/>
                  <a:gd name="connsiteY332" fmla="*/ 788670 h 1238250"/>
                  <a:gd name="connsiteX333" fmla="*/ 475298 w 657225"/>
                  <a:gd name="connsiteY333" fmla="*/ 785812 h 1238250"/>
                  <a:gd name="connsiteX334" fmla="*/ 491490 w 657225"/>
                  <a:gd name="connsiteY334" fmla="*/ 811530 h 1238250"/>
                  <a:gd name="connsiteX335" fmla="*/ 510540 w 657225"/>
                  <a:gd name="connsiteY335" fmla="*/ 787718 h 1238250"/>
                  <a:gd name="connsiteX336" fmla="*/ 492443 w 657225"/>
                  <a:gd name="connsiteY336" fmla="*/ 760095 h 1238250"/>
                  <a:gd name="connsiteX337" fmla="*/ 475298 w 657225"/>
                  <a:gd name="connsiteY337" fmla="*/ 785812 h 1238250"/>
                  <a:gd name="connsiteX338" fmla="*/ 589598 w 657225"/>
                  <a:gd name="connsiteY338" fmla="*/ 786765 h 1238250"/>
                  <a:gd name="connsiteX339" fmla="*/ 571500 w 657225"/>
                  <a:gd name="connsiteY339" fmla="*/ 759143 h 1238250"/>
                  <a:gd name="connsiteX340" fmla="*/ 553403 w 657225"/>
                  <a:gd name="connsiteY340" fmla="*/ 782003 h 1238250"/>
                  <a:gd name="connsiteX341" fmla="*/ 569595 w 657225"/>
                  <a:gd name="connsiteY341" fmla="*/ 811530 h 1238250"/>
                  <a:gd name="connsiteX342" fmla="*/ 589598 w 657225"/>
                  <a:gd name="connsiteY342" fmla="*/ 786765 h 1238250"/>
                  <a:gd name="connsiteX343" fmla="*/ 99060 w 657225"/>
                  <a:gd name="connsiteY343" fmla="*/ 631508 h 1238250"/>
                  <a:gd name="connsiteX344" fmla="*/ 80963 w 657225"/>
                  <a:gd name="connsiteY344" fmla="*/ 603885 h 1238250"/>
                  <a:gd name="connsiteX345" fmla="*/ 63818 w 657225"/>
                  <a:gd name="connsiteY345" fmla="*/ 629603 h 1238250"/>
                  <a:gd name="connsiteX346" fmla="*/ 80963 w 657225"/>
                  <a:gd name="connsiteY346" fmla="*/ 655320 h 1238250"/>
                  <a:gd name="connsiteX347" fmla="*/ 99060 w 657225"/>
                  <a:gd name="connsiteY347" fmla="*/ 631508 h 1238250"/>
                  <a:gd name="connsiteX348" fmla="*/ 264795 w 657225"/>
                  <a:gd name="connsiteY348" fmla="*/ 629603 h 1238250"/>
                  <a:gd name="connsiteX349" fmla="*/ 247650 w 657225"/>
                  <a:gd name="connsiteY349" fmla="*/ 603885 h 1238250"/>
                  <a:gd name="connsiteX350" fmla="*/ 229553 w 657225"/>
                  <a:gd name="connsiteY350" fmla="*/ 628650 h 1238250"/>
                  <a:gd name="connsiteX351" fmla="*/ 247650 w 657225"/>
                  <a:gd name="connsiteY351" fmla="*/ 656273 h 1238250"/>
                  <a:gd name="connsiteX352" fmla="*/ 264795 w 657225"/>
                  <a:gd name="connsiteY352" fmla="*/ 629603 h 1238250"/>
                  <a:gd name="connsiteX353" fmla="*/ 344805 w 657225"/>
                  <a:gd name="connsiteY353" fmla="*/ 631508 h 1238250"/>
                  <a:gd name="connsiteX354" fmla="*/ 326708 w 657225"/>
                  <a:gd name="connsiteY354" fmla="*/ 603885 h 1238250"/>
                  <a:gd name="connsiteX355" fmla="*/ 308610 w 657225"/>
                  <a:gd name="connsiteY355" fmla="*/ 626745 h 1238250"/>
                  <a:gd name="connsiteX356" fmla="*/ 324803 w 657225"/>
                  <a:gd name="connsiteY356" fmla="*/ 656273 h 1238250"/>
                  <a:gd name="connsiteX357" fmla="*/ 344805 w 657225"/>
                  <a:gd name="connsiteY357" fmla="*/ 631508 h 1238250"/>
                  <a:gd name="connsiteX358" fmla="*/ 426720 w 657225"/>
                  <a:gd name="connsiteY358" fmla="*/ 628650 h 1238250"/>
                  <a:gd name="connsiteX359" fmla="*/ 410528 w 657225"/>
                  <a:gd name="connsiteY359" fmla="*/ 603885 h 1238250"/>
                  <a:gd name="connsiteX360" fmla="*/ 391478 w 657225"/>
                  <a:gd name="connsiteY360" fmla="*/ 627698 h 1238250"/>
                  <a:gd name="connsiteX361" fmla="*/ 408623 w 657225"/>
                  <a:gd name="connsiteY361" fmla="*/ 655320 h 1238250"/>
                  <a:gd name="connsiteX362" fmla="*/ 426720 w 657225"/>
                  <a:gd name="connsiteY362" fmla="*/ 628650 h 1238250"/>
                  <a:gd name="connsiteX363" fmla="*/ 510540 w 657225"/>
                  <a:gd name="connsiteY363" fmla="*/ 629603 h 1238250"/>
                  <a:gd name="connsiteX364" fmla="*/ 493395 w 657225"/>
                  <a:gd name="connsiteY364" fmla="*/ 603885 h 1238250"/>
                  <a:gd name="connsiteX365" fmla="*/ 474345 w 657225"/>
                  <a:gd name="connsiteY365" fmla="*/ 628650 h 1238250"/>
                  <a:gd name="connsiteX366" fmla="*/ 492443 w 657225"/>
                  <a:gd name="connsiteY366" fmla="*/ 656273 h 1238250"/>
                  <a:gd name="connsiteX367" fmla="*/ 510540 w 657225"/>
                  <a:gd name="connsiteY367" fmla="*/ 629603 h 1238250"/>
                  <a:gd name="connsiteX368" fmla="*/ 589598 w 657225"/>
                  <a:gd name="connsiteY368" fmla="*/ 628650 h 1238250"/>
                  <a:gd name="connsiteX369" fmla="*/ 571500 w 657225"/>
                  <a:gd name="connsiteY369" fmla="*/ 603885 h 1238250"/>
                  <a:gd name="connsiteX370" fmla="*/ 553403 w 657225"/>
                  <a:gd name="connsiteY370" fmla="*/ 628650 h 1238250"/>
                  <a:gd name="connsiteX371" fmla="*/ 571500 w 657225"/>
                  <a:gd name="connsiteY371" fmla="*/ 656273 h 1238250"/>
                  <a:gd name="connsiteX372" fmla="*/ 589598 w 657225"/>
                  <a:gd name="connsiteY372" fmla="*/ 628650 h 1238250"/>
                  <a:gd name="connsiteX373" fmla="*/ 99060 w 657225"/>
                  <a:gd name="connsiteY373" fmla="*/ 941070 h 1238250"/>
                  <a:gd name="connsiteX374" fmla="*/ 81915 w 657225"/>
                  <a:gd name="connsiteY374" fmla="*/ 914400 h 1238250"/>
                  <a:gd name="connsiteX375" fmla="*/ 63818 w 657225"/>
                  <a:gd name="connsiteY375" fmla="*/ 939165 h 1238250"/>
                  <a:gd name="connsiteX376" fmla="*/ 82868 w 657225"/>
                  <a:gd name="connsiteY376" fmla="*/ 966787 h 1238250"/>
                  <a:gd name="connsiteX377" fmla="*/ 99060 w 657225"/>
                  <a:gd name="connsiteY377" fmla="*/ 941070 h 1238250"/>
                  <a:gd name="connsiteX378" fmla="*/ 308610 w 657225"/>
                  <a:gd name="connsiteY378" fmla="*/ 939165 h 1238250"/>
                  <a:gd name="connsiteX379" fmla="*/ 325755 w 657225"/>
                  <a:gd name="connsiteY379" fmla="*/ 966787 h 1238250"/>
                  <a:gd name="connsiteX380" fmla="*/ 343853 w 657225"/>
                  <a:gd name="connsiteY380" fmla="*/ 942023 h 1238250"/>
                  <a:gd name="connsiteX381" fmla="*/ 324803 w 657225"/>
                  <a:gd name="connsiteY381" fmla="*/ 915353 h 1238250"/>
                  <a:gd name="connsiteX382" fmla="*/ 308610 w 657225"/>
                  <a:gd name="connsiteY382" fmla="*/ 939165 h 1238250"/>
                  <a:gd name="connsiteX383" fmla="*/ 391478 w 657225"/>
                  <a:gd name="connsiteY383" fmla="*/ 937260 h 1238250"/>
                  <a:gd name="connsiteX384" fmla="*/ 409575 w 657225"/>
                  <a:gd name="connsiteY384" fmla="*/ 966787 h 1238250"/>
                  <a:gd name="connsiteX385" fmla="*/ 426720 w 657225"/>
                  <a:gd name="connsiteY385" fmla="*/ 942975 h 1238250"/>
                  <a:gd name="connsiteX386" fmla="*/ 409575 w 657225"/>
                  <a:gd name="connsiteY386" fmla="*/ 914400 h 1238250"/>
                  <a:gd name="connsiteX387" fmla="*/ 391478 w 657225"/>
                  <a:gd name="connsiteY387" fmla="*/ 937260 h 1238250"/>
                  <a:gd name="connsiteX388" fmla="*/ 511492 w 657225"/>
                  <a:gd name="connsiteY388" fmla="*/ 947737 h 1238250"/>
                  <a:gd name="connsiteX389" fmla="*/ 492443 w 657225"/>
                  <a:gd name="connsiteY389" fmla="*/ 915353 h 1238250"/>
                  <a:gd name="connsiteX390" fmla="*/ 475298 w 657225"/>
                  <a:gd name="connsiteY390" fmla="*/ 941070 h 1238250"/>
                  <a:gd name="connsiteX391" fmla="*/ 492443 w 657225"/>
                  <a:gd name="connsiteY391" fmla="*/ 967740 h 1238250"/>
                  <a:gd name="connsiteX392" fmla="*/ 511492 w 657225"/>
                  <a:gd name="connsiteY392" fmla="*/ 947737 h 1238250"/>
                  <a:gd name="connsiteX393" fmla="*/ 589598 w 657225"/>
                  <a:gd name="connsiteY393" fmla="*/ 940117 h 1238250"/>
                  <a:gd name="connsiteX394" fmla="*/ 572453 w 657225"/>
                  <a:gd name="connsiteY394" fmla="*/ 915353 h 1238250"/>
                  <a:gd name="connsiteX395" fmla="*/ 553403 w 657225"/>
                  <a:gd name="connsiteY395" fmla="*/ 940117 h 1238250"/>
                  <a:gd name="connsiteX396" fmla="*/ 571500 w 657225"/>
                  <a:gd name="connsiteY396" fmla="*/ 967740 h 1238250"/>
                  <a:gd name="connsiteX397" fmla="*/ 589598 w 657225"/>
                  <a:gd name="connsiteY397" fmla="*/ 940117 h 1238250"/>
                  <a:gd name="connsiteX398" fmla="*/ 99060 w 657225"/>
                  <a:gd name="connsiteY398" fmla="*/ 705803 h 1238250"/>
                  <a:gd name="connsiteX399" fmla="*/ 80010 w 657225"/>
                  <a:gd name="connsiteY399" fmla="*/ 680085 h 1238250"/>
                  <a:gd name="connsiteX400" fmla="*/ 62865 w 657225"/>
                  <a:gd name="connsiteY400" fmla="*/ 708660 h 1238250"/>
                  <a:gd name="connsiteX401" fmla="*/ 80010 w 657225"/>
                  <a:gd name="connsiteY401" fmla="*/ 734378 h 1238250"/>
                  <a:gd name="connsiteX402" fmla="*/ 99060 w 657225"/>
                  <a:gd name="connsiteY402" fmla="*/ 705803 h 1238250"/>
                  <a:gd name="connsiteX403" fmla="*/ 264795 w 657225"/>
                  <a:gd name="connsiteY403" fmla="*/ 706755 h 1238250"/>
                  <a:gd name="connsiteX404" fmla="*/ 248603 w 657225"/>
                  <a:gd name="connsiteY404" fmla="*/ 681037 h 1238250"/>
                  <a:gd name="connsiteX405" fmla="*/ 229553 w 657225"/>
                  <a:gd name="connsiteY405" fmla="*/ 707708 h 1238250"/>
                  <a:gd name="connsiteX406" fmla="*/ 245745 w 657225"/>
                  <a:gd name="connsiteY406" fmla="*/ 734378 h 1238250"/>
                  <a:gd name="connsiteX407" fmla="*/ 264795 w 657225"/>
                  <a:gd name="connsiteY407" fmla="*/ 706755 h 1238250"/>
                  <a:gd name="connsiteX408" fmla="*/ 229553 w 657225"/>
                  <a:gd name="connsiteY408" fmla="*/ 943928 h 1238250"/>
                  <a:gd name="connsiteX409" fmla="*/ 246698 w 657225"/>
                  <a:gd name="connsiteY409" fmla="*/ 966787 h 1238250"/>
                  <a:gd name="connsiteX410" fmla="*/ 264795 w 657225"/>
                  <a:gd name="connsiteY410" fmla="*/ 941070 h 1238250"/>
                  <a:gd name="connsiteX411" fmla="*/ 247650 w 657225"/>
                  <a:gd name="connsiteY411" fmla="*/ 915353 h 1238250"/>
                  <a:gd name="connsiteX412" fmla="*/ 229553 w 657225"/>
                  <a:gd name="connsiteY412" fmla="*/ 943928 h 1238250"/>
                  <a:gd name="connsiteX413" fmla="*/ 264795 w 657225"/>
                  <a:gd name="connsiteY413" fmla="*/ 480060 h 1238250"/>
                  <a:gd name="connsiteX414" fmla="*/ 247650 w 657225"/>
                  <a:gd name="connsiteY414" fmla="*/ 450533 h 1238250"/>
                  <a:gd name="connsiteX415" fmla="*/ 229553 w 657225"/>
                  <a:gd name="connsiteY415" fmla="*/ 476250 h 1238250"/>
                  <a:gd name="connsiteX416" fmla="*/ 246698 w 657225"/>
                  <a:gd name="connsiteY416" fmla="*/ 501968 h 1238250"/>
                  <a:gd name="connsiteX417" fmla="*/ 264795 w 657225"/>
                  <a:gd name="connsiteY417" fmla="*/ 480060 h 1238250"/>
                  <a:gd name="connsiteX418" fmla="*/ 264795 w 657225"/>
                  <a:gd name="connsiteY418" fmla="*/ 321945 h 1238250"/>
                  <a:gd name="connsiteX419" fmla="*/ 246698 w 657225"/>
                  <a:gd name="connsiteY419" fmla="*/ 295275 h 1238250"/>
                  <a:gd name="connsiteX420" fmla="*/ 228600 w 657225"/>
                  <a:gd name="connsiteY420" fmla="*/ 320993 h 1238250"/>
                  <a:gd name="connsiteX421" fmla="*/ 245745 w 657225"/>
                  <a:gd name="connsiteY421" fmla="*/ 346710 h 1238250"/>
                  <a:gd name="connsiteX422" fmla="*/ 264795 w 657225"/>
                  <a:gd name="connsiteY422" fmla="*/ 321945 h 1238250"/>
                  <a:gd name="connsiteX423" fmla="*/ 426720 w 657225"/>
                  <a:gd name="connsiteY423" fmla="*/ 321945 h 1238250"/>
                  <a:gd name="connsiteX424" fmla="*/ 410528 w 657225"/>
                  <a:gd name="connsiteY424" fmla="*/ 295275 h 1238250"/>
                  <a:gd name="connsiteX425" fmla="*/ 391478 w 657225"/>
                  <a:gd name="connsiteY425" fmla="*/ 319087 h 1238250"/>
                  <a:gd name="connsiteX426" fmla="*/ 407670 w 657225"/>
                  <a:gd name="connsiteY426" fmla="*/ 346710 h 1238250"/>
                  <a:gd name="connsiteX427" fmla="*/ 426720 w 657225"/>
                  <a:gd name="connsiteY427" fmla="*/ 321945 h 1238250"/>
                  <a:gd name="connsiteX428" fmla="*/ 179070 w 657225"/>
                  <a:gd name="connsiteY428" fmla="*/ 164783 h 1238250"/>
                  <a:gd name="connsiteX429" fmla="*/ 162878 w 657225"/>
                  <a:gd name="connsiteY429" fmla="*/ 139065 h 1238250"/>
                  <a:gd name="connsiteX430" fmla="*/ 143828 w 657225"/>
                  <a:gd name="connsiteY430" fmla="*/ 163830 h 1238250"/>
                  <a:gd name="connsiteX431" fmla="*/ 160973 w 657225"/>
                  <a:gd name="connsiteY431" fmla="*/ 190500 h 1238250"/>
                  <a:gd name="connsiteX432" fmla="*/ 179070 w 657225"/>
                  <a:gd name="connsiteY432" fmla="*/ 164783 h 1238250"/>
                  <a:gd name="connsiteX433" fmla="*/ 426720 w 657225"/>
                  <a:gd name="connsiteY433" fmla="*/ 478155 h 1238250"/>
                  <a:gd name="connsiteX434" fmla="*/ 408623 w 657225"/>
                  <a:gd name="connsiteY434" fmla="*/ 450533 h 1238250"/>
                  <a:gd name="connsiteX435" fmla="*/ 390525 w 657225"/>
                  <a:gd name="connsiteY435" fmla="*/ 476250 h 1238250"/>
                  <a:gd name="connsiteX436" fmla="*/ 411480 w 657225"/>
                  <a:gd name="connsiteY436" fmla="*/ 501968 h 1238250"/>
                  <a:gd name="connsiteX437" fmla="*/ 426720 w 657225"/>
                  <a:gd name="connsiteY437" fmla="*/ 478155 h 1238250"/>
                  <a:gd name="connsiteX438" fmla="*/ 179070 w 657225"/>
                  <a:gd name="connsiteY438" fmla="*/ 84772 h 1238250"/>
                  <a:gd name="connsiteX439" fmla="*/ 160973 w 657225"/>
                  <a:gd name="connsiteY439" fmla="*/ 54293 h 1238250"/>
                  <a:gd name="connsiteX440" fmla="*/ 145733 w 657225"/>
                  <a:gd name="connsiteY440" fmla="*/ 80963 h 1238250"/>
                  <a:gd name="connsiteX441" fmla="*/ 163830 w 657225"/>
                  <a:gd name="connsiteY441" fmla="*/ 114300 h 1238250"/>
                  <a:gd name="connsiteX442" fmla="*/ 179070 w 657225"/>
                  <a:gd name="connsiteY442" fmla="*/ 84772 h 1238250"/>
                  <a:gd name="connsiteX443" fmla="*/ 179070 w 657225"/>
                  <a:gd name="connsiteY443" fmla="*/ 398145 h 1238250"/>
                  <a:gd name="connsiteX444" fmla="*/ 162878 w 657225"/>
                  <a:gd name="connsiteY444" fmla="*/ 368618 h 1238250"/>
                  <a:gd name="connsiteX445" fmla="*/ 144780 w 657225"/>
                  <a:gd name="connsiteY445" fmla="*/ 393383 h 1238250"/>
                  <a:gd name="connsiteX446" fmla="*/ 160973 w 657225"/>
                  <a:gd name="connsiteY446" fmla="*/ 424815 h 1238250"/>
                  <a:gd name="connsiteX447" fmla="*/ 179070 w 657225"/>
                  <a:gd name="connsiteY447" fmla="*/ 398145 h 1238250"/>
                  <a:gd name="connsiteX448" fmla="*/ 179070 w 657225"/>
                  <a:gd name="connsiteY448" fmla="*/ 1018223 h 1238250"/>
                  <a:gd name="connsiteX449" fmla="*/ 162878 w 657225"/>
                  <a:gd name="connsiteY449" fmla="*/ 989648 h 1238250"/>
                  <a:gd name="connsiteX450" fmla="*/ 144780 w 657225"/>
                  <a:gd name="connsiteY450" fmla="*/ 1017270 h 1238250"/>
                  <a:gd name="connsiteX451" fmla="*/ 160020 w 657225"/>
                  <a:gd name="connsiteY451" fmla="*/ 1046798 h 1238250"/>
                  <a:gd name="connsiteX452" fmla="*/ 179070 w 657225"/>
                  <a:gd name="connsiteY452" fmla="*/ 1018223 h 1238250"/>
                  <a:gd name="connsiteX453" fmla="*/ 264795 w 657225"/>
                  <a:gd name="connsiteY453" fmla="*/ 1100138 h 1238250"/>
                  <a:gd name="connsiteX454" fmla="*/ 246698 w 657225"/>
                  <a:gd name="connsiteY454" fmla="*/ 1071563 h 1238250"/>
                  <a:gd name="connsiteX455" fmla="*/ 229553 w 657225"/>
                  <a:gd name="connsiteY455" fmla="*/ 1094423 h 1238250"/>
                  <a:gd name="connsiteX456" fmla="*/ 244793 w 657225"/>
                  <a:gd name="connsiteY456" fmla="*/ 1121092 h 1238250"/>
                  <a:gd name="connsiteX457" fmla="*/ 264795 w 657225"/>
                  <a:gd name="connsiteY457" fmla="*/ 1100138 h 1238250"/>
                  <a:gd name="connsiteX458" fmla="*/ 308610 w 657225"/>
                  <a:gd name="connsiteY458" fmla="*/ 1091565 h 1238250"/>
                  <a:gd name="connsiteX459" fmla="*/ 325755 w 657225"/>
                  <a:gd name="connsiteY459" fmla="*/ 1121092 h 1238250"/>
                  <a:gd name="connsiteX460" fmla="*/ 344805 w 657225"/>
                  <a:gd name="connsiteY460" fmla="*/ 1096328 h 1238250"/>
                  <a:gd name="connsiteX461" fmla="*/ 327660 w 657225"/>
                  <a:gd name="connsiteY461" fmla="*/ 1070610 h 1238250"/>
                  <a:gd name="connsiteX462" fmla="*/ 308610 w 657225"/>
                  <a:gd name="connsiteY462" fmla="*/ 1091565 h 1238250"/>
                  <a:gd name="connsiteX463" fmla="*/ 589598 w 657225"/>
                  <a:gd name="connsiteY463" fmla="*/ 477203 h 1238250"/>
                  <a:gd name="connsiteX464" fmla="*/ 573405 w 657225"/>
                  <a:gd name="connsiteY464" fmla="*/ 451485 h 1238250"/>
                  <a:gd name="connsiteX465" fmla="*/ 554355 w 657225"/>
                  <a:gd name="connsiteY465" fmla="*/ 475297 h 1238250"/>
                  <a:gd name="connsiteX466" fmla="*/ 571500 w 657225"/>
                  <a:gd name="connsiteY466" fmla="*/ 501968 h 1238250"/>
                  <a:gd name="connsiteX467" fmla="*/ 589598 w 657225"/>
                  <a:gd name="connsiteY467" fmla="*/ 477203 h 1238250"/>
                  <a:gd name="connsiteX468" fmla="*/ 511492 w 657225"/>
                  <a:gd name="connsiteY468" fmla="*/ 468630 h 1238250"/>
                  <a:gd name="connsiteX469" fmla="*/ 494348 w 657225"/>
                  <a:gd name="connsiteY469" fmla="*/ 450533 h 1238250"/>
                  <a:gd name="connsiteX470" fmla="*/ 475298 w 657225"/>
                  <a:gd name="connsiteY470" fmla="*/ 475297 h 1238250"/>
                  <a:gd name="connsiteX471" fmla="*/ 494348 w 657225"/>
                  <a:gd name="connsiteY471" fmla="*/ 500062 h 1238250"/>
                  <a:gd name="connsiteX472" fmla="*/ 511492 w 657225"/>
                  <a:gd name="connsiteY472" fmla="*/ 468630 h 1238250"/>
                  <a:gd name="connsiteX473" fmla="*/ 344805 w 657225"/>
                  <a:gd name="connsiteY473" fmla="*/ 476250 h 1238250"/>
                  <a:gd name="connsiteX474" fmla="*/ 326708 w 657225"/>
                  <a:gd name="connsiteY474" fmla="*/ 451485 h 1238250"/>
                  <a:gd name="connsiteX475" fmla="*/ 308610 w 657225"/>
                  <a:gd name="connsiteY475" fmla="*/ 476250 h 1238250"/>
                  <a:gd name="connsiteX476" fmla="*/ 326708 w 657225"/>
                  <a:gd name="connsiteY476" fmla="*/ 501015 h 1238250"/>
                  <a:gd name="connsiteX477" fmla="*/ 344805 w 657225"/>
                  <a:gd name="connsiteY477" fmla="*/ 476250 h 1238250"/>
                  <a:gd name="connsiteX478" fmla="*/ 63818 w 657225"/>
                  <a:gd name="connsiteY478" fmla="*/ 474345 h 1238250"/>
                  <a:gd name="connsiteX479" fmla="*/ 80010 w 657225"/>
                  <a:gd name="connsiteY479" fmla="*/ 501015 h 1238250"/>
                  <a:gd name="connsiteX480" fmla="*/ 100013 w 657225"/>
                  <a:gd name="connsiteY480" fmla="*/ 477203 h 1238250"/>
                  <a:gd name="connsiteX481" fmla="*/ 83820 w 657225"/>
                  <a:gd name="connsiteY481" fmla="*/ 450533 h 1238250"/>
                  <a:gd name="connsiteX482" fmla="*/ 63818 w 657225"/>
                  <a:gd name="connsiteY482" fmla="*/ 474345 h 1238250"/>
                  <a:gd name="connsiteX483" fmla="*/ 99060 w 657225"/>
                  <a:gd name="connsiteY483" fmla="*/ 1097280 h 1238250"/>
                  <a:gd name="connsiteX484" fmla="*/ 82868 w 657225"/>
                  <a:gd name="connsiteY484" fmla="*/ 1071563 h 1238250"/>
                  <a:gd name="connsiteX485" fmla="*/ 63818 w 657225"/>
                  <a:gd name="connsiteY485" fmla="*/ 1095375 h 1238250"/>
                  <a:gd name="connsiteX486" fmla="*/ 80963 w 657225"/>
                  <a:gd name="connsiteY486" fmla="*/ 1122045 h 1238250"/>
                  <a:gd name="connsiteX487" fmla="*/ 99060 w 657225"/>
                  <a:gd name="connsiteY487" fmla="*/ 1097280 h 1238250"/>
                  <a:gd name="connsiteX488" fmla="*/ 179070 w 657225"/>
                  <a:gd name="connsiteY488" fmla="*/ 242887 h 1238250"/>
                  <a:gd name="connsiteX489" fmla="*/ 161925 w 657225"/>
                  <a:gd name="connsiteY489" fmla="*/ 216218 h 1238250"/>
                  <a:gd name="connsiteX490" fmla="*/ 145733 w 657225"/>
                  <a:gd name="connsiteY490" fmla="*/ 242887 h 1238250"/>
                  <a:gd name="connsiteX491" fmla="*/ 161925 w 657225"/>
                  <a:gd name="connsiteY491" fmla="*/ 270510 h 1238250"/>
                  <a:gd name="connsiteX492" fmla="*/ 179070 w 657225"/>
                  <a:gd name="connsiteY492" fmla="*/ 242887 h 1238250"/>
                  <a:gd name="connsiteX493" fmla="*/ 179070 w 657225"/>
                  <a:gd name="connsiteY493" fmla="*/ 707708 h 1238250"/>
                  <a:gd name="connsiteX494" fmla="*/ 161925 w 657225"/>
                  <a:gd name="connsiteY494" fmla="*/ 681037 h 1238250"/>
                  <a:gd name="connsiteX495" fmla="*/ 144780 w 657225"/>
                  <a:gd name="connsiteY495" fmla="*/ 706755 h 1238250"/>
                  <a:gd name="connsiteX496" fmla="*/ 162878 w 657225"/>
                  <a:gd name="connsiteY496" fmla="*/ 734378 h 1238250"/>
                  <a:gd name="connsiteX497" fmla="*/ 179070 w 657225"/>
                  <a:gd name="connsiteY497" fmla="*/ 707708 h 1238250"/>
                  <a:gd name="connsiteX498" fmla="*/ 179070 w 657225"/>
                  <a:gd name="connsiteY498" fmla="*/ 479108 h 1238250"/>
                  <a:gd name="connsiteX499" fmla="*/ 161925 w 657225"/>
                  <a:gd name="connsiteY499" fmla="*/ 450533 h 1238250"/>
                  <a:gd name="connsiteX500" fmla="*/ 144780 w 657225"/>
                  <a:gd name="connsiteY500" fmla="*/ 476250 h 1238250"/>
                  <a:gd name="connsiteX501" fmla="*/ 161925 w 657225"/>
                  <a:gd name="connsiteY501" fmla="*/ 500062 h 1238250"/>
                  <a:gd name="connsiteX502" fmla="*/ 179070 w 657225"/>
                  <a:gd name="connsiteY502" fmla="*/ 479108 h 1238250"/>
                  <a:gd name="connsiteX503" fmla="*/ 144780 w 657225"/>
                  <a:gd name="connsiteY503" fmla="*/ 1097280 h 1238250"/>
                  <a:gd name="connsiteX504" fmla="*/ 160973 w 657225"/>
                  <a:gd name="connsiteY504" fmla="*/ 1121092 h 1238250"/>
                  <a:gd name="connsiteX505" fmla="*/ 178118 w 657225"/>
                  <a:gd name="connsiteY505" fmla="*/ 1095375 h 1238250"/>
                  <a:gd name="connsiteX506" fmla="*/ 161925 w 657225"/>
                  <a:gd name="connsiteY506" fmla="*/ 1071563 h 1238250"/>
                  <a:gd name="connsiteX507" fmla="*/ 144780 w 657225"/>
                  <a:gd name="connsiteY507" fmla="*/ 1097280 h 123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Lst>
                <a:rect l="l" t="t" r="r" b="b"/>
                <a:pathLst>
                  <a:path w="657225" h="1238250">
                    <a:moveTo>
                      <a:pt x="512445" y="1097280"/>
                    </a:moveTo>
                    <a:cubicBezTo>
                      <a:pt x="507683" y="1087755"/>
                      <a:pt x="517208" y="1069658"/>
                      <a:pt x="493395" y="1071563"/>
                    </a:cubicBezTo>
                    <a:cubicBezTo>
                      <a:pt x="479108" y="1073467"/>
                      <a:pt x="473393" y="1076325"/>
                      <a:pt x="474345" y="1090613"/>
                    </a:cubicBezTo>
                    <a:cubicBezTo>
                      <a:pt x="475298" y="1105853"/>
                      <a:pt x="446723" y="1123950"/>
                      <a:pt x="432435" y="1119188"/>
                    </a:cubicBezTo>
                    <a:cubicBezTo>
                      <a:pt x="422910" y="1116330"/>
                      <a:pt x="427673" y="1107758"/>
                      <a:pt x="426720" y="1102042"/>
                    </a:cubicBezTo>
                    <a:cubicBezTo>
                      <a:pt x="423863" y="1089660"/>
                      <a:pt x="435293" y="1070610"/>
                      <a:pt x="408623" y="1071563"/>
                    </a:cubicBezTo>
                    <a:cubicBezTo>
                      <a:pt x="391478" y="1071563"/>
                      <a:pt x="391478" y="1080135"/>
                      <a:pt x="391478" y="1092517"/>
                    </a:cubicBezTo>
                    <a:cubicBezTo>
                      <a:pt x="390525" y="1111567"/>
                      <a:pt x="391478" y="1126808"/>
                      <a:pt x="417195" y="1119188"/>
                    </a:cubicBezTo>
                    <a:cubicBezTo>
                      <a:pt x="415290" y="1127760"/>
                      <a:pt x="408623" y="1127760"/>
                      <a:pt x="402908" y="1129665"/>
                    </a:cubicBezTo>
                    <a:cubicBezTo>
                      <a:pt x="365760" y="1143000"/>
                      <a:pt x="323850" y="1142048"/>
                      <a:pt x="287655" y="1160145"/>
                    </a:cubicBezTo>
                    <a:cubicBezTo>
                      <a:pt x="279083" y="1163955"/>
                      <a:pt x="264795" y="1174433"/>
                      <a:pt x="261938" y="1150620"/>
                    </a:cubicBezTo>
                    <a:cubicBezTo>
                      <a:pt x="260985" y="1140142"/>
                      <a:pt x="246698" y="1146810"/>
                      <a:pt x="239078" y="1145858"/>
                    </a:cubicBezTo>
                    <a:cubicBezTo>
                      <a:pt x="228600" y="1144905"/>
                      <a:pt x="230505" y="1153478"/>
                      <a:pt x="229553" y="1160145"/>
                    </a:cubicBezTo>
                    <a:cubicBezTo>
                      <a:pt x="227648" y="1173480"/>
                      <a:pt x="195263" y="1192530"/>
                      <a:pt x="184785" y="1186815"/>
                    </a:cubicBezTo>
                    <a:cubicBezTo>
                      <a:pt x="176213" y="1182053"/>
                      <a:pt x="180023" y="1172528"/>
                      <a:pt x="180023" y="1165860"/>
                    </a:cubicBezTo>
                    <a:cubicBezTo>
                      <a:pt x="180023" y="1152525"/>
                      <a:pt x="178118" y="1144905"/>
                      <a:pt x="161925" y="1145858"/>
                    </a:cubicBezTo>
                    <a:cubicBezTo>
                      <a:pt x="146685" y="1145858"/>
                      <a:pt x="143828" y="1153478"/>
                      <a:pt x="145733" y="1164908"/>
                    </a:cubicBezTo>
                    <a:cubicBezTo>
                      <a:pt x="151448" y="1194435"/>
                      <a:pt x="137160" y="1204913"/>
                      <a:pt x="109538" y="1210628"/>
                    </a:cubicBezTo>
                    <a:cubicBezTo>
                      <a:pt x="74295" y="1217295"/>
                      <a:pt x="39053" y="1229678"/>
                      <a:pt x="4763" y="1239203"/>
                    </a:cubicBezTo>
                    <a:cubicBezTo>
                      <a:pt x="-952" y="1229678"/>
                      <a:pt x="953" y="1221105"/>
                      <a:pt x="953" y="1212533"/>
                    </a:cubicBezTo>
                    <a:cubicBezTo>
                      <a:pt x="953" y="818198"/>
                      <a:pt x="953" y="422910"/>
                      <a:pt x="0" y="28575"/>
                    </a:cubicBezTo>
                    <a:cubicBezTo>
                      <a:pt x="0" y="4763"/>
                      <a:pt x="6668" y="0"/>
                      <a:pt x="29528" y="0"/>
                    </a:cubicBezTo>
                    <a:cubicBezTo>
                      <a:pt x="232410" y="952"/>
                      <a:pt x="434340" y="952"/>
                      <a:pt x="637223" y="0"/>
                    </a:cubicBezTo>
                    <a:cubicBezTo>
                      <a:pt x="659130" y="0"/>
                      <a:pt x="664845" y="5715"/>
                      <a:pt x="664845" y="26670"/>
                    </a:cubicBezTo>
                    <a:cubicBezTo>
                      <a:pt x="663893" y="366712"/>
                      <a:pt x="663893" y="706755"/>
                      <a:pt x="664845" y="1045845"/>
                    </a:cubicBezTo>
                    <a:cubicBezTo>
                      <a:pt x="664845" y="1062990"/>
                      <a:pt x="667703" y="1073467"/>
                      <a:pt x="641033" y="1068705"/>
                    </a:cubicBezTo>
                    <a:cubicBezTo>
                      <a:pt x="616268" y="1063942"/>
                      <a:pt x="587693" y="1069658"/>
                      <a:pt x="562928" y="1074420"/>
                    </a:cubicBezTo>
                    <a:cubicBezTo>
                      <a:pt x="547688" y="1078230"/>
                      <a:pt x="533400" y="1097280"/>
                      <a:pt x="512445" y="1097280"/>
                    </a:cubicBezTo>
                    <a:close/>
                    <a:moveTo>
                      <a:pt x="180023" y="862965"/>
                    </a:moveTo>
                    <a:cubicBezTo>
                      <a:pt x="180023" y="847725"/>
                      <a:pt x="183833" y="833437"/>
                      <a:pt x="160973" y="834390"/>
                    </a:cubicBezTo>
                    <a:cubicBezTo>
                      <a:pt x="134303" y="835342"/>
                      <a:pt x="145733" y="853440"/>
                      <a:pt x="143828" y="865823"/>
                    </a:cubicBezTo>
                    <a:cubicBezTo>
                      <a:pt x="141923" y="878205"/>
                      <a:pt x="140018" y="890587"/>
                      <a:pt x="161925" y="891540"/>
                    </a:cubicBezTo>
                    <a:cubicBezTo>
                      <a:pt x="188595" y="890587"/>
                      <a:pt x="178118" y="873442"/>
                      <a:pt x="180023" y="862965"/>
                    </a:cubicBezTo>
                    <a:close/>
                    <a:moveTo>
                      <a:pt x="180975" y="552450"/>
                    </a:moveTo>
                    <a:cubicBezTo>
                      <a:pt x="179070" y="541020"/>
                      <a:pt x="188595" y="524828"/>
                      <a:pt x="162878" y="524828"/>
                    </a:cubicBezTo>
                    <a:cubicBezTo>
                      <a:pt x="140018" y="524828"/>
                      <a:pt x="142875" y="538162"/>
                      <a:pt x="143828" y="551498"/>
                    </a:cubicBezTo>
                    <a:cubicBezTo>
                      <a:pt x="144780" y="564833"/>
                      <a:pt x="136208" y="581978"/>
                      <a:pt x="162878" y="581025"/>
                    </a:cubicBezTo>
                    <a:cubicBezTo>
                      <a:pt x="186690" y="581025"/>
                      <a:pt x="179070" y="564833"/>
                      <a:pt x="180975" y="552450"/>
                    </a:cubicBezTo>
                    <a:close/>
                    <a:moveTo>
                      <a:pt x="427673" y="85725"/>
                    </a:moveTo>
                    <a:cubicBezTo>
                      <a:pt x="421958" y="76200"/>
                      <a:pt x="438150" y="54293"/>
                      <a:pt x="408623" y="55245"/>
                    </a:cubicBezTo>
                    <a:cubicBezTo>
                      <a:pt x="382905" y="56197"/>
                      <a:pt x="391478" y="73343"/>
                      <a:pt x="392430" y="83820"/>
                    </a:cubicBezTo>
                    <a:cubicBezTo>
                      <a:pt x="393383" y="96202"/>
                      <a:pt x="381000" y="117157"/>
                      <a:pt x="410528" y="116205"/>
                    </a:cubicBezTo>
                    <a:cubicBezTo>
                      <a:pt x="435293" y="116205"/>
                      <a:pt x="423863" y="99060"/>
                      <a:pt x="427673" y="85725"/>
                    </a:cubicBezTo>
                    <a:close/>
                    <a:moveTo>
                      <a:pt x="228600" y="86677"/>
                    </a:moveTo>
                    <a:cubicBezTo>
                      <a:pt x="233363" y="96202"/>
                      <a:pt x="219075" y="116205"/>
                      <a:pt x="246698" y="116205"/>
                    </a:cubicBezTo>
                    <a:cubicBezTo>
                      <a:pt x="272415" y="116205"/>
                      <a:pt x="264795" y="98107"/>
                      <a:pt x="264795" y="85725"/>
                    </a:cubicBezTo>
                    <a:cubicBezTo>
                      <a:pt x="264795" y="73343"/>
                      <a:pt x="274320" y="55245"/>
                      <a:pt x="247650" y="55245"/>
                    </a:cubicBezTo>
                    <a:cubicBezTo>
                      <a:pt x="220028" y="54293"/>
                      <a:pt x="232410" y="73343"/>
                      <a:pt x="228600" y="86677"/>
                    </a:cubicBezTo>
                    <a:close/>
                    <a:moveTo>
                      <a:pt x="180023" y="788670"/>
                    </a:moveTo>
                    <a:cubicBezTo>
                      <a:pt x="180023" y="772478"/>
                      <a:pt x="184785" y="759143"/>
                      <a:pt x="162878" y="759143"/>
                    </a:cubicBezTo>
                    <a:cubicBezTo>
                      <a:pt x="141923" y="759143"/>
                      <a:pt x="142875" y="769620"/>
                      <a:pt x="143828" y="783908"/>
                    </a:cubicBezTo>
                    <a:cubicBezTo>
                      <a:pt x="144780" y="797243"/>
                      <a:pt x="139065" y="811530"/>
                      <a:pt x="162878" y="811530"/>
                    </a:cubicBezTo>
                    <a:cubicBezTo>
                      <a:pt x="184785" y="810578"/>
                      <a:pt x="180023" y="797243"/>
                      <a:pt x="180023" y="788670"/>
                    </a:cubicBezTo>
                    <a:close/>
                    <a:moveTo>
                      <a:pt x="143828" y="626745"/>
                    </a:moveTo>
                    <a:cubicBezTo>
                      <a:pt x="143828" y="641985"/>
                      <a:pt x="139065" y="656273"/>
                      <a:pt x="162878" y="655320"/>
                    </a:cubicBezTo>
                    <a:cubicBezTo>
                      <a:pt x="184785" y="654368"/>
                      <a:pt x="180023" y="641033"/>
                      <a:pt x="180023" y="629603"/>
                    </a:cubicBezTo>
                    <a:cubicBezTo>
                      <a:pt x="180023" y="617220"/>
                      <a:pt x="184785" y="603885"/>
                      <a:pt x="161925" y="603885"/>
                    </a:cubicBezTo>
                    <a:cubicBezTo>
                      <a:pt x="141923" y="603885"/>
                      <a:pt x="142875" y="615315"/>
                      <a:pt x="143828" y="626745"/>
                    </a:cubicBezTo>
                    <a:close/>
                    <a:moveTo>
                      <a:pt x="180023" y="319087"/>
                    </a:moveTo>
                    <a:cubicBezTo>
                      <a:pt x="180975" y="305753"/>
                      <a:pt x="182880" y="294322"/>
                      <a:pt x="161925" y="294322"/>
                    </a:cubicBezTo>
                    <a:cubicBezTo>
                      <a:pt x="140018" y="294322"/>
                      <a:pt x="143828" y="306705"/>
                      <a:pt x="143828" y="320040"/>
                    </a:cubicBezTo>
                    <a:cubicBezTo>
                      <a:pt x="143828" y="331470"/>
                      <a:pt x="139065" y="345758"/>
                      <a:pt x="160973" y="346710"/>
                    </a:cubicBezTo>
                    <a:cubicBezTo>
                      <a:pt x="183833" y="346710"/>
                      <a:pt x="180975" y="333375"/>
                      <a:pt x="180023" y="319087"/>
                    </a:cubicBezTo>
                    <a:close/>
                    <a:moveTo>
                      <a:pt x="143828" y="936308"/>
                    </a:moveTo>
                    <a:cubicBezTo>
                      <a:pt x="144780" y="952500"/>
                      <a:pt x="139065" y="967740"/>
                      <a:pt x="162878" y="967740"/>
                    </a:cubicBezTo>
                    <a:cubicBezTo>
                      <a:pt x="184785" y="967740"/>
                      <a:pt x="180975" y="954405"/>
                      <a:pt x="180975" y="942023"/>
                    </a:cubicBezTo>
                    <a:cubicBezTo>
                      <a:pt x="180975" y="930592"/>
                      <a:pt x="185738" y="916305"/>
                      <a:pt x="163830" y="916305"/>
                    </a:cubicBezTo>
                    <a:cubicBezTo>
                      <a:pt x="142875" y="915353"/>
                      <a:pt x="141923" y="924878"/>
                      <a:pt x="143828" y="936308"/>
                    </a:cubicBezTo>
                    <a:close/>
                    <a:moveTo>
                      <a:pt x="62865" y="553403"/>
                    </a:moveTo>
                    <a:cubicBezTo>
                      <a:pt x="64770" y="564833"/>
                      <a:pt x="55245" y="581025"/>
                      <a:pt x="80010" y="581025"/>
                    </a:cubicBezTo>
                    <a:cubicBezTo>
                      <a:pt x="103823" y="581978"/>
                      <a:pt x="99060" y="567690"/>
                      <a:pt x="99060" y="554355"/>
                    </a:cubicBezTo>
                    <a:cubicBezTo>
                      <a:pt x="98108" y="541973"/>
                      <a:pt x="106680" y="524828"/>
                      <a:pt x="80963" y="524828"/>
                    </a:cubicBezTo>
                    <a:cubicBezTo>
                      <a:pt x="56198" y="524828"/>
                      <a:pt x="64770" y="541020"/>
                      <a:pt x="62865" y="553403"/>
                    </a:cubicBezTo>
                    <a:close/>
                    <a:moveTo>
                      <a:pt x="100013" y="82868"/>
                    </a:moveTo>
                    <a:cubicBezTo>
                      <a:pt x="94298" y="75247"/>
                      <a:pt x="111443" y="55245"/>
                      <a:pt x="82868" y="54293"/>
                    </a:cubicBezTo>
                    <a:cubicBezTo>
                      <a:pt x="60008" y="53340"/>
                      <a:pt x="61913" y="67627"/>
                      <a:pt x="63818" y="80963"/>
                    </a:cubicBezTo>
                    <a:cubicBezTo>
                      <a:pt x="65723" y="93345"/>
                      <a:pt x="51435" y="113347"/>
                      <a:pt x="80010" y="115252"/>
                    </a:cubicBezTo>
                    <a:cubicBezTo>
                      <a:pt x="105728" y="116205"/>
                      <a:pt x="98108" y="99060"/>
                      <a:pt x="100013" y="82868"/>
                    </a:cubicBezTo>
                    <a:close/>
                    <a:moveTo>
                      <a:pt x="264795" y="552450"/>
                    </a:moveTo>
                    <a:cubicBezTo>
                      <a:pt x="261938" y="541973"/>
                      <a:pt x="272415" y="524828"/>
                      <a:pt x="247650" y="524828"/>
                    </a:cubicBezTo>
                    <a:cubicBezTo>
                      <a:pt x="223838" y="524828"/>
                      <a:pt x="229553" y="540068"/>
                      <a:pt x="229553" y="552450"/>
                    </a:cubicBezTo>
                    <a:cubicBezTo>
                      <a:pt x="229553" y="563880"/>
                      <a:pt x="221933" y="581025"/>
                      <a:pt x="246698" y="581025"/>
                    </a:cubicBezTo>
                    <a:cubicBezTo>
                      <a:pt x="270510" y="581978"/>
                      <a:pt x="263843" y="565785"/>
                      <a:pt x="264795" y="552450"/>
                    </a:cubicBezTo>
                    <a:close/>
                    <a:moveTo>
                      <a:pt x="308610" y="82868"/>
                    </a:moveTo>
                    <a:cubicBezTo>
                      <a:pt x="311468" y="95250"/>
                      <a:pt x="299085" y="115252"/>
                      <a:pt x="327660" y="114300"/>
                    </a:cubicBezTo>
                    <a:cubicBezTo>
                      <a:pt x="354330" y="113347"/>
                      <a:pt x="343853" y="95250"/>
                      <a:pt x="343853" y="82868"/>
                    </a:cubicBezTo>
                    <a:cubicBezTo>
                      <a:pt x="344805" y="70485"/>
                      <a:pt x="351473" y="53340"/>
                      <a:pt x="325755" y="53340"/>
                    </a:cubicBezTo>
                    <a:cubicBezTo>
                      <a:pt x="300990" y="55245"/>
                      <a:pt x="310515" y="71438"/>
                      <a:pt x="308610" y="82868"/>
                    </a:cubicBezTo>
                    <a:close/>
                    <a:moveTo>
                      <a:pt x="511492" y="84772"/>
                    </a:moveTo>
                    <a:cubicBezTo>
                      <a:pt x="508635" y="72390"/>
                      <a:pt x="519113" y="54293"/>
                      <a:pt x="492443" y="54293"/>
                    </a:cubicBezTo>
                    <a:cubicBezTo>
                      <a:pt x="467678" y="54293"/>
                      <a:pt x="474345" y="70485"/>
                      <a:pt x="475298" y="81915"/>
                    </a:cubicBezTo>
                    <a:cubicBezTo>
                      <a:pt x="476250" y="94297"/>
                      <a:pt x="464820" y="114300"/>
                      <a:pt x="493395" y="114300"/>
                    </a:cubicBezTo>
                    <a:cubicBezTo>
                      <a:pt x="520065" y="115252"/>
                      <a:pt x="507683" y="96202"/>
                      <a:pt x="511492" y="84772"/>
                    </a:cubicBezTo>
                    <a:close/>
                    <a:moveTo>
                      <a:pt x="553403" y="85725"/>
                    </a:moveTo>
                    <a:cubicBezTo>
                      <a:pt x="558165" y="96202"/>
                      <a:pt x="544830" y="115252"/>
                      <a:pt x="571500" y="115252"/>
                    </a:cubicBezTo>
                    <a:cubicBezTo>
                      <a:pt x="600075" y="115252"/>
                      <a:pt x="588645" y="95250"/>
                      <a:pt x="589598" y="82868"/>
                    </a:cubicBezTo>
                    <a:cubicBezTo>
                      <a:pt x="590550" y="70485"/>
                      <a:pt x="596265" y="55245"/>
                      <a:pt x="572453" y="55245"/>
                    </a:cubicBezTo>
                    <a:cubicBezTo>
                      <a:pt x="544830" y="54293"/>
                      <a:pt x="556260" y="72390"/>
                      <a:pt x="553403" y="85725"/>
                    </a:cubicBezTo>
                    <a:close/>
                    <a:moveTo>
                      <a:pt x="426720" y="554355"/>
                    </a:moveTo>
                    <a:cubicBezTo>
                      <a:pt x="424815" y="541973"/>
                      <a:pt x="434340" y="523875"/>
                      <a:pt x="407670" y="524828"/>
                    </a:cubicBezTo>
                    <a:cubicBezTo>
                      <a:pt x="381953" y="525780"/>
                      <a:pt x="392430" y="542925"/>
                      <a:pt x="391478" y="553403"/>
                    </a:cubicBezTo>
                    <a:cubicBezTo>
                      <a:pt x="390525" y="566737"/>
                      <a:pt x="386715" y="581025"/>
                      <a:pt x="409575" y="581025"/>
                    </a:cubicBezTo>
                    <a:cubicBezTo>
                      <a:pt x="433388" y="581025"/>
                      <a:pt x="425768" y="565785"/>
                      <a:pt x="426720" y="554355"/>
                    </a:cubicBezTo>
                    <a:close/>
                    <a:moveTo>
                      <a:pt x="510540" y="552450"/>
                    </a:moveTo>
                    <a:cubicBezTo>
                      <a:pt x="509588" y="541020"/>
                      <a:pt x="518160" y="523875"/>
                      <a:pt x="491490" y="524828"/>
                    </a:cubicBezTo>
                    <a:cubicBezTo>
                      <a:pt x="468630" y="525780"/>
                      <a:pt x="474345" y="540068"/>
                      <a:pt x="475298" y="551498"/>
                    </a:cubicBezTo>
                    <a:cubicBezTo>
                      <a:pt x="476250" y="562928"/>
                      <a:pt x="465773" y="580073"/>
                      <a:pt x="491490" y="581025"/>
                    </a:cubicBezTo>
                    <a:cubicBezTo>
                      <a:pt x="514350" y="581978"/>
                      <a:pt x="511492" y="567690"/>
                      <a:pt x="510540" y="552450"/>
                    </a:cubicBezTo>
                    <a:close/>
                    <a:moveTo>
                      <a:pt x="589598" y="553403"/>
                    </a:moveTo>
                    <a:cubicBezTo>
                      <a:pt x="587693" y="541973"/>
                      <a:pt x="597218" y="525780"/>
                      <a:pt x="572453" y="524828"/>
                    </a:cubicBezTo>
                    <a:cubicBezTo>
                      <a:pt x="546735" y="524828"/>
                      <a:pt x="554355" y="541973"/>
                      <a:pt x="554355" y="554355"/>
                    </a:cubicBezTo>
                    <a:cubicBezTo>
                      <a:pt x="553403" y="567690"/>
                      <a:pt x="549593" y="581978"/>
                      <a:pt x="572453" y="581025"/>
                    </a:cubicBezTo>
                    <a:cubicBezTo>
                      <a:pt x="597218" y="581025"/>
                      <a:pt x="587693" y="564833"/>
                      <a:pt x="589598" y="553403"/>
                    </a:cubicBezTo>
                    <a:close/>
                    <a:moveTo>
                      <a:pt x="62865" y="862965"/>
                    </a:moveTo>
                    <a:cubicBezTo>
                      <a:pt x="65723" y="874395"/>
                      <a:pt x="55245" y="890587"/>
                      <a:pt x="80010" y="891540"/>
                    </a:cubicBezTo>
                    <a:cubicBezTo>
                      <a:pt x="103823" y="891540"/>
                      <a:pt x="99060" y="877253"/>
                      <a:pt x="98108" y="864870"/>
                    </a:cubicBezTo>
                    <a:cubicBezTo>
                      <a:pt x="97155" y="852487"/>
                      <a:pt x="106680" y="834390"/>
                      <a:pt x="80010" y="834390"/>
                    </a:cubicBezTo>
                    <a:cubicBezTo>
                      <a:pt x="56198" y="834390"/>
                      <a:pt x="65723" y="850583"/>
                      <a:pt x="62865" y="862965"/>
                    </a:cubicBezTo>
                    <a:close/>
                    <a:moveTo>
                      <a:pt x="264795" y="862012"/>
                    </a:moveTo>
                    <a:cubicBezTo>
                      <a:pt x="262890" y="849630"/>
                      <a:pt x="271463" y="833437"/>
                      <a:pt x="246698" y="833437"/>
                    </a:cubicBezTo>
                    <a:cubicBezTo>
                      <a:pt x="221933" y="833437"/>
                      <a:pt x="229553" y="849630"/>
                      <a:pt x="229553" y="862012"/>
                    </a:cubicBezTo>
                    <a:cubicBezTo>
                      <a:pt x="229553" y="874395"/>
                      <a:pt x="221933" y="890587"/>
                      <a:pt x="246698" y="890587"/>
                    </a:cubicBezTo>
                    <a:cubicBezTo>
                      <a:pt x="271463" y="890587"/>
                      <a:pt x="262890" y="874395"/>
                      <a:pt x="264795" y="862012"/>
                    </a:cubicBezTo>
                    <a:close/>
                    <a:moveTo>
                      <a:pt x="344805" y="862965"/>
                    </a:moveTo>
                    <a:cubicBezTo>
                      <a:pt x="343853" y="849630"/>
                      <a:pt x="351473" y="832485"/>
                      <a:pt x="325755" y="833437"/>
                    </a:cubicBezTo>
                    <a:cubicBezTo>
                      <a:pt x="302895" y="834390"/>
                      <a:pt x="308610" y="848678"/>
                      <a:pt x="309563" y="860108"/>
                    </a:cubicBezTo>
                    <a:cubicBezTo>
                      <a:pt x="310515" y="872490"/>
                      <a:pt x="300038" y="890587"/>
                      <a:pt x="326708" y="890587"/>
                    </a:cubicBezTo>
                    <a:cubicBezTo>
                      <a:pt x="350520" y="890587"/>
                      <a:pt x="342900" y="875348"/>
                      <a:pt x="344805" y="862965"/>
                    </a:cubicBezTo>
                    <a:close/>
                    <a:moveTo>
                      <a:pt x="390525" y="862012"/>
                    </a:moveTo>
                    <a:cubicBezTo>
                      <a:pt x="392430" y="874395"/>
                      <a:pt x="383858" y="890587"/>
                      <a:pt x="408623" y="890587"/>
                    </a:cubicBezTo>
                    <a:cubicBezTo>
                      <a:pt x="435293" y="890587"/>
                      <a:pt x="425768" y="872490"/>
                      <a:pt x="426720" y="860108"/>
                    </a:cubicBezTo>
                    <a:cubicBezTo>
                      <a:pt x="427673" y="846773"/>
                      <a:pt x="431483" y="832485"/>
                      <a:pt x="407670" y="833437"/>
                    </a:cubicBezTo>
                    <a:cubicBezTo>
                      <a:pt x="382905" y="834390"/>
                      <a:pt x="393383" y="851535"/>
                      <a:pt x="390525" y="862012"/>
                    </a:cubicBezTo>
                    <a:close/>
                    <a:moveTo>
                      <a:pt x="511492" y="862012"/>
                    </a:moveTo>
                    <a:cubicBezTo>
                      <a:pt x="508635" y="850583"/>
                      <a:pt x="518160" y="834390"/>
                      <a:pt x="493395" y="834390"/>
                    </a:cubicBezTo>
                    <a:cubicBezTo>
                      <a:pt x="469583" y="834390"/>
                      <a:pt x="475298" y="849630"/>
                      <a:pt x="475298" y="862012"/>
                    </a:cubicBezTo>
                    <a:cubicBezTo>
                      <a:pt x="475298" y="874395"/>
                      <a:pt x="467678" y="891540"/>
                      <a:pt x="493395" y="891540"/>
                    </a:cubicBezTo>
                    <a:cubicBezTo>
                      <a:pt x="519113" y="890587"/>
                      <a:pt x="508635" y="873442"/>
                      <a:pt x="511492" y="862012"/>
                    </a:cubicBezTo>
                    <a:close/>
                    <a:moveTo>
                      <a:pt x="589598" y="862012"/>
                    </a:moveTo>
                    <a:cubicBezTo>
                      <a:pt x="588645" y="849630"/>
                      <a:pt x="596265" y="834390"/>
                      <a:pt x="571500" y="834390"/>
                    </a:cubicBezTo>
                    <a:cubicBezTo>
                      <a:pt x="546735" y="834390"/>
                      <a:pt x="553403" y="850583"/>
                      <a:pt x="554355" y="862012"/>
                    </a:cubicBezTo>
                    <a:cubicBezTo>
                      <a:pt x="555308" y="873442"/>
                      <a:pt x="544830" y="890587"/>
                      <a:pt x="570548" y="890587"/>
                    </a:cubicBezTo>
                    <a:cubicBezTo>
                      <a:pt x="596265" y="891540"/>
                      <a:pt x="588645" y="874395"/>
                      <a:pt x="589598" y="862012"/>
                    </a:cubicBezTo>
                    <a:close/>
                    <a:moveTo>
                      <a:pt x="100013" y="1018223"/>
                    </a:moveTo>
                    <a:cubicBezTo>
                      <a:pt x="96203" y="1007745"/>
                      <a:pt x="108585" y="990600"/>
                      <a:pt x="82868" y="989648"/>
                    </a:cubicBezTo>
                    <a:cubicBezTo>
                      <a:pt x="57150" y="988695"/>
                      <a:pt x="63818" y="1004887"/>
                      <a:pt x="63818" y="1018223"/>
                    </a:cubicBezTo>
                    <a:cubicBezTo>
                      <a:pt x="63818" y="1031558"/>
                      <a:pt x="57150" y="1047750"/>
                      <a:pt x="82868" y="1046798"/>
                    </a:cubicBezTo>
                    <a:cubicBezTo>
                      <a:pt x="107633" y="1046798"/>
                      <a:pt x="96203" y="1029653"/>
                      <a:pt x="100013" y="1018223"/>
                    </a:cubicBezTo>
                    <a:close/>
                    <a:moveTo>
                      <a:pt x="264795" y="1018223"/>
                    </a:moveTo>
                    <a:cubicBezTo>
                      <a:pt x="261938" y="1006792"/>
                      <a:pt x="272415" y="989648"/>
                      <a:pt x="247650" y="989648"/>
                    </a:cubicBezTo>
                    <a:cubicBezTo>
                      <a:pt x="223838" y="989648"/>
                      <a:pt x="228600" y="1004887"/>
                      <a:pt x="229553" y="1017270"/>
                    </a:cubicBezTo>
                    <a:cubicBezTo>
                      <a:pt x="230505" y="1029653"/>
                      <a:pt x="220980" y="1047750"/>
                      <a:pt x="247650" y="1047750"/>
                    </a:cubicBezTo>
                    <a:cubicBezTo>
                      <a:pt x="272415" y="1046798"/>
                      <a:pt x="262890" y="1029653"/>
                      <a:pt x="264795" y="1018223"/>
                    </a:cubicBezTo>
                    <a:close/>
                    <a:moveTo>
                      <a:pt x="308610" y="1018223"/>
                    </a:moveTo>
                    <a:cubicBezTo>
                      <a:pt x="311468" y="1029653"/>
                      <a:pt x="300990" y="1046798"/>
                      <a:pt x="325755" y="1046798"/>
                    </a:cubicBezTo>
                    <a:cubicBezTo>
                      <a:pt x="349568" y="1046798"/>
                      <a:pt x="344805" y="1032510"/>
                      <a:pt x="343853" y="1019175"/>
                    </a:cubicBezTo>
                    <a:cubicBezTo>
                      <a:pt x="342900" y="1006792"/>
                      <a:pt x="352425" y="988695"/>
                      <a:pt x="325755" y="988695"/>
                    </a:cubicBezTo>
                    <a:cubicBezTo>
                      <a:pt x="300990" y="989648"/>
                      <a:pt x="310515" y="1006792"/>
                      <a:pt x="308610" y="1018223"/>
                    </a:cubicBezTo>
                    <a:close/>
                    <a:moveTo>
                      <a:pt x="426720" y="1018223"/>
                    </a:moveTo>
                    <a:cubicBezTo>
                      <a:pt x="423863" y="1007745"/>
                      <a:pt x="435293" y="990600"/>
                      <a:pt x="409575" y="989648"/>
                    </a:cubicBezTo>
                    <a:cubicBezTo>
                      <a:pt x="385763" y="988695"/>
                      <a:pt x="389573" y="1003935"/>
                      <a:pt x="391478" y="1016317"/>
                    </a:cubicBezTo>
                    <a:cubicBezTo>
                      <a:pt x="392430" y="1028700"/>
                      <a:pt x="381953" y="1046798"/>
                      <a:pt x="408623" y="1046798"/>
                    </a:cubicBezTo>
                    <a:cubicBezTo>
                      <a:pt x="433388" y="1046798"/>
                      <a:pt x="424815" y="1030605"/>
                      <a:pt x="426720" y="1018223"/>
                    </a:cubicBezTo>
                    <a:close/>
                    <a:moveTo>
                      <a:pt x="474345" y="1019175"/>
                    </a:moveTo>
                    <a:cubicBezTo>
                      <a:pt x="477203" y="1030605"/>
                      <a:pt x="466725" y="1047750"/>
                      <a:pt x="492443" y="1047750"/>
                    </a:cubicBezTo>
                    <a:cubicBezTo>
                      <a:pt x="517208" y="1047750"/>
                      <a:pt x="510540" y="1032510"/>
                      <a:pt x="510540" y="1020128"/>
                    </a:cubicBezTo>
                    <a:cubicBezTo>
                      <a:pt x="510540" y="1007745"/>
                      <a:pt x="518160" y="989648"/>
                      <a:pt x="491490" y="990600"/>
                    </a:cubicBezTo>
                    <a:cubicBezTo>
                      <a:pt x="466725" y="990600"/>
                      <a:pt x="478155" y="1007745"/>
                      <a:pt x="474345" y="1019175"/>
                    </a:cubicBezTo>
                    <a:close/>
                    <a:moveTo>
                      <a:pt x="589598" y="1019175"/>
                    </a:moveTo>
                    <a:cubicBezTo>
                      <a:pt x="587693" y="1006792"/>
                      <a:pt x="597218" y="989648"/>
                      <a:pt x="570548" y="989648"/>
                    </a:cubicBezTo>
                    <a:cubicBezTo>
                      <a:pt x="545783" y="989648"/>
                      <a:pt x="553403" y="1005840"/>
                      <a:pt x="553403" y="1017270"/>
                    </a:cubicBezTo>
                    <a:cubicBezTo>
                      <a:pt x="553403" y="1029653"/>
                      <a:pt x="544830" y="1046798"/>
                      <a:pt x="571500" y="1046798"/>
                    </a:cubicBezTo>
                    <a:cubicBezTo>
                      <a:pt x="596265" y="1046798"/>
                      <a:pt x="587693" y="1030605"/>
                      <a:pt x="589598" y="1019175"/>
                    </a:cubicBezTo>
                    <a:close/>
                    <a:moveTo>
                      <a:pt x="100013" y="1173480"/>
                    </a:moveTo>
                    <a:cubicBezTo>
                      <a:pt x="97155" y="1162050"/>
                      <a:pt x="107633" y="1145858"/>
                      <a:pt x="82868" y="1144905"/>
                    </a:cubicBezTo>
                    <a:cubicBezTo>
                      <a:pt x="59055" y="1144905"/>
                      <a:pt x="63818" y="1158240"/>
                      <a:pt x="63818" y="1171575"/>
                    </a:cubicBezTo>
                    <a:cubicBezTo>
                      <a:pt x="64770" y="1183958"/>
                      <a:pt x="56198" y="1201103"/>
                      <a:pt x="81915" y="1201103"/>
                    </a:cubicBezTo>
                    <a:cubicBezTo>
                      <a:pt x="106680" y="1202055"/>
                      <a:pt x="97155" y="1185863"/>
                      <a:pt x="100013" y="1173480"/>
                    </a:cubicBezTo>
                    <a:close/>
                    <a:moveTo>
                      <a:pt x="99060" y="398145"/>
                    </a:moveTo>
                    <a:cubicBezTo>
                      <a:pt x="96203" y="387668"/>
                      <a:pt x="108585" y="368618"/>
                      <a:pt x="80963" y="368618"/>
                    </a:cubicBezTo>
                    <a:cubicBezTo>
                      <a:pt x="59055" y="368618"/>
                      <a:pt x="61913" y="381953"/>
                      <a:pt x="63818" y="394335"/>
                    </a:cubicBezTo>
                    <a:cubicBezTo>
                      <a:pt x="65723" y="405765"/>
                      <a:pt x="52388" y="424815"/>
                      <a:pt x="80010" y="426720"/>
                    </a:cubicBezTo>
                    <a:cubicBezTo>
                      <a:pt x="103823" y="427672"/>
                      <a:pt x="99060" y="412433"/>
                      <a:pt x="99060" y="398145"/>
                    </a:cubicBezTo>
                    <a:close/>
                    <a:moveTo>
                      <a:pt x="344805" y="551498"/>
                    </a:moveTo>
                    <a:cubicBezTo>
                      <a:pt x="343853" y="539115"/>
                      <a:pt x="350520" y="525780"/>
                      <a:pt x="327660" y="524828"/>
                    </a:cubicBezTo>
                    <a:cubicBezTo>
                      <a:pt x="300990" y="523875"/>
                      <a:pt x="309563" y="541973"/>
                      <a:pt x="309563" y="554355"/>
                    </a:cubicBezTo>
                    <a:cubicBezTo>
                      <a:pt x="309563" y="565785"/>
                      <a:pt x="303848" y="580073"/>
                      <a:pt x="326708" y="581025"/>
                    </a:cubicBezTo>
                    <a:cubicBezTo>
                      <a:pt x="352425" y="581978"/>
                      <a:pt x="342900" y="563880"/>
                      <a:pt x="344805" y="551498"/>
                    </a:cubicBezTo>
                    <a:close/>
                    <a:moveTo>
                      <a:pt x="264795" y="397193"/>
                    </a:moveTo>
                    <a:cubicBezTo>
                      <a:pt x="260985" y="386715"/>
                      <a:pt x="273368" y="369570"/>
                      <a:pt x="248603" y="368618"/>
                    </a:cubicBezTo>
                    <a:cubicBezTo>
                      <a:pt x="224790" y="367665"/>
                      <a:pt x="228600" y="381953"/>
                      <a:pt x="229553" y="395287"/>
                    </a:cubicBezTo>
                    <a:cubicBezTo>
                      <a:pt x="230505" y="407670"/>
                      <a:pt x="220028" y="425768"/>
                      <a:pt x="246698" y="425768"/>
                    </a:cubicBezTo>
                    <a:cubicBezTo>
                      <a:pt x="271463" y="426720"/>
                      <a:pt x="262890" y="410528"/>
                      <a:pt x="264795" y="397193"/>
                    </a:cubicBezTo>
                    <a:close/>
                    <a:moveTo>
                      <a:pt x="344805" y="398145"/>
                    </a:moveTo>
                    <a:cubicBezTo>
                      <a:pt x="342900" y="386715"/>
                      <a:pt x="352425" y="368618"/>
                      <a:pt x="325755" y="368618"/>
                    </a:cubicBezTo>
                    <a:cubicBezTo>
                      <a:pt x="303848" y="368618"/>
                      <a:pt x="307658" y="382905"/>
                      <a:pt x="308610" y="394335"/>
                    </a:cubicBezTo>
                    <a:cubicBezTo>
                      <a:pt x="309563" y="405765"/>
                      <a:pt x="298133" y="424815"/>
                      <a:pt x="325755" y="425768"/>
                    </a:cubicBezTo>
                    <a:cubicBezTo>
                      <a:pt x="349568" y="426720"/>
                      <a:pt x="343853" y="411480"/>
                      <a:pt x="344805" y="398145"/>
                    </a:cubicBezTo>
                    <a:close/>
                    <a:moveTo>
                      <a:pt x="427673" y="396240"/>
                    </a:moveTo>
                    <a:cubicBezTo>
                      <a:pt x="423863" y="387668"/>
                      <a:pt x="436245" y="369570"/>
                      <a:pt x="410528" y="368618"/>
                    </a:cubicBezTo>
                    <a:cubicBezTo>
                      <a:pt x="386715" y="367665"/>
                      <a:pt x="390525" y="382905"/>
                      <a:pt x="392430" y="395287"/>
                    </a:cubicBezTo>
                    <a:cubicBezTo>
                      <a:pt x="393383" y="407670"/>
                      <a:pt x="382905" y="425768"/>
                      <a:pt x="409575" y="425768"/>
                    </a:cubicBezTo>
                    <a:cubicBezTo>
                      <a:pt x="433388" y="426720"/>
                      <a:pt x="424815" y="410528"/>
                      <a:pt x="427673" y="396240"/>
                    </a:cubicBezTo>
                    <a:close/>
                    <a:moveTo>
                      <a:pt x="511492" y="397193"/>
                    </a:moveTo>
                    <a:cubicBezTo>
                      <a:pt x="508635" y="385762"/>
                      <a:pt x="519113" y="368618"/>
                      <a:pt x="494348" y="368618"/>
                    </a:cubicBezTo>
                    <a:cubicBezTo>
                      <a:pt x="470535" y="368618"/>
                      <a:pt x="475298" y="383858"/>
                      <a:pt x="476250" y="396240"/>
                    </a:cubicBezTo>
                    <a:cubicBezTo>
                      <a:pt x="477203" y="408622"/>
                      <a:pt x="467678" y="426720"/>
                      <a:pt x="494348" y="425768"/>
                    </a:cubicBezTo>
                    <a:cubicBezTo>
                      <a:pt x="519113" y="425768"/>
                      <a:pt x="508635" y="408622"/>
                      <a:pt x="511492" y="397193"/>
                    </a:cubicBezTo>
                    <a:close/>
                    <a:moveTo>
                      <a:pt x="553403" y="397193"/>
                    </a:moveTo>
                    <a:cubicBezTo>
                      <a:pt x="555308" y="408622"/>
                      <a:pt x="545783" y="425768"/>
                      <a:pt x="571500" y="425768"/>
                    </a:cubicBezTo>
                    <a:cubicBezTo>
                      <a:pt x="595313" y="425768"/>
                      <a:pt x="590550" y="410528"/>
                      <a:pt x="589598" y="398145"/>
                    </a:cubicBezTo>
                    <a:cubicBezTo>
                      <a:pt x="588645" y="385762"/>
                      <a:pt x="598170" y="367665"/>
                      <a:pt x="571500" y="367665"/>
                    </a:cubicBezTo>
                    <a:cubicBezTo>
                      <a:pt x="545783" y="369570"/>
                      <a:pt x="556260" y="386715"/>
                      <a:pt x="553403" y="397193"/>
                    </a:cubicBezTo>
                    <a:close/>
                    <a:moveTo>
                      <a:pt x="308610" y="707708"/>
                    </a:moveTo>
                    <a:cubicBezTo>
                      <a:pt x="308610" y="721043"/>
                      <a:pt x="303848" y="735330"/>
                      <a:pt x="327660" y="734378"/>
                    </a:cubicBezTo>
                    <a:cubicBezTo>
                      <a:pt x="350520" y="733425"/>
                      <a:pt x="344805" y="720090"/>
                      <a:pt x="344805" y="707708"/>
                    </a:cubicBezTo>
                    <a:cubicBezTo>
                      <a:pt x="344805" y="695325"/>
                      <a:pt x="351473" y="680085"/>
                      <a:pt x="327660" y="680085"/>
                    </a:cubicBezTo>
                    <a:cubicBezTo>
                      <a:pt x="302895" y="680085"/>
                      <a:pt x="309563" y="695325"/>
                      <a:pt x="308610" y="707708"/>
                    </a:cubicBezTo>
                    <a:close/>
                    <a:moveTo>
                      <a:pt x="391478" y="706755"/>
                    </a:moveTo>
                    <a:cubicBezTo>
                      <a:pt x="392430" y="720090"/>
                      <a:pt x="385763" y="735330"/>
                      <a:pt x="410528" y="734378"/>
                    </a:cubicBezTo>
                    <a:cubicBezTo>
                      <a:pt x="433388" y="733425"/>
                      <a:pt x="426720" y="719137"/>
                      <a:pt x="426720" y="707708"/>
                    </a:cubicBezTo>
                    <a:cubicBezTo>
                      <a:pt x="426720" y="694373"/>
                      <a:pt x="431483" y="680085"/>
                      <a:pt x="407670" y="680085"/>
                    </a:cubicBezTo>
                    <a:cubicBezTo>
                      <a:pt x="384810" y="681037"/>
                      <a:pt x="393383" y="696278"/>
                      <a:pt x="391478" y="706755"/>
                    </a:cubicBezTo>
                    <a:close/>
                    <a:moveTo>
                      <a:pt x="475298" y="706755"/>
                    </a:moveTo>
                    <a:cubicBezTo>
                      <a:pt x="475298" y="721995"/>
                      <a:pt x="470535" y="735330"/>
                      <a:pt x="494348" y="735330"/>
                    </a:cubicBezTo>
                    <a:cubicBezTo>
                      <a:pt x="517208" y="734378"/>
                      <a:pt x="510540" y="720090"/>
                      <a:pt x="510540" y="708660"/>
                    </a:cubicBezTo>
                    <a:cubicBezTo>
                      <a:pt x="510540" y="696278"/>
                      <a:pt x="517208" y="681037"/>
                      <a:pt x="493395" y="681037"/>
                    </a:cubicBezTo>
                    <a:cubicBezTo>
                      <a:pt x="468630" y="680085"/>
                      <a:pt x="476250" y="696278"/>
                      <a:pt x="475298" y="706755"/>
                    </a:cubicBezTo>
                    <a:close/>
                    <a:moveTo>
                      <a:pt x="589598" y="706755"/>
                    </a:moveTo>
                    <a:cubicBezTo>
                      <a:pt x="588645" y="695325"/>
                      <a:pt x="595313" y="680085"/>
                      <a:pt x="571500" y="681037"/>
                    </a:cubicBezTo>
                    <a:cubicBezTo>
                      <a:pt x="549593" y="681037"/>
                      <a:pt x="553403" y="694373"/>
                      <a:pt x="554355" y="706755"/>
                    </a:cubicBezTo>
                    <a:cubicBezTo>
                      <a:pt x="555308" y="718185"/>
                      <a:pt x="545783" y="735330"/>
                      <a:pt x="570548" y="735330"/>
                    </a:cubicBezTo>
                    <a:cubicBezTo>
                      <a:pt x="594360" y="735330"/>
                      <a:pt x="589598" y="721043"/>
                      <a:pt x="589598" y="706755"/>
                    </a:cubicBezTo>
                    <a:close/>
                    <a:moveTo>
                      <a:pt x="63818" y="163830"/>
                    </a:moveTo>
                    <a:cubicBezTo>
                      <a:pt x="65723" y="175260"/>
                      <a:pt x="57150" y="192405"/>
                      <a:pt x="81915" y="191452"/>
                    </a:cubicBezTo>
                    <a:cubicBezTo>
                      <a:pt x="100965" y="191452"/>
                      <a:pt x="101918" y="181927"/>
                      <a:pt x="100013" y="168593"/>
                    </a:cubicBezTo>
                    <a:cubicBezTo>
                      <a:pt x="98108" y="157163"/>
                      <a:pt x="109538" y="140018"/>
                      <a:pt x="83820" y="139065"/>
                    </a:cubicBezTo>
                    <a:cubicBezTo>
                      <a:pt x="62865" y="139065"/>
                      <a:pt x="61913" y="148590"/>
                      <a:pt x="63818" y="163830"/>
                    </a:cubicBezTo>
                    <a:close/>
                    <a:moveTo>
                      <a:pt x="229553" y="165735"/>
                    </a:moveTo>
                    <a:cubicBezTo>
                      <a:pt x="230505" y="177165"/>
                      <a:pt x="223838" y="191452"/>
                      <a:pt x="246698" y="191452"/>
                    </a:cubicBezTo>
                    <a:cubicBezTo>
                      <a:pt x="270510" y="191452"/>
                      <a:pt x="264795" y="176213"/>
                      <a:pt x="264795" y="163830"/>
                    </a:cubicBezTo>
                    <a:cubicBezTo>
                      <a:pt x="265748" y="150495"/>
                      <a:pt x="267653" y="139065"/>
                      <a:pt x="246698" y="139065"/>
                    </a:cubicBezTo>
                    <a:cubicBezTo>
                      <a:pt x="223838" y="139065"/>
                      <a:pt x="230505" y="154305"/>
                      <a:pt x="229553" y="165735"/>
                    </a:cubicBezTo>
                    <a:close/>
                    <a:moveTo>
                      <a:pt x="308610" y="165735"/>
                    </a:moveTo>
                    <a:cubicBezTo>
                      <a:pt x="309563" y="178118"/>
                      <a:pt x="303848" y="191452"/>
                      <a:pt x="325755" y="191452"/>
                    </a:cubicBezTo>
                    <a:cubicBezTo>
                      <a:pt x="349568" y="191452"/>
                      <a:pt x="343853" y="177165"/>
                      <a:pt x="344805" y="163830"/>
                    </a:cubicBezTo>
                    <a:cubicBezTo>
                      <a:pt x="344805" y="150495"/>
                      <a:pt x="347663" y="139065"/>
                      <a:pt x="325755" y="139065"/>
                    </a:cubicBezTo>
                    <a:cubicBezTo>
                      <a:pt x="302895" y="139065"/>
                      <a:pt x="309563" y="153352"/>
                      <a:pt x="308610" y="165735"/>
                    </a:cubicBezTo>
                    <a:close/>
                    <a:moveTo>
                      <a:pt x="391478" y="165735"/>
                    </a:moveTo>
                    <a:cubicBezTo>
                      <a:pt x="392430" y="177165"/>
                      <a:pt x="385763" y="191452"/>
                      <a:pt x="408623" y="191452"/>
                    </a:cubicBezTo>
                    <a:cubicBezTo>
                      <a:pt x="432435" y="191452"/>
                      <a:pt x="426720" y="176213"/>
                      <a:pt x="426720" y="163830"/>
                    </a:cubicBezTo>
                    <a:cubicBezTo>
                      <a:pt x="427673" y="150495"/>
                      <a:pt x="429578" y="139065"/>
                      <a:pt x="408623" y="139065"/>
                    </a:cubicBezTo>
                    <a:cubicBezTo>
                      <a:pt x="385763" y="139065"/>
                      <a:pt x="392430" y="154305"/>
                      <a:pt x="391478" y="165735"/>
                    </a:cubicBezTo>
                    <a:close/>
                    <a:moveTo>
                      <a:pt x="475298" y="164783"/>
                    </a:moveTo>
                    <a:cubicBezTo>
                      <a:pt x="475298" y="178118"/>
                      <a:pt x="470535" y="191452"/>
                      <a:pt x="492443" y="191452"/>
                    </a:cubicBezTo>
                    <a:cubicBezTo>
                      <a:pt x="514350" y="191452"/>
                      <a:pt x="511492" y="179070"/>
                      <a:pt x="510540" y="166688"/>
                    </a:cubicBezTo>
                    <a:cubicBezTo>
                      <a:pt x="510540" y="153352"/>
                      <a:pt x="515303" y="139065"/>
                      <a:pt x="491490" y="139065"/>
                    </a:cubicBezTo>
                    <a:cubicBezTo>
                      <a:pt x="469583" y="140018"/>
                      <a:pt x="476250" y="154305"/>
                      <a:pt x="475298" y="164783"/>
                    </a:cubicBezTo>
                    <a:close/>
                    <a:moveTo>
                      <a:pt x="553403" y="163830"/>
                    </a:moveTo>
                    <a:cubicBezTo>
                      <a:pt x="553403" y="177165"/>
                      <a:pt x="548640" y="190500"/>
                      <a:pt x="570548" y="191452"/>
                    </a:cubicBezTo>
                    <a:cubicBezTo>
                      <a:pt x="592455" y="191452"/>
                      <a:pt x="589598" y="179070"/>
                      <a:pt x="588645" y="166688"/>
                    </a:cubicBezTo>
                    <a:cubicBezTo>
                      <a:pt x="588645" y="154305"/>
                      <a:pt x="594360" y="139065"/>
                      <a:pt x="570548" y="139065"/>
                    </a:cubicBezTo>
                    <a:cubicBezTo>
                      <a:pt x="548640" y="140018"/>
                      <a:pt x="554355" y="153352"/>
                      <a:pt x="553403" y="163830"/>
                    </a:cubicBezTo>
                    <a:close/>
                    <a:moveTo>
                      <a:pt x="99060" y="243840"/>
                    </a:moveTo>
                    <a:cubicBezTo>
                      <a:pt x="97155" y="232410"/>
                      <a:pt x="105728" y="216218"/>
                      <a:pt x="80963" y="216218"/>
                    </a:cubicBezTo>
                    <a:cubicBezTo>
                      <a:pt x="57150" y="216218"/>
                      <a:pt x="62865" y="231458"/>
                      <a:pt x="62865" y="243840"/>
                    </a:cubicBezTo>
                    <a:cubicBezTo>
                      <a:pt x="62865" y="257175"/>
                      <a:pt x="58103" y="271462"/>
                      <a:pt x="81915" y="270510"/>
                    </a:cubicBezTo>
                    <a:cubicBezTo>
                      <a:pt x="104775" y="269558"/>
                      <a:pt x="98108" y="256222"/>
                      <a:pt x="99060" y="243840"/>
                    </a:cubicBezTo>
                    <a:close/>
                    <a:moveTo>
                      <a:pt x="264795" y="244793"/>
                    </a:moveTo>
                    <a:cubicBezTo>
                      <a:pt x="263843" y="230505"/>
                      <a:pt x="269558" y="216218"/>
                      <a:pt x="245745" y="216218"/>
                    </a:cubicBezTo>
                    <a:cubicBezTo>
                      <a:pt x="222885" y="217170"/>
                      <a:pt x="229553" y="231458"/>
                      <a:pt x="229553" y="242887"/>
                    </a:cubicBezTo>
                    <a:cubicBezTo>
                      <a:pt x="229553" y="255270"/>
                      <a:pt x="223838" y="270510"/>
                      <a:pt x="247650" y="270510"/>
                    </a:cubicBezTo>
                    <a:cubicBezTo>
                      <a:pt x="270510" y="269558"/>
                      <a:pt x="263843" y="255270"/>
                      <a:pt x="264795" y="244793"/>
                    </a:cubicBezTo>
                    <a:close/>
                    <a:moveTo>
                      <a:pt x="308610" y="242887"/>
                    </a:moveTo>
                    <a:cubicBezTo>
                      <a:pt x="310515" y="253365"/>
                      <a:pt x="300990" y="269558"/>
                      <a:pt x="325755" y="270510"/>
                    </a:cubicBezTo>
                    <a:cubicBezTo>
                      <a:pt x="347663" y="270510"/>
                      <a:pt x="344805" y="258128"/>
                      <a:pt x="343853" y="245745"/>
                    </a:cubicBezTo>
                    <a:cubicBezTo>
                      <a:pt x="342900" y="233362"/>
                      <a:pt x="351473" y="215265"/>
                      <a:pt x="324803" y="216218"/>
                    </a:cubicBezTo>
                    <a:cubicBezTo>
                      <a:pt x="303848" y="216218"/>
                      <a:pt x="309563" y="230505"/>
                      <a:pt x="308610" y="242887"/>
                    </a:cubicBezTo>
                    <a:close/>
                    <a:moveTo>
                      <a:pt x="391478" y="243840"/>
                    </a:moveTo>
                    <a:cubicBezTo>
                      <a:pt x="392430" y="256222"/>
                      <a:pt x="385763" y="270510"/>
                      <a:pt x="409575" y="270510"/>
                    </a:cubicBezTo>
                    <a:cubicBezTo>
                      <a:pt x="431483" y="270510"/>
                      <a:pt x="427673" y="257175"/>
                      <a:pt x="426720" y="244793"/>
                    </a:cubicBezTo>
                    <a:cubicBezTo>
                      <a:pt x="425768" y="233362"/>
                      <a:pt x="434340" y="217170"/>
                      <a:pt x="409575" y="216218"/>
                    </a:cubicBezTo>
                    <a:cubicBezTo>
                      <a:pt x="385763" y="215265"/>
                      <a:pt x="391478" y="230505"/>
                      <a:pt x="391478" y="243840"/>
                    </a:cubicBezTo>
                    <a:close/>
                    <a:moveTo>
                      <a:pt x="510540" y="244793"/>
                    </a:moveTo>
                    <a:cubicBezTo>
                      <a:pt x="510540" y="229553"/>
                      <a:pt x="514350" y="215265"/>
                      <a:pt x="491490" y="216218"/>
                    </a:cubicBezTo>
                    <a:cubicBezTo>
                      <a:pt x="466725" y="217170"/>
                      <a:pt x="476250" y="234315"/>
                      <a:pt x="475298" y="245745"/>
                    </a:cubicBezTo>
                    <a:cubicBezTo>
                      <a:pt x="474345" y="258128"/>
                      <a:pt x="470535" y="271462"/>
                      <a:pt x="492443" y="270510"/>
                    </a:cubicBezTo>
                    <a:cubicBezTo>
                      <a:pt x="517208" y="270510"/>
                      <a:pt x="509588" y="254318"/>
                      <a:pt x="510540" y="244793"/>
                    </a:cubicBezTo>
                    <a:close/>
                    <a:moveTo>
                      <a:pt x="589598" y="243840"/>
                    </a:moveTo>
                    <a:cubicBezTo>
                      <a:pt x="589598" y="228600"/>
                      <a:pt x="593408" y="215265"/>
                      <a:pt x="570548" y="215265"/>
                    </a:cubicBezTo>
                    <a:cubicBezTo>
                      <a:pt x="544830" y="216218"/>
                      <a:pt x="555308" y="233362"/>
                      <a:pt x="554355" y="244793"/>
                    </a:cubicBezTo>
                    <a:cubicBezTo>
                      <a:pt x="553403" y="257175"/>
                      <a:pt x="549593" y="270510"/>
                      <a:pt x="572453" y="270510"/>
                    </a:cubicBezTo>
                    <a:cubicBezTo>
                      <a:pt x="596265" y="270510"/>
                      <a:pt x="588645" y="254318"/>
                      <a:pt x="589598" y="243840"/>
                    </a:cubicBezTo>
                    <a:close/>
                    <a:moveTo>
                      <a:pt x="63818" y="319087"/>
                    </a:moveTo>
                    <a:cubicBezTo>
                      <a:pt x="63818" y="333375"/>
                      <a:pt x="59055" y="345758"/>
                      <a:pt x="80963" y="346710"/>
                    </a:cubicBezTo>
                    <a:cubicBezTo>
                      <a:pt x="104775" y="346710"/>
                      <a:pt x="98108" y="331470"/>
                      <a:pt x="99060" y="319087"/>
                    </a:cubicBezTo>
                    <a:cubicBezTo>
                      <a:pt x="100013" y="305753"/>
                      <a:pt x="100965" y="294322"/>
                      <a:pt x="80010" y="295275"/>
                    </a:cubicBezTo>
                    <a:cubicBezTo>
                      <a:pt x="58103" y="295275"/>
                      <a:pt x="63818" y="308610"/>
                      <a:pt x="63818" y="319087"/>
                    </a:cubicBezTo>
                    <a:close/>
                    <a:moveTo>
                      <a:pt x="308610" y="320993"/>
                    </a:moveTo>
                    <a:cubicBezTo>
                      <a:pt x="309563" y="331470"/>
                      <a:pt x="302895" y="345758"/>
                      <a:pt x="325755" y="345758"/>
                    </a:cubicBezTo>
                    <a:cubicBezTo>
                      <a:pt x="349568" y="345758"/>
                      <a:pt x="343853" y="331470"/>
                      <a:pt x="344805" y="318135"/>
                    </a:cubicBezTo>
                    <a:cubicBezTo>
                      <a:pt x="344805" y="304800"/>
                      <a:pt x="347663" y="293370"/>
                      <a:pt x="326708" y="293370"/>
                    </a:cubicBezTo>
                    <a:cubicBezTo>
                      <a:pt x="303848" y="295275"/>
                      <a:pt x="308610" y="308610"/>
                      <a:pt x="308610" y="320993"/>
                    </a:cubicBezTo>
                    <a:close/>
                    <a:moveTo>
                      <a:pt x="510540" y="321945"/>
                    </a:moveTo>
                    <a:cubicBezTo>
                      <a:pt x="509588" y="309562"/>
                      <a:pt x="517208" y="294322"/>
                      <a:pt x="492443" y="294322"/>
                    </a:cubicBezTo>
                    <a:cubicBezTo>
                      <a:pt x="470535" y="294322"/>
                      <a:pt x="474345" y="307658"/>
                      <a:pt x="474345" y="319087"/>
                    </a:cubicBezTo>
                    <a:cubicBezTo>
                      <a:pt x="475298" y="330518"/>
                      <a:pt x="467678" y="345758"/>
                      <a:pt x="490538" y="345758"/>
                    </a:cubicBezTo>
                    <a:cubicBezTo>
                      <a:pt x="511492" y="346710"/>
                      <a:pt x="512445" y="337185"/>
                      <a:pt x="510540" y="321945"/>
                    </a:cubicBezTo>
                    <a:close/>
                    <a:moveTo>
                      <a:pt x="589598" y="320040"/>
                    </a:moveTo>
                    <a:cubicBezTo>
                      <a:pt x="588645" y="307658"/>
                      <a:pt x="594360" y="294322"/>
                      <a:pt x="572453" y="294322"/>
                    </a:cubicBezTo>
                    <a:cubicBezTo>
                      <a:pt x="550545" y="294322"/>
                      <a:pt x="553403" y="305753"/>
                      <a:pt x="554355" y="319087"/>
                    </a:cubicBezTo>
                    <a:cubicBezTo>
                      <a:pt x="554355" y="332422"/>
                      <a:pt x="549593" y="346710"/>
                      <a:pt x="573405" y="346710"/>
                    </a:cubicBezTo>
                    <a:cubicBezTo>
                      <a:pt x="595313" y="345758"/>
                      <a:pt x="588645" y="331470"/>
                      <a:pt x="589598" y="320040"/>
                    </a:cubicBezTo>
                    <a:close/>
                    <a:moveTo>
                      <a:pt x="63818" y="785812"/>
                    </a:moveTo>
                    <a:cubicBezTo>
                      <a:pt x="64770" y="797243"/>
                      <a:pt x="58103" y="810578"/>
                      <a:pt x="80963" y="811530"/>
                    </a:cubicBezTo>
                    <a:cubicBezTo>
                      <a:pt x="101918" y="811530"/>
                      <a:pt x="100013" y="800100"/>
                      <a:pt x="100013" y="786765"/>
                    </a:cubicBezTo>
                    <a:cubicBezTo>
                      <a:pt x="99060" y="774383"/>
                      <a:pt x="105728" y="759143"/>
                      <a:pt x="81915" y="759143"/>
                    </a:cubicBezTo>
                    <a:cubicBezTo>
                      <a:pt x="59055" y="759143"/>
                      <a:pt x="63818" y="772478"/>
                      <a:pt x="63818" y="785812"/>
                    </a:cubicBezTo>
                    <a:close/>
                    <a:moveTo>
                      <a:pt x="229553" y="783908"/>
                    </a:moveTo>
                    <a:cubicBezTo>
                      <a:pt x="230505" y="796290"/>
                      <a:pt x="223838" y="811530"/>
                      <a:pt x="247650" y="811530"/>
                    </a:cubicBezTo>
                    <a:cubicBezTo>
                      <a:pt x="266700" y="811530"/>
                      <a:pt x="265748" y="800100"/>
                      <a:pt x="264795" y="788670"/>
                    </a:cubicBezTo>
                    <a:cubicBezTo>
                      <a:pt x="263843" y="777240"/>
                      <a:pt x="272415" y="760095"/>
                      <a:pt x="247650" y="760095"/>
                    </a:cubicBezTo>
                    <a:cubicBezTo>
                      <a:pt x="226695" y="759143"/>
                      <a:pt x="228600" y="769620"/>
                      <a:pt x="229553" y="783908"/>
                    </a:cubicBezTo>
                    <a:close/>
                    <a:moveTo>
                      <a:pt x="344805" y="783908"/>
                    </a:moveTo>
                    <a:cubicBezTo>
                      <a:pt x="343853" y="773430"/>
                      <a:pt x="350520" y="759143"/>
                      <a:pt x="327660" y="759143"/>
                    </a:cubicBezTo>
                    <a:cubicBezTo>
                      <a:pt x="303848" y="758190"/>
                      <a:pt x="308610" y="773430"/>
                      <a:pt x="308610" y="785812"/>
                    </a:cubicBezTo>
                    <a:cubicBezTo>
                      <a:pt x="308610" y="798195"/>
                      <a:pt x="304800" y="811530"/>
                      <a:pt x="326708" y="810578"/>
                    </a:cubicBezTo>
                    <a:cubicBezTo>
                      <a:pt x="348615" y="810578"/>
                      <a:pt x="344805" y="797243"/>
                      <a:pt x="344805" y="783908"/>
                    </a:cubicBezTo>
                    <a:close/>
                    <a:moveTo>
                      <a:pt x="392430" y="788670"/>
                    </a:moveTo>
                    <a:cubicBezTo>
                      <a:pt x="394335" y="794385"/>
                      <a:pt x="383858" y="811530"/>
                      <a:pt x="408623" y="811530"/>
                    </a:cubicBezTo>
                    <a:cubicBezTo>
                      <a:pt x="426720" y="811530"/>
                      <a:pt x="428625" y="802005"/>
                      <a:pt x="426720" y="788670"/>
                    </a:cubicBezTo>
                    <a:cubicBezTo>
                      <a:pt x="424815" y="777240"/>
                      <a:pt x="435293" y="760095"/>
                      <a:pt x="410528" y="759143"/>
                    </a:cubicBezTo>
                    <a:cubicBezTo>
                      <a:pt x="390525" y="758190"/>
                      <a:pt x="389573" y="768668"/>
                      <a:pt x="392430" y="788670"/>
                    </a:cubicBezTo>
                    <a:close/>
                    <a:moveTo>
                      <a:pt x="475298" y="785812"/>
                    </a:moveTo>
                    <a:cubicBezTo>
                      <a:pt x="477203" y="796290"/>
                      <a:pt x="468630" y="811530"/>
                      <a:pt x="491490" y="811530"/>
                    </a:cubicBezTo>
                    <a:cubicBezTo>
                      <a:pt x="511492" y="811530"/>
                      <a:pt x="511492" y="801053"/>
                      <a:pt x="510540" y="787718"/>
                    </a:cubicBezTo>
                    <a:cubicBezTo>
                      <a:pt x="509588" y="775335"/>
                      <a:pt x="517208" y="760095"/>
                      <a:pt x="492443" y="760095"/>
                    </a:cubicBezTo>
                    <a:cubicBezTo>
                      <a:pt x="470535" y="759143"/>
                      <a:pt x="475298" y="772478"/>
                      <a:pt x="475298" y="785812"/>
                    </a:cubicBezTo>
                    <a:close/>
                    <a:moveTo>
                      <a:pt x="589598" y="786765"/>
                    </a:moveTo>
                    <a:cubicBezTo>
                      <a:pt x="588645" y="774383"/>
                      <a:pt x="596265" y="759143"/>
                      <a:pt x="571500" y="759143"/>
                    </a:cubicBezTo>
                    <a:cubicBezTo>
                      <a:pt x="552450" y="759143"/>
                      <a:pt x="551498" y="768668"/>
                      <a:pt x="553403" y="782003"/>
                    </a:cubicBezTo>
                    <a:cubicBezTo>
                      <a:pt x="555308" y="793433"/>
                      <a:pt x="544830" y="810578"/>
                      <a:pt x="569595" y="811530"/>
                    </a:cubicBezTo>
                    <a:cubicBezTo>
                      <a:pt x="590550" y="811530"/>
                      <a:pt x="591503" y="801053"/>
                      <a:pt x="589598" y="786765"/>
                    </a:cubicBezTo>
                    <a:close/>
                    <a:moveTo>
                      <a:pt x="99060" y="631508"/>
                    </a:moveTo>
                    <a:cubicBezTo>
                      <a:pt x="98108" y="619125"/>
                      <a:pt x="104775" y="603885"/>
                      <a:pt x="80963" y="603885"/>
                    </a:cubicBezTo>
                    <a:cubicBezTo>
                      <a:pt x="59055" y="603885"/>
                      <a:pt x="63818" y="618173"/>
                      <a:pt x="63818" y="629603"/>
                    </a:cubicBezTo>
                    <a:cubicBezTo>
                      <a:pt x="63818" y="641033"/>
                      <a:pt x="58103" y="655320"/>
                      <a:pt x="80963" y="655320"/>
                    </a:cubicBezTo>
                    <a:cubicBezTo>
                      <a:pt x="101918" y="656273"/>
                      <a:pt x="100013" y="644843"/>
                      <a:pt x="99060" y="631508"/>
                    </a:cubicBezTo>
                    <a:close/>
                    <a:moveTo>
                      <a:pt x="264795" y="629603"/>
                    </a:moveTo>
                    <a:cubicBezTo>
                      <a:pt x="263843" y="618173"/>
                      <a:pt x="270510" y="603885"/>
                      <a:pt x="247650" y="603885"/>
                    </a:cubicBezTo>
                    <a:cubicBezTo>
                      <a:pt x="225743" y="603885"/>
                      <a:pt x="228600" y="616268"/>
                      <a:pt x="229553" y="628650"/>
                    </a:cubicBezTo>
                    <a:cubicBezTo>
                      <a:pt x="230505" y="641033"/>
                      <a:pt x="223838" y="656273"/>
                      <a:pt x="247650" y="656273"/>
                    </a:cubicBezTo>
                    <a:cubicBezTo>
                      <a:pt x="269558" y="655320"/>
                      <a:pt x="263843" y="641985"/>
                      <a:pt x="264795" y="629603"/>
                    </a:cubicBezTo>
                    <a:close/>
                    <a:moveTo>
                      <a:pt x="344805" y="631508"/>
                    </a:moveTo>
                    <a:cubicBezTo>
                      <a:pt x="343853" y="619125"/>
                      <a:pt x="351473" y="602933"/>
                      <a:pt x="326708" y="603885"/>
                    </a:cubicBezTo>
                    <a:cubicBezTo>
                      <a:pt x="307658" y="603885"/>
                      <a:pt x="307658" y="614362"/>
                      <a:pt x="308610" y="626745"/>
                    </a:cubicBezTo>
                    <a:cubicBezTo>
                      <a:pt x="310515" y="638175"/>
                      <a:pt x="300038" y="655320"/>
                      <a:pt x="324803" y="656273"/>
                    </a:cubicBezTo>
                    <a:cubicBezTo>
                      <a:pt x="345758" y="656273"/>
                      <a:pt x="345758" y="645795"/>
                      <a:pt x="344805" y="631508"/>
                    </a:cubicBezTo>
                    <a:close/>
                    <a:moveTo>
                      <a:pt x="426720" y="628650"/>
                    </a:moveTo>
                    <a:cubicBezTo>
                      <a:pt x="425768" y="620078"/>
                      <a:pt x="433388" y="604837"/>
                      <a:pt x="410528" y="603885"/>
                    </a:cubicBezTo>
                    <a:cubicBezTo>
                      <a:pt x="389573" y="602933"/>
                      <a:pt x="390525" y="614362"/>
                      <a:pt x="391478" y="627698"/>
                    </a:cubicBezTo>
                    <a:cubicBezTo>
                      <a:pt x="392430" y="640080"/>
                      <a:pt x="384810" y="656273"/>
                      <a:pt x="408623" y="655320"/>
                    </a:cubicBezTo>
                    <a:cubicBezTo>
                      <a:pt x="430530" y="656273"/>
                      <a:pt x="426720" y="642937"/>
                      <a:pt x="426720" y="628650"/>
                    </a:cubicBezTo>
                    <a:close/>
                    <a:moveTo>
                      <a:pt x="510540" y="629603"/>
                    </a:moveTo>
                    <a:cubicBezTo>
                      <a:pt x="509588" y="619125"/>
                      <a:pt x="516255" y="604837"/>
                      <a:pt x="493395" y="603885"/>
                    </a:cubicBezTo>
                    <a:cubicBezTo>
                      <a:pt x="472440" y="603885"/>
                      <a:pt x="474345" y="615315"/>
                      <a:pt x="474345" y="628650"/>
                    </a:cubicBezTo>
                    <a:cubicBezTo>
                      <a:pt x="475298" y="641033"/>
                      <a:pt x="467678" y="656273"/>
                      <a:pt x="492443" y="656273"/>
                    </a:cubicBezTo>
                    <a:cubicBezTo>
                      <a:pt x="515303" y="655320"/>
                      <a:pt x="510540" y="641985"/>
                      <a:pt x="510540" y="629603"/>
                    </a:cubicBezTo>
                    <a:close/>
                    <a:moveTo>
                      <a:pt x="589598" y="628650"/>
                    </a:moveTo>
                    <a:cubicBezTo>
                      <a:pt x="588645" y="620078"/>
                      <a:pt x="596265" y="603885"/>
                      <a:pt x="571500" y="603885"/>
                    </a:cubicBezTo>
                    <a:cubicBezTo>
                      <a:pt x="550545" y="603885"/>
                      <a:pt x="552450" y="616268"/>
                      <a:pt x="553403" y="628650"/>
                    </a:cubicBezTo>
                    <a:cubicBezTo>
                      <a:pt x="554355" y="641033"/>
                      <a:pt x="546735" y="656273"/>
                      <a:pt x="571500" y="656273"/>
                    </a:cubicBezTo>
                    <a:cubicBezTo>
                      <a:pt x="592455" y="656273"/>
                      <a:pt x="589598" y="643890"/>
                      <a:pt x="589598" y="628650"/>
                    </a:cubicBezTo>
                    <a:close/>
                    <a:moveTo>
                      <a:pt x="99060" y="941070"/>
                    </a:moveTo>
                    <a:cubicBezTo>
                      <a:pt x="99060" y="928687"/>
                      <a:pt x="103823" y="915353"/>
                      <a:pt x="81915" y="914400"/>
                    </a:cubicBezTo>
                    <a:cubicBezTo>
                      <a:pt x="60008" y="914400"/>
                      <a:pt x="62865" y="925830"/>
                      <a:pt x="63818" y="939165"/>
                    </a:cubicBezTo>
                    <a:cubicBezTo>
                      <a:pt x="63818" y="952500"/>
                      <a:pt x="59055" y="966787"/>
                      <a:pt x="82868" y="966787"/>
                    </a:cubicBezTo>
                    <a:cubicBezTo>
                      <a:pt x="104775" y="966787"/>
                      <a:pt x="99060" y="952500"/>
                      <a:pt x="99060" y="941070"/>
                    </a:cubicBezTo>
                    <a:close/>
                    <a:moveTo>
                      <a:pt x="308610" y="939165"/>
                    </a:moveTo>
                    <a:cubicBezTo>
                      <a:pt x="308610" y="953453"/>
                      <a:pt x="303848" y="966787"/>
                      <a:pt x="325755" y="966787"/>
                    </a:cubicBezTo>
                    <a:cubicBezTo>
                      <a:pt x="347663" y="966787"/>
                      <a:pt x="343853" y="954405"/>
                      <a:pt x="343853" y="942023"/>
                    </a:cubicBezTo>
                    <a:cubicBezTo>
                      <a:pt x="343853" y="928687"/>
                      <a:pt x="348615" y="914400"/>
                      <a:pt x="324803" y="915353"/>
                    </a:cubicBezTo>
                    <a:cubicBezTo>
                      <a:pt x="302895" y="915353"/>
                      <a:pt x="309563" y="929640"/>
                      <a:pt x="308610" y="939165"/>
                    </a:cubicBezTo>
                    <a:close/>
                    <a:moveTo>
                      <a:pt x="391478" y="937260"/>
                    </a:moveTo>
                    <a:cubicBezTo>
                      <a:pt x="391478" y="952500"/>
                      <a:pt x="386715" y="967740"/>
                      <a:pt x="409575" y="966787"/>
                    </a:cubicBezTo>
                    <a:cubicBezTo>
                      <a:pt x="428625" y="966787"/>
                      <a:pt x="427673" y="955358"/>
                      <a:pt x="426720" y="942975"/>
                    </a:cubicBezTo>
                    <a:cubicBezTo>
                      <a:pt x="425768" y="931545"/>
                      <a:pt x="433388" y="914400"/>
                      <a:pt x="409575" y="914400"/>
                    </a:cubicBezTo>
                    <a:cubicBezTo>
                      <a:pt x="388620" y="915353"/>
                      <a:pt x="390525" y="926783"/>
                      <a:pt x="391478" y="937260"/>
                    </a:cubicBezTo>
                    <a:close/>
                    <a:moveTo>
                      <a:pt x="511492" y="947737"/>
                    </a:moveTo>
                    <a:cubicBezTo>
                      <a:pt x="510540" y="930592"/>
                      <a:pt x="517208" y="915353"/>
                      <a:pt x="492443" y="915353"/>
                    </a:cubicBezTo>
                    <a:cubicBezTo>
                      <a:pt x="470535" y="915353"/>
                      <a:pt x="475298" y="928687"/>
                      <a:pt x="475298" y="941070"/>
                    </a:cubicBezTo>
                    <a:cubicBezTo>
                      <a:pt x="475298" y="952500"/>
                      <a:pt x="469583" y="966787"/>
                      <a:pt x="492443" y="967740"/>
                    </a:cubicBezTo>
                    <a:cubicBezTo>
                      <a:pt x="512445" y="966787"/>
                      <a:pt x="512445" y="956310"/>
                      <a:pt x="511492" y="947737"/>
                    </a:cubicBezTo>
                    <a:close/>
                    <a:moveTo>
                      <a:pt x="589598" y="940117"/>
                    </a:moveTo>
                    <a:cubicBezTo>
                      <a:pt x="588645" y="929640"/>
                      <a:pt x="595313" y="915353"/>
                      <a:pt x="572453" y="915353"/>
                    </a:cubicBezTo>
                    <a:cubicBezTo>
                      <a:pt x="551498" y="915353"/>
                      <a:pt x="552450" y="926783"/>
                      <a:pt x="553403" y="940117"/>
                    </a:cubicBezTo>
                    <a:cubicBezTo>
                      <a:pt x="554355" y="952500"/>
                      <a:pt x="547688" y="967740"/>
                      <a:pt x="571500" y="967740"/>
                    </a:cubicBezTo>
                    <a:cubicBezTo>
                      <a:pt x="594360" y="966787"/>
                      <a:pt x="589598" y="953453"/>
                      <a:pt x="589598" y="940117"/>
                    </a:cubicBezTo>
                    <a:close/>
                    <a:moveTo>
                      <a:pt x="99060" y="705803"/>
                    </a:moveTo>
                    <a:cubicBezTo>
                      <a:pt x="98108" y="694373"/>
                      <a:pt x="104775" y="679133"/>
                      <a:pt x="80010" y="680085"/>
                    </a:cubicBezTo>
                    <a:cubicBezTo>
                      <a:pt x="55245" y="680085"/>
                      <a:pt x="63818" y="697230"/>
                      <a:pt x="62865" y="708660"/>
                    </a:cubicBezTo>
                    <a:cubicBezTo>
                      <a:pt x="61913" y="720090"/>
                      <a:pt x="58103" y="734378"/>
                      <a:pt x="80010" y="734378"/>
                    </a:cubicBezTo>
                    <a:cubicBezTo>
                      <a:pt x="104775" y="735330"/>
                      <a:pt x="99060" y="720090"/>
                      <a:pt x="99060" y="705803"/>
                    </a:cubicBezTo>
                    <a:close/>
                    <a:moveTo>
                      <a:pt x="264795" y="706755"/>
                    </a:moveTo>
                    <a:cubicBezTo>
                      <a:pt x="262890" y="696278"/>
                      <a:pt x="271463" y="681037"/>
                      <a:pt x="248603" y="681037"/>
                    </a:cubicBezTo>
                    <a:cubicBezTo>
                      <a:pt x="224790" y="680085"/>
                      <a:pt x="229553" y="695325"/>
                      <a:pt x="229553" y="707708"/>
                    </a:cubicBezTo>
                    <a:cubicBezTo>
                      <a:pt x="230505" y="719137"/>
                      <a:pt x="222885" y="734378"/>
                      <a:pt x="245745" y="734378"/>
                    </a:cubicBezTo>
                    <a:cubicBezTo>
                      <a:pt x="269558" y="735330"/>
                      <a:pt x="263843" y="720090"/>
                      <a:pt x="264795" y="706755"/>
                    </a:cubicBezTo>
                    <a:close/>
                    <a:moveTo>
                      <a:pt x="229553" y="943928"/>
                    </a:moveTo>
                    <a:cubicBezTo>
                      <a:pt x="230505" y="952500"/>
                      <a:pt x="223838" y="966787"/>
                      <a:pt x="246698" y="966787"/>
                    </a:cubicBezTo>
                    <a:cubicBezTo>
                      <a:pt x="268605" y="966787"/>
                      <a:pt x="264795" y="953453"/>
                      <a:pt x="264795" y="941070"/>
                    </a:cubicBezTo>
                    <a:cubicBezTo>
                      <a:pt x="264795" y="928687"/>
                      <a:pt x="269558" y="915353"/>
                      <a:pt x="247650" y="915353"/>
                    </a:cubicBezTo>
                    <a:cubicBezTo>
                      <a:pt x="225743" y="915353"/>
                      <a:pt x="229553" y="927735"/>
                      <a:pt x="229553" y="943928"/>
                    </a:cubicBezTo>
                    <a:close/>
                    <a:moveTo>
                      <a:pt x="264795" y="480060"/>
                    </a:moveTo>
                    <a:cubicBezTo>
                      <a:pt x="264795" y="463868"/>
                      <a:pt x="268605" y="450533"/>
                      <a:pt x="247650" y="450533"/>
                    </a:cubicBezTo>
                    <a:cubicBezTo>
                      <a:pt x="225743" y="450533"/>
                      <a:pt x="229553" y="462915"/>
                      <a:pt x="229553" y="476250"/>
                    </a:cubicBezTo>
                    <a:cubicBezTo>
                      <a:pt x="229553" y="488633"/>
                      <a:pt x="224790" y="501968"/>
                      <a:pt x="246698" y="501968"/>
                    </a:cubicBezTo>
                    <a:cubicBezTo>
                      <a:pt x="267653" y="501968"/>
                      <a:pt x="264795" y="489585"/>
                      <a:pt x="264795" y="480060"/>
                    </a:cubicBezTo>
                    <a:close/>
                    <a:moveTo>
                      <a:pt x="264795" y="321945"/>
                    </a:moveTo>
                    <a:cubicBezTo>
                      <a:pt x="264795" y="308610"/>
                      <a:pt x="268605" y="295275"/>
                      <a:pt x="246698" y="295275"/>
                    </a:cubicBezTo>
                    <a:cubicBezTo>
                      <a:pt x="224790" y="295275"/>
                      <a:pt x="228600" y="308610"/>
                      <a:pt x="228600" y="320993"/>
                    </a:cubicBezTo>
                    <a:cubicBezTo>
                      <a:pt x="228600" y="333375"/>
                      <a:pt x="223838" y="347662"/>
                      <a:pt x="245745" y="346710"/>
                    </a:cubicBezTo>
                    <a:cubicBezTo>
                      <a:pt x="267653" y="345758"/>
                      <a:pt x="264795" y="333375"/>
                      <a:pt x="264795" y="321945"/>
                    </a:cubicBezTo>
                    <a:close/>
                    <a:moveTo>
                      <a:pt x="426720" y="321945"/>
                    </a:moveTo>
                    <a:cubicBezTo>
                      <a:pt x="424815" y="311468"/>
                      <a:pt x="433388" y="295275"/>
                      <a:pt x="410528" y="295275"/>
                    </a:cubicBezTo>
                    <a:cubicBezTo>
                      <a:pt x="389573" y="294322"/>
                      <a:pt x="389573" y="305753"/>
                      <a:pt x="391478" y="319087"/>
                    </a:cubicBezTo>
                    <a:cubicBezTo>
                      <a:pt x="392430" y="330518"/>
                      <a:pt x="383858" y="345758"/>
                      <a:pt x="407670" y="346710"/>
                    </a:cubicBezTo>
                    <a:cubicBezTo>
                      <a:pt x="426720" y="346710"/>
                      <a:pt x="428625" y="337185"/>
                      <a:pt x="426720" y="321945"/>
                    </a:cubicBezTo>
                    <a:close/>
                    <a:moveTo>
                      <a:pt x="179070" y="164783"/>
                    </a:moveTo>
                    <a:cubicBezTo>
                      <a:pt x="177165" y="155258"/>
                      <a:pt x="184785" y="140018"/>
                      <a:pt x="162878" y="139065"/>
                    </a:cubicBezTo>
                    <a:cubicBezTo>
                      <a:pt x="141923" y="138113"/>
                      <a:pt x="142875" y="150495"/>
                      <a:pt x="143828" y="163830"/>
                    </a:cubicBezTo>
                    <a:cubicBezTo>
                      <a:pt x="144780" y="175260"/>
                      <a:pt x="138113" y="190500"/>
                      <a:pt x="160973" y="190500"/>
                    </a:cubicBezTo>
                    <a:cubicBezTo>
                      <a:pt x="182880" y="192405"/>
                      <a:pt x="179070" y="179070"/>
                      <a:pt x="179070" y="164783"/>
                    </a:cubicBezTo>
                    <a:close/>
                    <a:moveTo>
                      <a:pt x="426720" y="478155"/>
                    </a:moveTo>
                    <a:cubicBezTo>
                      <a:pt x="426720" y="463868"/>
                      <a:pt x="430530" y="450533"/>
                      <a:pt x="408623" y="450533"/>
                    </a:cubicBezTo>
                    <a:cubicBezTo>
                      <a:pt x="386715" y="450533"/>
                      <a:pt x="391478" y="463868"/>
                      <a:pt x="390525" y="476250"/>
                    </a:cubicBezTo>
                    <a:cubicBezTo>
                      <a:pt x="388620" y="492443"/>
                      <a:pt x="391478" y="501968"/>
                      <a:pt x="411480" y="501968"/>
                    </a:cubicBezTo>
                    <a:cubicBezTo>
                      <a:pt x="433388" y="501015"/>
                      <a:pt x="424815" y="485775"/>
                      <a:pt x="426720" y="478155"/>
                    </a:cubicBezTo>
                    <a:close/>
                    <a:moveTo>
                      <a:pt x="179070" y="84772"/>
                    </a:moveTo>
                    <a:cubicBezTo>
                      <a:pt x="176213" y="72390"/>
                      <a:pt x="186690" y="53340"/>
                      <a:pt x="160973" y="54293"/>
                    </a:cubicBezTo>
                    <a:cubicBezTo>
                      <a:pt x="138113" y="55245"/>
                      <a:pt x="144780" y="70485"/>
                      <a:pt x="145733" y="80963"/>
                    </a:cubicBezTo>
                    <a:cubicBezTo>
                      <a:pt x="146685" y="93345"/>
                      <a:pt x="135255" y="114300"/>
                      <a:pt x="163830" y="114300"/>
                    </a:cubicBezTo>
                    <a:cubicBezTo>
                      <a:pt x="187643" y="114300"/>
                      <a:pt x="176213" y="96202"/>
                      <a:pt x="179070" y="84772"/>
                    </a:cubicBezTo>
                    <a:close/>
                    <a:moveTo>
                      <a:pt x="179070" y="398145"/>
                    </a:moveTo>
                    <a:cubicBezTo>
                      <a:pt x="174308" y="388620"/>
                      <a:pt x="188595" y="370522"/>
                      <a:pt x="162878" y="368618"/>
                    </a:cubicBezTo>
                    <a:cubicBezTo>
                      <a:pt x="140970" y="367665"/>
                      <a:pt x="142875" y="381000"/>
                      <a:pt x="144780" y="393383"/>
                    </a:cubicBezTo>
                    <a:cubicBezTo>
                      <a:pt x="146685" y="405765"/>
                      <a:pt x="134303" y="424815"/>
                      <a:pt x="160973" y="424815"/>
                    </a:cubicBezTo>
                    <a:cubicBezTo>
                      <a:pt x="184785" y="426720"/>
                      <a:pt x="178118" y="411480"/>
                      <a:pt x="179070" y="398145"/>
                    </a:cubicBezTo>
                    <a:close/>
                    <a:moveTo>
                      <a:pt x="179070" y="1018223"/>
                    </a:moveTo>
                    <a:cubicBezTo>
                      <a:pt x="175260" y="1008698"/>
                      <a:pt x="187643" y="990600"/>
                      <a:pt x="162878" y="989648"/>
                    </a:cubicBezTo>
                    <a:cubicBezTo>
                      <a:pt x="139065" y="988695"/>
                      <a:pt x="143828" y="1004887"/>
                      <a:pt x="144780" y="1017270"/>
                    </a:cubicBezTo>
                    <a:cubicBezTo>
                      <a:pt x="145733" y="1028700"/>
                      <a:pt x="135255" y="1045845"/>
                      <a:pt x="160020" y="1046798"/>
                    </a:cubicBezTo>
                    <a:cubicBezTo>
                      <a:pt x="184785" y="1047750"/>
                      <a:pt x="178118" y="1031558"/>
                      <a:pt x="179070" y="1018223"/>
                    </a:cubicBezTo>
                    <a:close/>
                    <a:moveTo>
                      <a:pt x="264795" y="1100138"/>
                    </a:moveTo>
                    <a:cubicBezTo>
                      <a:pt x="264795" y="1084898"/>
                      <a:pt x="268605" y="1071563"/>
                      <a:pt x="246698" y="1071563"/>
                    </a:cubicBezTo>
                    <a:cubicBezTo>
                      <a:pt x="227648" y="1071563"/>
                      <a:pt x="227648" y="1082040"/>
                      <a:pt x="229553" y="1094423"/>
                    </a:cubicBezTo>
                    <a:cubicBezTo>
                      <a:pt x="231458" y="1104900"/>
                      <a:pt x="220028" y="1122045"/>
                      <a:pt x="244793" y="1121092"/>
                    </a:cubicBezTo>
                    <a:cubicBezTo>
                      <a:pt x="264795" y="1121092"/>
                      <a:pt x="266700" y="1112520"/>
                      <a:pt x="264795" y="1100138"/>
                    </a:cubicBezTo>
                    <a:close/>
                    <a:moveTo>
                      <a:pt x="308610" y="1091565"/>
                    </a:moveTo>
                    <a:cubicBezTo>
                      <a:pt x="309563" y="1107758"/>
                      <a:pt x="303848" y="1121092"/>
                      <a:pt x="325755" y="1121092"/>
                    </a:cubicBezTo>
                    <a:cubicBezTo>
                      <a:pt x="346710" y="1121092"/>
                      <a:pt x="344805" y="1109663"/>
                      <a:pt x="344805" y="1096328"/>
                    </a:cubicBezTo>
                    <a:cubicBezTo>
                      <a:pt x="344805" y="1083945"/>
                      <a:pt x="349568" y="1070610"/>
                      <a:pt x="327660" y="1070610"/>
                    </a:cubicBezTo>
                    <a:cubicBezTo>
                      <a:pt x="306705" y="1071563"/>
                      <a:pt x="307658" y="1082040"/>
                      <a:pt x="308610" y="1091565"/>
                    </a:cubicBezTo>
                    <a:close/>
                    <a:moveTo>
                      <a:pt x="589598" y="477203"/>
                    </a:moveTo>
                    <a:cubicBezTo>
                      <a:pt x="588645" y="465772"/>
                      <a:pt x="596265" y="451485"/>
                      <a:pt x="573405" y="451485"/>
                    </a:cubicBezTo>
                    <a:cubicBezTo>
                      <a:pt x="553403" y="451485"/>
                      <a:pt x="552450" y="461010"/>
                      <a:pt x="554355" y="475297"/>
                    </a:cubicBezTo>
                    <a:cubicBezTo>
                      <a:pt x="555308" y="486728"/>
                      <a:pt x="548640" y="501015"/>
                      <a:pt x="571500" y="501968"/>
                    </a:cubicBezTo>
                    <a:cubicBezTo>
                      <a:pt x="589598" y="501015"/>
                      <a:pt x="591503" y="491490"/>
                      <a:pt x="589598" y="477203"/>
                    </a:cubicBezTo>
                    <a:close/>
                    <a:moveTo>
                      <a:pt x="511492" y="468630"/>
                    </a:moveTo>
                    <a:cubicBezTo>
                      <a:pt x="512445" y="461010"/>
                      <a:pt x="513398" y="451485"/>
                      <a:pt x="494348" y="450533"/>
                    </a:cubicBezTo>
                    <a:cubicBezTo>
                      <a:pt x="472440" y="449580"/>
                      <a:pt x="476250" y="462915"/>
                      <a:pt x="475298" y="475297"/>
                    </a:cubicBezTo>
                    <a:cubicBezTo>
                      <a:pt x="475298" y="488633"/>
                      <a:pt x="472440" y="501015"/>
                      <a:pt x="494348" y="500062"/>
                    </a:cubicBezTo>
                    <a:cubicBezTo>
                      <a:pt x="516255" y="500062"/>
                      <a:pt x="510540" y="485775"/>
                      <a:pt x="511492" y="468630"/>
                    </a:cubicBezTo>
                    <a:close/>
                    <a:moveTo>
                      <a:pt x="344805" y="476250"/>
                    </a:moveTo>
                    <a:cubicBezTo>
                      <a:pt x="345758" y="462915"/>
                      <a:pt x="347663" y="451485"/>
                      <a:pt x="326708" y="451485"/>
                    </a:cubicBezTo>
                    <a:cubicBezTo>
                      <a:pt x="304800" y="451485"/>
                      <a:pt x="309563" y="463868"/>
                      <a:pt x="308610" y="476250"/>
                    </a:cubicBezTo>
                    <a:cubicBezTo>
                      <a:pt x="308610" y="488633"/>
                      <a:pt x="305753" y="501015"/>
                      <a:pt x="326708" y="501015"/>
                    </a:cubicBezTo>
                    <a:cubicBezTo>
                      <a:pt x="347663" y="501015"/>
                      <a:pt x="344805" y="488633"/>
                      <a:pt x="344805" y="476250"/>
                    </a:cubicBezTo>
                    <a:close/>
                    <a:moveTo>
                      <a:pt x="63818" y="474345"/>
                    </a:moveTo>
                    <a:cubicBezTo>
                      <a:pt x="65723" y="484822"/>
                      <a:pt x="57150" y="500062"/>
                      <a:pt x="80010" y="501015"/>
                    </a:cubicBezTo>
                    <a:cubicBezTo>
                      <a:pt x="99060" y="501015"/>
                      <a:pt x="101918" y="492443"/>
                      <a:pt x="100013" y="477203"/>
                    </a:cubicBezTo>
                    <a:cubicBezTo>
                      <a:pt x="99060" y="465772"/>
                      <a:pt x="106680" y="450533"/>
                      <a:pt x="83820" y="450533"/>
                    </a:cubicBezTo>
                    <a:cubicBezTo>
                      <a:pt x="64770" y="450533"/>
                      <a:pt x="60960" y="458153"/>
                      <a:pt x="63818" y="474345"/>
                    </a:cubicBezTo>
                    <a:close/>
                    <a:moveTo>
                      <a:pt x="99060" y="1097280"/>
                    </a:moveTo>
                    <a:cubicBezTo>
                      <a:pt x="98108" y="1085850"/>
                      <a:pt x="104775" y="1071563"/>
                      <a:pt x="82868" y="1071563"/>
                    </a:cubicBezTo>
                    <a:cubicBezTo>
                      <a:pt x="62865" y="1071563"/>
                      <a:pt x="62865" y="1081088"/>
                      <a:pt x="63818" y="1095375"/>
                    </a:cubicBezTo>
                    <a:cubicBezTo>
                      <a:pt x="64770" y="1106805"/>
                      <a:pt x="58103" y="1121092"/>
                      <a:pt x="80963" y="1122045"/>
                    </a:cubicBezTo>
                    <a:cubicBezTo>
                      <a:pt x="100013" y="1122045"/>
                      <a:pt x="100965" y="1111567"/>
                      <a:pt x="99060" y="1097280"/>
                    </a:cubicBezTo>
                    <a:close/>
                    <a:moveTo>
                      <a:pt x="179070" y="242887"/>
                    </a:moveTo>
                    <a:cubicBezTo>
                      <a:pt x="177165" y="233362"/>
                      <a:pt x="186690" y="216218"/>
                      <a:pt x="161925" y="216218"/>
                    </a:cubicBezTo>
                    <a:cubicBezTo>
                      <a:pt x="139065" y="216218"/>
                      <a:pt x="145733" y="231458"/>
                      <a:pt x="145733" y="242887"/>
                    </a:cubicBezTo>
                    <a:cubicBezTo>
                      <a:pt x="145733" y="254318"/>
                      <a:pt x="139065" y="269558"/>
                      <a:pt x="161925" y="270510"/>
                    </a:cubicBezTo>
                    <a:cubicBezTo>
                      <a:pt x="182880" y="270510"/>
                      <a:pt x="179070" y="257175"/>
                      <a:pt x="179070" y="242887"/>
                    </a:cubicBezTo>
                    <a:close/>
                    <a:moveTo>
                      <a:pt x="179070" y="707708"/>
                    </a:moveTo>
                    <a:cubicBezTo>
                      <a:pt x="177165" y="696278"/>
                      <a:pt x="184785" y="681037"/>
                      <a:pt x="161925" y="681037"/>
                    </a:cubicBezTo>
                    <a:cubicBezTo>
                      <a:pt x="140018" y="681037"/>
                      <a:pt x="143828" y="694373"/>
                      <a:pt x="144780" y="706755"/>
                    </a:cubicBezTo>
                    <a:cubicBezTo>
                      <a:pt x="144780" y="719137"/>
                      <a:pt x="138113" y="735330"/>
                      <a:pt x="162878" y="734378"/>
                    </a:cubicBezTo>
                    <a:cubicBezTo>
                      <a:pt x="185738" y="734378"/>
                      <a:pt x="177165" y="718185"/>
                      <a:pt x="179070" y="707708"/>
                    </a:cubicBezTo>
                    <a:close/>
                    <a:moveTo>
                      <a:pt x="179070" y="479108"/>
                    </a:moveTo>
                    <a:cubicBezTo>
                      <a:pt x="180023" y="461962"/>
                      <a:pt x="181928" y="451485"/>
                      <a:pt x="161925" y="450533"/>
                    </a:cubicBezTo>
                    <a:cubicBezTo>
                      <a:pt x="140018" y="450533"/>
                      <a:pt x="145733" y="464820"/>
                      <a:pt x="144780" y="476250"/>
                    </a:cubicBezTo>
                    <a:cubicBezTo>
                      <a:pt x="144780" y="488633"/>
                      <a:pt x="142875" y="500062"/>
                      <a:pt x="161925" y="500062"/>
                    </a:cubicBezTo>
                    <a:cubicBezTo>
                      <a:pt x="183833" y="501015"/>
                      <a:pt x="178118" y="485775"/>
                      <a:pt x="179070" y="479108"/>
                    </a:cubicBezTo>
                    <a:close/>
                    <a:moveTo>
                      <a:pt x="144780" y="1097280"/>
                    </a:moveTo>
                    <a:cubicBezTo>
                      <a:pt x="144780" y="1108710"/>
                      <a:pt x="141923" y="1121092"/>
                      <a:pt x="160973" y="1121092"/>
                    </a:cubicBezTo>
                    <a:cubicBezTo>
                      <a:pt x="182880" y="1121092"/>
                      <a:pt x="179070" y="1107758"/>
                      <a:pt x="178118" y="1095375"/>
                    </a:cubicBezTo>
                    <a:cubicBezTo>
                      <a:pt x="178118" y="1083945"/>
                      <a:pt x="181928" y="1071563"/>
                      <a:pt x="161925" y="1071563"/>
                    </a:cubicBezTo>
                    <a:cubicBezTo>
                      <a:pt x="140970" y="1071563"/>
                      <a:pt x="144780" y="1084898"/>
                      <a:pt x="144780" y="1097280"/>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AC5E7292-7E1A-4B38-B026-B989E8783827}"/>
                  </a:ext>
                </a:extLst>
              </p:cNvPr>
              <p:cNvSpPr/>
              <p:nvPr/>
            </p:nvSpPr>
            <p:spPr>
              <a:xfrm>
                <a:off x="6204369" y="2425067"/>
                <a:ext cx="607563" cy="892784"/>
              </a:xfrm>
              <a:custGeom>
                <a:avLst/>
                <a:gdLst>
                  <a:gd name="connsiteX0" fmla="*/ 436245 w 600075"/>
                  <a:gd name="connsiteY0" fmla="*/ 488632 h 923925"/>
                  <a:gd name="connsiteX1" fmla="*/ 436245 w 600075"/>
                  <a:gd name="connsiteY1" fmla="*/ 902970 h 923925"/>
                  <a:gd name="connsiteX2" fmla="*/ 427672 w 600075"/>
                  <a:gd name="connsiteY2" fmla="*/ 923925 h 923925"/>
                  <a:gd name="connsiteX3" fmla="*/ 394335 w 600075"/>
                  <a:gd name="connsiteY3" fmla="*/ 901065 h 923925"/>
                  <a:gd name="connsiteX4" fmla="*/ 394335 w 600075"/>
                  <a:gd name="connsiteY4" fmla="*/ 783907 h 923925"/>
                  <a:gd name="connsiteX5" fmla="*/ 394335 w 600075"/>
                  <a:gd name="connsiteY5" fmla="*/ 74295 h 923925"/>
                  <a:gd name="connsiteX6" fmla="*/ 383858 w 600075"/>
                  <a:gd name="connsiteY6" fmla="*/ 49530 h 923925"/>
                  <a:gd name="connsiteX7" fmla="*/ 362903 w 600075"/>
                  <a:gd name="connsiteY7" fmla="*/ 71438 h 923925"/>
                  <a:gd name="connsiteX8" fmla="*/ 362903 w 600075"/>
                  <a:gd name="connsiteY8" fmla="*/ 386715 h 923925"/>
                  <a:gd name="connsiteX9" fmla="*/ 361950 w 600075"/>
                  <a:gd name="connsiteY9" fmla="*/ 874395 h 923925"/>
                  <a:gd name="connsiteX10" fmla="*/ 352425 w 600075"/>
                  <a:gd name="connsiteY10" fmla="*/ 902018 h 923925"/>
                  <a:gd name="connsiteX11" fmla="*/ 320992 w 600075"/>
                  <a:gd name="connsiteY11" fmla="*/ 869632 h 923925"/>
                  <a:gd name="connsiteX12" fmla="*/ 320992 w 600075"/>
                  <a:gd name="connsiteY12" fmla="*/ 74295 h 923925"/>
                  <a:gd name="connsiteX13" fmla="*/ 306705 w 600075"/>
                  <a:gd name="connsiteY13" fmla="*/ 48577 h 923925"/>
                  <a:gd name="connsiteX14" fmla="*/ 289560 w 600075"/>
                  <a:gd name="connsiteY14" fmla="*/ 64770 h 923925"/>
                  <a:gd name="connsiteX15" fmla="*/ 289560 w 600075"/>
                  <a:gd name="connsiteY15" fmla="*/ 114300 h 923925"/>
                  <a:gd name="connsiteX16" fmla="*/ 288608 w 600075"/>
                  <a:gd name="connsiteY16" fmla="*/ 855345 h 923925"/>
                  <a:gd name="connsiteX17" fmla="*/ 278130 w 600075"/>
                  <a:gd name="connsiteY17" fmla="*/ 882968 h 923925"/>
                  <a:gd name="connsiteX18" fmla="*/ 249555 w 600075"/>
                  <a:gd name="connsiteY18" fmla="*/ 853440 h 923925"/>
                  <a:gd name="connsiteX19" fmla="*/ 250508 w 600075"/>
                  <a:gd name="connsiteY19" fmla="*/ 79057 h 923925"/>
                  <a:gd name="connsiteX20" fmla="*/ 248603 w 600075"/>
                  <a:gd name="connsiteY20" fmla="*/ 56198 h 923925"/>
                  <a:gd name="connsiteX21" fmla="*/ 230505 w 600075"/>
                  <a:gd name="connsiteY21" fmla="*/ 50482 h 923925"/>
                  <a:gd name="connsiteX22" fmla="*/ 219075 w 600075"/>
                  <a:gd name="connsiteY22" fmla="*/ 63817 h 923925"/>
                  <a:gd name="connsiteX23" fmla="*/ 219075 w 600075"/>
                  <a:gd name="connsiteY23" fmla="*/ 144780 h 923925"/>
                  <a:gd name="connsiteX24" fmla="*/ 218122 w 600075"/>
                  <a:gd name="connsiteY24" fmla="*/ 838200 h 923925"/>
                  <a:gd name="connsiteX25" fmla="*/ 209550 w 600075"/>
                  <a:gd name="connsiteY25" fmla="*/ 863918 h 923925"/>
                  <a:gd name="connsiteX26" fmla="*/ 173355 w 600075"/>
                  <a:gd name="connsiteY26" fmla="*/ 835343 h 923925"/>
                  <a:gd name="connsiteX27" fmla="*/ 174308 w 600075"/>
                  <a:gd name="connsiteY27" fmla="*/ 79057 h 923925"/>
                  <a:gd name="connsiteX28" fmla="*/ 172403 w 600075"/>
                  <a:gd name="connsiteY28" fmla="*/ 56198 h 923925"/>
                  <a:gd name="connsiteX29" fmla="*/ 154305 w 600075"/>
                  <a:gd name="connsiteY29" fmla="*/ 51435 h 923925"/>
                  <a:gd name="connsiteX30" fmla="*/ 142875 w 600075"/>
                  <a:gd name="connsiteY30" fmla="*/ 67627 h 923925"/>
                  <a:gd name="connsiteX31" fmla="*/ 142875 w 600075"/>
                  <a:gd name="connsiteY31" fmla="*/ 166688 h 923925"/>
                  <a:gd name="connsiteX32" fmla="*/ 142875 w 600075"/>
                  <a:gd name="connsiteY32" fmla="*/ 818198 h 923925"/>
                  <a:gd name="connsiteX33" fmla="*/ 134303 w 600075"/>
                  <a:gd name="connsiteY33" fmla="*/ 842962 h 923925"/>
                  <a:gd name="connsiteX34" fmla="*/ 104775 w 600075"/>
                  <a:gd name="connsiteY34" fmla="*/ 814387 h 923925"/>
                  <a:gd name="connsiteX35" fmla="*/ 105728 w 600075"/>
                  <a:gd name="connsiteY35" fmla="*/ 79057 h 923925"/>
                  <a:gd name="connsiteX36" fmla="*/ 104775 w 600075"/>
                  <a:gd name="connsiteY36" fmla="*/ 56198 h 923925"/>
                  <a:gd name="connsiteX37" fmla="*/ 83820 w 600075"/>
                  <a:gd name="connsiteY37" fmla="*/ 50482 h 923925"/>
                  <a:gd name="connsiteX38" fmla="*/ 75247 w 600075"/>
                  <a:gd name="connsiteY38" fmla="*/ 65723 h 923925"/>
                  <a:gd name="connsiteX39" fmla="*/ 75247 w 600075"/>
                  <a:gd name="connsiteY39" fmla="*/ 151448 h 923925"/>
                  <a:gd name="connsiteX40" fmla="*/ 75247 w 600075"/>
                  <a:gd name="connsiteY40" fmla="*/ 801053 h 923925"/>
                  <a:gd name="connsiteX41" fmla="*/ 49530 w 600075"/>
                  <a:gd name="connsiteY41" fmla="*/ 821055 h 923925"/>
                  <a:gd name="connsiteX42" fmla="*/ 953 w 600075"/>
                  <a:gd name="connsiteY42" fmla="*/ 756285 h 923925"/>
                  <a:gd name="connsiteX43" fmla="*/ 0 w 600075"/>
                  <a:gd name="connsiteY43" fmla="*/ 28575 h 923925"/>
                  <a:gd name="connsiteX44" fmla="*/ 28575 w 600075"/>
                  <a:gd name="connsiteY44" fmla="*/ 0 h 923925"/>
                  <a:gd name="connsiteX45" fmla="*/ 581025 w 600075"/>
                  <a:gd name="connsiteY45" fmla="*/ 0 h 923925"/>
                  <a:gd name="connsiteX46" fmla="*/ 607695 w 600075"/>
                  <a:gd name="connsiteY46" fmla="*/ 27623 h 923925"/>
                  <a:gd name="connsiteX47" fmla="*/ 607695 w 600075"/>
                  <a:gd name="connsiteY47" fmla="*/ 755332 h 923925"/>
                  <a:gd name="connsiteX48" fmla="*/ 580072 w 600075"/>
                  <a:gd name="connsiteY48" fmla="*/ 782003 h 923925"/>
                  <a:gd name="connsiteX49" fmla="*/ 533400 w 600075"/>
                  <a:gd name="connsiteY49" fmla="*/ 735330 h 923925"/>
                  <a:gd name="connsiteX50" fmla="*/ 533400 w 600075"/>
                  <a:gd name="connsiteY50" fmla="*/ 78105 h 923925"/>
                  <a:gd name="connsiteX51" fmla="*/ 525780 w 600075"/>
                  <a:gd name="connsiteY51" fmla="*/ 51435 h 923925"/>
                  <a:gd name="connsiteX52" fmla="*/ 502920 w 600075"/>
                  <a:gd name="connsiteY52" fmla="*/ 72390 h 923925"/>
                  <a:gd name="connsiteX53" fmla="*/ 502920 w 600075"/>
                  <a:gd name="connsiteY53" fmla="*/ 703898 h 923925"/>
                  <a:gd name="connsiteX54" fmla="*/ 502920 w 600075"/>
                  <a:gd name="connsiteY54" fmla="*/ 766762 h 923925"/>
                  <a:gd name="connsiteX55" fmla="*/ 476250 w 600075"/>
                  <a:gd name="connsiteY55" fmla="*/ 785812 h 923925"/>
                  <a:gd name="connsiteX56" fmla="*/ 464820 w 600075"/>
                  <a:gd name="connsiteY56" fmla="*/ 764857 h 923925"/>
                  <a:gd name="connsiteX57" fmla="*/ 464820 w 600075"/>
                  <a:gd name="connsiteY57" fmla="*/ 580073 h 923925"/>
                  <a:gd name="connsiteX58" fmla="*/ 464820 w 600075"/>
                  <a:gd name="connsiteY58" fmla="*/ 74295 h 923925"/>
                  <a:gd name="connsiteX59" fmla="*/ 452438 w 600075"/>
                  <a:gd name="connsiteY59" fmla="*/ 51435 h 923925"/>
                  <a:gd name="connsiteX60" fmla="*/ 433388 w 600075"/>
                  <a:gd name="connsiteY60" fmla="*/ 67627 h 923925"/>
                  <a:gd name="connsiteX61" fmla="*/ 433388 w 600075"/>
                  <a:gd name="connsiteY61" fmla="*/ 166688 h 923925"/>
                  <a:gd name="connsiteX62" fmla="*/ 436245 w 600075"/>
                  <a:gd name="connsiteY62" fmla="*/ 488632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600075" h="923925">
                    <a:moveTo>
                      <a:pt x="436245" y="488632"/>
                    </a:moveTo>
                    <a:cubicBezTo>
                      <a:pt x="436245" y="626745"/>
                      <a:pt x="436245" y="764857"/>
                      <a:pt x="436245" y="902970"/>
                    </a:cubicBezTo>
                    <a:cubicBezTo>
                      <a:pt x="436245" y="910590"/>
                      <a:pt x="442913" y="925830"/>
                      <a:pt x="427672" y="923925"/>
                    </a:cubicBezTo>
                    <a:cubicBezTo>
                      <a:pt x="415290" y="922020"/>
                      <a:pt x="393383" y="926782"/>
                      <a:pt x="394335" y="901065"/>
                    </a:cubicBezTo>
                    <a:cubicBezTo>
                      <a:pt x="395288" y="862012"/>
                      <a:pt x="394335" y="822960"/>
                      <a:pt x="394335" y="783907"/>
                    </a:cubicBezTo>
                    <a:cubicBezTo>
                      <a:pt x="394335" y="547687"/>
                      <a:pt x="394335" y="311467"/>
                      <a:pt x="394335" y="74295"/>
                    </a:cubicBezTo>
                    <a:cubicBezTo>
                      <a:pt x="394335" y="65723"/>
                      <a:pt x="401003" y="52388"/>
                      <a:pt x="383858" y="49530"/>
                    </a:cubicBezTo>
                    <a:cubicBezTo>
                      <a:pt x="364808" y="46673"/>
                      <a:pt x="362903" y="56198"/>
                      <a:pt x="362903" y="71438"/>
                    </a:cubicBezTo>
                    <a:cubicBezTo>
                      <a:pt x="363855" y="176213"/>
                      <a:pt x="362903" y="281940"/>
                      <a:pt x="362903" y="386715"/>
                    </a:cubicBezTo>
                    <a:cubicBezTo>
                      <a:pt x="362903" y="549593"/>
                      <a:pt x="362903" y="711518"/>
                      <a:pt x="361950" y="874395"/>
                    </a:cubicBezTo>
                    <a:cubicBezTo>
                      <a:pt x="361950" y="883920"/>
                      <a:pt x="372428" y="902018"/>
                      <a:pt x="352425" y="902018"/>
                    </a:cubicBezTo>
                    <a:cubicBezTo>
                      <a:pt x="334328" y="902018"/>
                      <a:pt x="320992" y="895350"/>
                      <a:pt x="320992" y="869632"/>
                    </a:cubicBezTo>
                    <a:cubicBezTo>
                      <a:pt x="321945" y="604837"/>
                      <a:pt x="321945" y="339090"/>
                      <a:pt x="320992" y="74295"/>
                    </a:cubicBezTo>
                    <a:cubicBezTo>
                      <a:pt x="320992" y="63817"/>
                      <a:pt x="328613" y="48577"/>
                      <a:pt x="306705" y="48577"/>
                    </a:cubicBezTo>
                    <a:cubicBezTo>
                      <a:pt x="295275" y="48577"/>
                      <a:pt x="288608" y="51435"/>
                      <a:pt x="289560" y="64770"/>
                    </a:cubicBezTo>
                    <a:cubicBezTo>
                      <a:pt x="290513" y="80963"/>
                      <a:pt x="289560" y="98107"/>
                      <a:pt x="289560" y="114300"/>
                    </a:cubicBezTo>
                    <a:cubicBezTo>
                      <a:pt x="289560" y="360998"/>
                      <a:pt x="289560" y="607695"/>
                      <a:pt x="288608" y="855345"/>
                    </a:cubicBezTo>
                    <a:cubicBezTo>
                      <a:pt x="288608" y="863918"/>
                      <a:pt x="300038" y="882015"/>
                      <a:pt x="278130" y="882968"/>
                    </a:cubicBezTo>
                    <a:cubicBezTo>
                      <a:pt x="260985" y="882968"/>
                      <a:pt x="249555" y="876300"/>
                      <a:pt x="249555" y="853440"/>
                    </a:cubicBezTo>
                    <a:cubicBezTo>
                      <a:pt x="250508" y="595312"/>
                      <a:pt x="250508" y="337185"/>
                      <a:pt x="250508" y="79057"/>
                    </a:cubicBezTo>
                    <a:cubicBezTo>
                      <a:pt x="250508" y="71438"/>
                      <a:pt x="251460" y="62865"/>
                      <a:pt x="248603" y="56198"/>
                    </a:cubicBezTo>
                    <a:cubicBezTo>
                      <a:pt x="245745" y="47625"/>
                      <a:pt x="237172" y="50482"/>
                      <a:pt x="230505" y="50482"/>
                    </a:cubicBezTo>
                    <a:cubicBezTo>
                      <a:pt x="220980" y="50482"/>
                      <a:pt x="219075" y="56198"/>
                      <a:pt x="219075" y="63817"/>
                    </a:cubicBezTo>
                    <a:cubicBezTo>
                      <a:pt x="219075" y="90488"/>
                      <a:pt x="219075" y="118110"/>
                      <a:pt x="219075" y="144780"/>
                    </a:cubicBezTo>
                    <a:cubicBezTo>
                      <a:pt x="219075" y="376238"/>
                      <a:pt x="219075" y="607695"/>
                      <a:pt x="218122" y="838200"/>
                    </a:cubicBezTo>
                    <a:cubicBezTo>
                      <a:pt x="218122" y="846773"/>
                      <a:pt x="227647" y="864870"/>
                      <a:pt x="209550" y="863918"/>
                    </a:cubicBezTo>
                    <a:cubicBezTo>
                      <a:pt x="194310" y="862965"/>
                      <a:pt x="173355" y="863918"/>
                      <a:pt x="173355" y="835343"/>
                    </a:cubicBezTo>
                    <a:cubicBezTo>
                      <a:pt x="174308" y="582930"/>
                      <a:pt x="174308" y="331470"/>
                      <a:pt x="174308" y="79057"/>
                    </a:cubicBezTo>
                    <a:cubicBezTo>
                      <a:pt x="174308" y="71438"/>
                      <a:pt x="175260" y="62865"/>
                      <a:pt x="172403" y="56198"/>
                    </a:cubicBezTo>
                    <a:cubicBezTo>
                      <a:pt x="169545" y="47625"/>
                      <a:pt x="160972" y="51435"/>
                      <a:pt x="154305" y="51435"/>
                    </a:cubicBezTo>
                    <a:cubicBezTo>
                      <a:pt x="142875" y="51435"/>
                      <a:pt x="142875" y="60007"/>
                      <a:pt x="142875" y="67627"/>
                    </a:cubicBezTo>
                    <a:cubicBezTo>
                      <a:pt x="142875" y="100965"/>
                      <a:pt x="142875" y="133350"/>
                      <a:pt x="142875" y="166688"/>
                    </a:cubicBezTo>
                    <a:cubicBezTo>
                      <a:pt x="142875" y="383857"/>
                      <a:pt x="142875" y="601028"/>
                      <a:pt x="142875" y="818198"/>
                    </a:cubicBezTo>
                    <a:cubicBezTo>
                      <a:pt x="142875" y="826770"/>
                      <a:pt x="151447" y="843915"/>
                      <a:pt x="134303" y="842962"/>
                    </a:cubicBezTo>
                    <a:cubicBezTo>
                      <a:pt x="119063" y="842962"/>
                      <a:pt x="103822" y="840105"/>
                      <a:pt x="104775" y="814387"/>
                    </a:cubicBezTo>
                    <a:cubicBezTo>
                      <a:pt x="105728" y="569595"/>
                      <a:pt x="105728" y="323850"/>
                      <a:pt x="105728" y="79057"/>
                    </a:cubicBezTo>
                    <a:cubicBezTo>
                      <a:pt x="105728" y="71438"/>
                      <a:pt x="106680" y="62865"/>
                      <a:pt x="104775" y="56198"/>
                    </a:cubicBezTo>
                    <a:cubicBezTo>
                      <a:pt x="100965" y="46673"/>
                      <a:pt x="91440" y="50482"/>
                      <a:pt x="83820" y="50482"/>
                    </a:cubicBezTo>
                    <a:cubicBezTo>
                      <a:pt x="73342" y="50482"/>
                      <a:pt x="75247" y="59055"/>
                      <a:pt x="75247" y="65723"/>
                    </a:cubicBezTo>
                    <a:cubicBezTo>
                      <a:pt x="75247" y="94298"/>
                      <a:pt x="75247" y="122873"/>
                      <a:pt x="75247" y="151448"/>
                    </a:cubicBezTo>
                    <a:cubicBezTo>
                      <a:pt x="75247" y="367665"/>
                      <a:pt x="75247" y="583882"/>
                      <a:pt x="75247" y="801053"/>
                    </a:cubicBezTo>
                    <a:cubicBezTo>
                      <a:pt x="75247" y="822960"/>
                      <a:pt x="71438" y="827723"/>
                      <a:pt x="49530" y="821055"/>
                    </a:cubicBezTo>
                    <a:cubicBezTo>
                      <a:pt x="1905" y="805815"/>
                      <a:pt x="953" y="806768"/>
                      <a:pt x="953" y="756285"/>
                    </a:cubicBezTo>
                    <a:cubicBezTo>
                      <a:pt x="953" y="513398"/>
                      <a:pt x="953" y="271463"/>
                      <a:pt x="0" y="28575"/>
                    </a:cubicBezTo>
                    <a:cubicBezTo>
                      <a:pt x="0" y="5715"/>
                      <a:pt x="5715" y="0"/>
                      <a:pt x="28575" y="0"/>
                    </a:cubicBezTo>
                    <a:cubicBezTo>
                      <a:pt x="212408" y="952"/>
                      <a:pt x="397192" y="952"/>
                      <a:pt x="581025" y="0"/>
                    </a:cubicBezTo>
                    <a:cubicBezTo>
                      <a:pt x="602933" y="0"/>
                      <a:pt x="608647" y="5715"/>
                      <a:pt x="607695" y="27623"/>
                    </a:cubicBezTo>
                    <a:cubicBezTo>
                      <a:pt x="606743" y="270510"/>
                      <a:pt x="606743" y="512445"/>
                      <a:pt x="607695" y="755332"/>
                    </a:cubicBezTo>
                    <a:cubicBezTo>
                      <a:pt x="607695" y="778193"/>
                      <a:pt x="601028" y="782955"/>
                      <a:pt x="580072" y="782003"/>
                    </a:cubicBezTo>
                    <a:cubicBezTo>
                      <a:pt x="533400" y="781050"/>
                      <a:pt x="533400" y="782003"/>
                      <a:pt x="533400" y="735330"/>
                    </a:cubicBezTo>
                    <a:cubicBezTo>
                      <a:pt x="533400" y="516255"/>
                      <a:pt x="533400" y="297180"/>
                      <a:pt x="533400" y="78105"/>
                    </a:cubicBezTo>
                    <a:cubicBezTo>
                      <a:pt x="533400" y="68580"/>
                      <a:pt x="540068" y="55245"/>
                      <a:pt x="525780" y="51435"/>
                    </a:cubicBezTo>
                    <a:cubicBezTo>
                      <a:pt x="507683" y="46673"/>
                      <a:pt x="502920" y="54292"/>
                      <a:pt x="502920" y="72390"/>
                    </a:cubicBezTo>
                    <a:cubicBezTo>
                      <a:pt x="503872" y="282892"/>
                      <a:pt x="502920" y="493395"/>
                      <a:pt x="502920" y="703898"/>
                    </a:cubicBezTo>
                    <a:cubicBezTo>
                      <a:pt x="502920" y="724853"/>
                      <a:pt x="502920" y="745807"/>
                      <a:pt x="502920" y="766762"/>
                    </a:cubicBezTo>
                    <a:cubicBezTo>
                      <a:pt x="502920" y="786765"/>
                      <a:pt x="489585" y="785812"/>
                      <a:pt x="476250" y="785812"/>
                    </a:cubicBezTo>
                    <a:cubicBezTo>
                      <a:pt x="459105" y="785812"/>
                      <a:pt x="464820" y="775335"/>
                      <a:pt x="464820" y="764857"/>
                    </a:cubicBezTo>
                    <a:cubicBezTo>
                      <a:pt x="465772" y="702945"/>
                      <a:pt x="464820" y="641032"/>
                      <a:pt x="464820" y="580073"/>
                    </a:cubicBezTo>
                    <a:cubicBezTo>
                      <a:pt x="464820" y="411480"/>
                      <a:pt x="464820" y="242888"/>
                      <a:pt x="464820" y="74295"/>
                    </a:cubicBezTo>
                    <a:cubicBezTo>
                      <a:pt x="464820" y="65723"/>
                      <a:pt x="471488" y="52388"/>
                      <a:pt x="452438" y="51435"/>
                    </a:cubicBezTo>
                    <a:cubicBezTo>
                      <a:pt x="440055" y="51435"/>
                      <a:pt x="432435" y="52388"/>
                      <a:pt x="433388" y="67627"/>
                    </a:cubicBezTo>
                    <a:cubicBezTo>
                      <a:pt x="434340" y="100965"/>
                      <a:pt x="433388" y="133350"/>
                      <a:pt x="433388" y="166688"/>
                    </a:cubicBezTo>
                    <a:cubicBezTo>
                      <a:pt x="436245" y="273367"/>
                      <a:pt x="436245" y="381000"/>
                      <a:pt x="436245" y="488632"/>
                    </a:cubicBezTo>
                    <a:close/>
                  </a:path>
                </a:pathLst>
              </a:custGeom>
              <a:solidFill>
                <a:srgbClr val="FF7005"/>
              </a:solidFill>
              <a:ln w="9525" cap="flat">
                <a:noFill/>
                <a:prstDash val="solid"/>
                <a:miter/>
              </a:ln>
            </p:spPr>
            <p:txBody>
              <a:bodyPr rtlCol="0" anchor="ctr"/>
              <a:lstStyle/>
              <a:p>
                <a:endParaRPr lang="en-US" dirty="0"/>
              </a:p>
            </p:txBody>
          </p:sp>
          <p:sp>
            <p:nvSpPr>
              <p:cNvPr id="95" name="Freeform: Shape 94">
                <a:extLst>
                  <a:ext uri="{FF2B5EF4-FFF2-40B4-BE49-F238E27FC236}">
                    <a16:creationId xmlns:a16="http://schemas.microsoft.com/office/drawing/2014/main" id="{E1216BAD-DA2B-4522-9A96-57515186AF60}"/>
                  </a:ext>
                </a:extLst>
              </p:cNvPr>
              <p:cNvSpPr/>
              <p:nvPr/>
            </p:nvSpPr>
            <p:spPr>
              <a:xfrm>
                <a:off x="4820801" y="3076575"/>
                <a:ext cx="600075" cy="619125"/>
              </a:xfrm>
              <a:custGeom>
                <a:avLst/>
                <a:gdLst>
                  <a:gd name="connsiteX0" fmla="*/ 753 w 600075"/>
                  <a:gd name="connsiteY0" fmla="*/ 313372 h 619125"/>
                  <a:gd name="connsiteX1" fmla="*/ 753 w 600075"/>
                  <a:gd name="connsiteY1" fmla="*/ 23813 h 619125"/>
                  <a:gd name="connsiteX2" fmla="*/ 23613 w 600075"/>
                  <a:gd name="connsiteY2" fmla="*/ 0 h 619125"/>
                  <a:gd name="connsiteX3" fmla="*/ 586540 w 600075"/>
                  <a:gd name="connsiteY3" fmla="*/ 0 h 619125"/>
                  <a:gd name="connsiteX4" fmla="*/ 608448 w 600075"/>
                  <a:gd name="connsiteY4" fmla="*/ 21908 h 619125"/>
                  <a:gd name="connsiteX5" fmla="*/ 608448 w 600075"/>
                  <a:gd name="connsiteY5" fmla="*/ 439103 h 619125"/>
                  <a:gd name="connsiteX6" fmla="*/ 591303 w 600075"/>
                  <a:gd name="connsiteY6" fmla="*/ 461963 h 619125"/>
                  <a:gd name="connsiteX7" fmla="*/ 534153 w 600075"/>
                  <a:gd name="connsiteY7" fmla="*/ 419100 h 619125"/>
                  <a:gd name="connsiteX8" fmla="*/ 535105 w 600075"/>
                  <a:gd name="connsiteY8" fmla="*/ 129540 h 619125"/>
                  <a:gd name="connsiteX9" fmla="*/ 505578 w 600075"/>
                  <a:gd name="connsiteY9" fmla="*/ 106680 h 619125"/>
                  <a:gd name="connsiteX10" fmla="*/ 476050 w 600075"/>
                  <a:gd name="connsiteY10" fmla="*/ 128588 h 619125"/>
                  <a:gd name="connsiteX11" fmla="*/ 477003 w 600075"/>
                  <a:gd name="connsiteY11" fmla="*/ 470535 h 619125"/>
                  <a:gd name="connsiteX12" fmla="*/ 468430 w 600075"/>
                  <a:gd name="connsiteY12" fmla="*/ 495300 h 619125"/>
                  <a:gd name="connsiteX13" fmla="*/ 442713 w 600075"/>
                  <a:gd name="connsiteY13" fmla="*/ 479108 h 619125"/>
                  <a:gd name="connsiteX14" fmla="*/ 442713 w 600075"/>
                  <a:gd name="connsiteY14" fmla="*/ 132397 h 619125"/>
                  <a:gd name="connsiteX15" fmla="*/ 419853 w 600075"/>
                  <a:gd name="connsiteY15" fmla="*/ 106680 h 619125"/>
                  <a:gd name="connsiteX16" fmla="*/ 385563 w 600075"/>
                  <a:gd name="connsiteY16" fmla="*/ 132397 h 619125"/>
                  <a:gd name="connsiteX17" fmla="*/ 386515 w 600075"/>
                  <a:gd name="connsiteY17" fmla="*/ 492442 h 619125"/>
                  <a:gd name="connsiteX18" fmla="*/ 347463 w 600075"/>
                  <a:gd name="connsiteY18" fmla="*/ 527685 h 619125"/>
                  <a:gd name="connsiteX19" fmla="*/ 338890 w 600075"/>
                  <a:gd name="connsiteY19" fmla="*/ 509588 h 619125"/>
                  <a:gd name="connsiteX20" fmla="*/ 338890 w 600075"/>
                  <a:gd name="connsiteY20" fmla="*/ 332422 h 619125"/>
                  <a:gd name="connsiteX21" fmla="*/ 339843 w 600075"/>
                  <a:gd name="connsiteY21" fmla="*/ 131445 h 619125"/>
                  <a:gd name="connsiteX22" fmla="*/ 310315 w 600075"/>
                  <a:gd name="connsiteY22" fmla="*/ 105728 h 619125"/>
                  <a:gd name="connsiteX23" fmla="*/ 282693 w 600075"/>
                  <a:gd name="connsiteY23" fmla="*/ 130492 h 619125"/>
                  <a:gd name="connsiteX24" fmla="*/ 282693 w 600075"/>
                  <a:gd name="connsiteY24" fmla="*/ 521970 h 619125"/>
                  <a:gd name="connsiteX25" fmla="*/ 270310 w 600075"/>
                  <a:gd name="connsiteY25" fmla="*/ 548640 h 619125"/>
                  <a:gd name="connsiteX26" fmla="*/ 239830 w 600075"/>
                  <a:gd name="connsiteY26" fmla="*/ 527685 h 619125"/>
                  <a:gd name="connsiteX27" fmla="*/ 240783 w 600075"/>
                  <a:gd name="connsiteY27" fmla="*/ 134303 h 619125"/>
                  <a:gd name="connsiteX28" fmla="*/ 211255 w 600075"/>
                  <a:gd name="connsiteY28" fmla="*/ 105728 h 619125"/>
                  <a:gd name="connsiteX29" fmla="*/ 183633 w 600075"/>
                  <a:gd name="connsiteY29" fmla="*/ 133350 h 619125"/>
                  <a:gd name="connsiteX30" fmla="*/ 183633 w 600075"/>
                  <a:gd name="connsiteY30" fmla="*/ 547688 h 619125"/>
                  <a:gd name="connsiteX31" fmla="*/ 144580 w 600075"/>
                  <a:gd name="connsiteY31" fmla="*/ 582930 h 619125"/>
                  <a:gd name="connsiteX32" fmla="*/ 136960 w 600075"/>
                  <a:gd name="connsiteY32" fmla="*/ 561975 h 619125"/>
                  <a:gd name="connsiteX33" fmla="*/ 136960 w 600075"/>
                  <a:gd name="connsiteY33" fmla="*/ 335280 h 619125"/>
                  <a:gd name="connsiteX34" fmla="*/ 136960 w 600075"/>
                  <a:gd name="connsiteY34" fmla="*/ 129540 h 619125"/>
                  <a:gd name="connsiteX35" fmla="*/ 116958 w 600075"/>
                  <a:gd name="connsiteY35" fmla="*/ 110490 h 619125"/>
                  <a:gd name="connsiteX36" fmla="*/ 103623 w 600075"/>
                  <a:gd name="connsiteY36" fmla="*/ 110490 h 619125"/>
                  <a:gd name="connsiteX37" fmla="*/ 78858 w 600075"/>
                  <a:gd name="connsiteY37" fmla="*/ 134303 h 619125"/>
                  <a:gd name="connsiteX38" fmla="*/ 78858 w 600075"/>
                  <a:gd name="connsiteY38" fmla="*/ 564833 h 619125"/>
                  <a:gd name="connsiteX39" fmla="*/ 73143 w 600075"/>
                  <a:gd name="connsiteY39" fmla="*/ 601028 h 619125"/>
                  <a:gd name="connsiteX40" fmla="*/ 6468 w 600075"/>
                  <a:gd name="connsiteY40" fmla="*/ 620078 h 619125"/>
                  <a:gd name="connsiteX41" fmla="*/ 753 w 600075"/>
                  <a:gd name="connsiteY41" fmla="*/ 601028 h 619125"/>
                  <a:gd name="connsiteX42" fmla="*/ 753 w 600075"/>
                  <a:gd name="connsiteY42" fmla="*/ 329565 h 619125"/>
                  <a:gd name="connsiteX43" fmla="*/ 753 w 600075"/>
                  <a:gd name="connsiteY43" fmla="*/ 313372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00075" h="619125">
                    <a:moveTo>
                      <a:pt x="753" y="313372"/>
                    </a:moveTo>
                    <a:cubicBezTo>
                      <a:pt x="753" y="217170"/>
                      <a:pt x="753" y="120015"/>
                      <a:pt x="753" y="23813"/>
                    </a:cubicBezTo>
                    <a:cubicBezTo>
                      <a:pt x="753" y="5715"/>
                      <a:pt x="5515" y="0"/>
                      <a:pt x="23613" y="0"/>
                    </a:cubicBezTo>
                    <a:cubicBezTo>
                      <a:pt x="211255" y="952"/>
                      <a:pt x="398898" y="952"/>
                      <a:pt x="586540" y="0"/>
                    </a:cubicBezTo>
                    <a:cubicBezTo>
                      <a:pt x="603685" y="0"/>
                      <a:pt x="608448" y="4763"/>
                      <a:pt x="608448" y="21908"/>
                    </a:cubicBezTo>
                    <a:cubicBezTo>
                      <a:pt x="607495" y="160972"/>
                      <a:pt x="607495" y="300038"/>
                      <a:pt x="608448" y="439103"/>
                    </a:cubicBezTo>
                    <a:cubicBezTo>
                      <a:pt x="608448" y="452438"/>
                      <a:pt x="604638" y="458153"/>
                      <a:pt x="591303" y="461963"/>
                    </a:cubicBezTo>
                    <a:cubicBezTo>
                      <a:pt x="534153" y="478155"/>
                      <a:pt x="534153" y="478155"/>
                      <a:pt x="534153" y="419100"/>
                    </a:cubicBezTo>
                    <a:cubicBezTo>
                      <a:pt x="534153" y="322897"/>
                      <a:pt x="533200" y="225742"/>
                      <a:pt x="535105" y="129540"/>
                    </a:cubicBezTo>
                    <a:cubicBezTo>
                      <a:pt x="535105" y="103822"/>
                      <a:pt x="521770" y="106680"/>
                      <a:pt x="505578" y="106680"/>
                    </a:cubicBezTo>
                    <a:cubicBezTo>
                      <a:pt x="490338" y="106680"/>
                      <a:pt x="476050" y="102870"/>
                      <a:pt x="476050" y="128588"/>
                    </a:cubicBezTo>
                    <a:cubicBezTo>
                      <a:pt x="477955" y="242888"/>
                      <a:pt x="477003" y="356235"/>
                      <a:pt x="477003" y="470535"/>
                    </a:cubicBezTo>
                    <a:cubicBezTo>
                      <a:pt x="477003" y="479108"/>
                      <a:pt x="480813" y="489585"/>
                      <a:pt x="468430" y="495300"/>
                    </a:cubicBezTo>
                    <a:cubicBezTo>
                      <a:pt x="448428" y="503872"/>
                      <a:pt x="442713" y="501967"/>
                      <a:pt x="442713" y="479108"/>
                    </a:cubicBezTo>
                    <a:cubicBezTo>
                      <a:pt x="442713" y="363855"/>
                      <a:pt x="442713" y="247650"/>
                      <a:pt x="442713" y="132397"/>
                    </a:cubicBezTo>
                    <a:cubicBezTo>
                      <a:pt x="442713" y="115253"/>
                      <a:pt x="442713" y="104775"/>
                      <a:pt x="419853" y="106680"/>
                    </a:cubicBezTo>
                    <a:cubicBezTo>
                      <a:pt x="401755" y="108585"/>
                      <a:pt x="385563" y="101917"/>
                      <a:pt x="385563" y="132397"/>
                    </a:cubicBezTo>
                    <a:cubicBezTo>
                      <a:pt x="387468" y="252413"/>
                      <a:pt x="386515" y="372428"/>
                      <a:pt x="386515" y="492442"/>
                    </a:cubicBezTo>
                    <a:cubicBezTo>
                      <a:pt x="386515" y="515303"/>
                      <a:pt x="370323" y="529590"/>
                      <a:pt x="347463" y="527685"/>
                    </a:cubicBezTo>
                    <a:cubicBezTo>
                      <a:pt x="334128" y="526733"/>
                      <a:pt x="338890" y="516255"/>
                      <a:pt x="338890" y="509588"/>
                    </a:cubicBezTo>
                    <a:cubicBezTo>
                      <a:pt x="338890" y="450533"/>
                      <a:pt x="338890" y="391478"/>
                      <a:pt x="338890" y="332422"/>
                    </a:cubicBezTo>
                    <a:cubicBezTo>
                      <a:pt x="338890" y="265747"/>
                      <a:pt x="337938" y="198120"/>
                      <a:pt x="339843" y="131445"/>
                    </a:cubicBezTo>
                    <a:cubicBezTo>
                      <a:pt x="340795" y="105728"/>
                      <a:pt x="328413" y="105728"/>
                      <a:pt x="310315" y="105728"/>
                    </a:cubicBezTo>
                    <a:cubicBezTo>
                      <a:pt x="292218" y="105728"/>
                      <a:pt x="282693" y="107633"/>
                      <a:pt x="282693" y="130492"/>
                    </a:cubicBezTo>
                    <a:cubicBezTo>
                      <a:pt x="283645" y="260985"/>
                      <a:pt x="283645" y="391478"/>
                      <a:pt x="282693" y="521970"/>
                    </a:cubicBezTo>
                    <a:cubicBezTo>
                      <a:pt x="282693" y="532447"/>
                      <a:pt x="286503" y="543878"/>
                      <a:pt x="270310" y="548640"/>
                    </a:cubicBezTo>
                    <a:cubicBezTo>
                      <a:pt x="241735" y="558165"/>
                      <a:pt x="239830" y="557213"/>
                      <a:pt x="239830" y="527685"/>
                    </a:cubicBezTo>
                    <a:cubicBezTo>
                      <a:pt x="239830" y="396240"/>
                      <a:pt x="238878" y="264795"/>
                      <a:pt x="240783" y="134303"/>
                    </a:cubicBezTo>
                    <a:cubicBezTo>
                      <a:pt x="240783" y="110490"/>
                      <a:pt x="233163" y="105728"/>
                      <a:pt x="211255" y="105728"/>
                    </a:cubicBezTo>
                    <a:cubicBezTo>
                      <a:pt x="189348" y="105728"/>
                      <a:pt x="183633" y="112395"/>
                      <a:pt x="183633" y="133350"/>
                    </a:cubicBezTo>
                    <a:cubicBezTo>
                      <a:pt x="184585" y="271463"/>
                      <a:pt x="184585" y="409575"/>
                      <a:pt x="183633" y="547688"/>
                    </a:cubicBezTo>
                    <a:cubicBezTo>
                      <a:pt x="183633" y="568643"/>
                      <a:pt x="164583" y="585788"/>
                      <a:pt x="144580" y="582930"/>
                    </a:cubicBezTo>
                    <a:cubicBezTo>
                      <a:pt x="130293" y="581025"/>
                      <a:pt x="136960" y="569595"/>
                      <a:pt x="136960" y="561975"/>
                    </a:cubicBezTo>
                    <a:cubicBezTo>
                      <a:pt x="136008" y="486728"/>
                      <a:pt x="136960" y="410528"/>
                      <a:pt x="136960" y="335280"/>
                    </a:cubicBezTo>
                    <a:cubicBezTo>
                      <a:pt x="136960" y="266700"/>
                      <a:pt x="136960" y="198120"/>
                      <a:pt x="136960" y="129540"/>
                    </a:cubicBezTo>
                    <a:cubicBezTo>
                      <a:pt x="136960" y="114300"/>
                      <a:pt x="136960" y="102870"/>
                      <a:pt x="116958" y="110490"/>
                    </a:cubicBezTo>
                    <a:cubicBezTo>
                      <a:pt x="113148" y="111442"/>
                      <a:pt x="108385" y="111442"/>
                      <a:pt x="103623" y="110490"/>
                    </a:cubicBezTo>
                    <a:cubicBezTo>
                      <a:pt x="84573" y="107633"/>
                      <a:pt x="78858" y="115253"/>
                      <a:pt x="78858" y="134303"/>
                    </a:cubicBezTo>
                    <a:cubicBezTo>
                      <a:pt x="79810" y="278130"/>
                      <a:pt x="79810" y="421005"/>
                      <a:pt x="78858" y="564833"/>
                    </a:cubicBezTo>
                    <a:cubicBezTo>
                      <a:pt x="78858" y="577215"/>
                      <a:pt x="85525" y="595313"/>
                      <a:pt x="73143" y="601028"/>
                    </a:cubicBezTo>
                    <a:cubicBezTo>
                      <a:pt x="52188" y="610553"/>
                      <a:pt x="29328" y="616268"/>
                      <a:pt x="6468" y="620078"/>
                    </a:cubicBezTo>
                    <a:cubicBezTo>
                      <a:pt x="-3057" y="621983"/>
                      <a:pt x="753" y="607695"/>
                      <a:pt x="753" y="601028"/>
                    </a:cubicBezTo>
                    <a:cubicBezTo>
                      <a:pt x="753" y="510540"/>
                      <a:pt x="753" y="420053"/>
                      <a:pt x="753" y="329565"/>
                    </a:cubicBezTo>
                    <a:cubicBezTo>
                      <a:pt x="753" y="325755"/>
                      <a:pt x="753" y="319088"/>
                      <a:pt x="753" y="313372"/>
                    </a:cubicBezTo>
                    <a:close/>
                  </a:path>
                </a:pathLst>
              </a:custGeom>
              <a:grpFill/>
              <a:ln w="9525" cap="flat">
                <a:noFill/>
                <a:prstDash val="solid"/>
                <a:miter/>
              </a:ln>
            </p:spPr>
            <p:txBody>
              <a:bodyPr rtlCol="0" anchor="ctr"/>
              <a:lstStyle/>
              <a:p>
                <a:endParaRPr lang="en-US" dirty="0"/>
              </a:p>
            </p:txBody>
          </p:sp>
          <p:sp>
            <p:nvSpPr>
              <p:cNvPr id="96" name="Freeform: Shape 95">
                <a:extLst>
                  <a:ext uri="{FF2B5EF4-FFF2-40B4-BE49-F238E27FC236}">
                    <a16:creationId xmlns:a16="http://schemas.microsoft.com/office/drawing/2014/main" id="{FCFC5495-F12A-44A2-933C-6029CE2F08CB}"/>
                  </a:ext>
                </a:extLst>
              </p:cNvPr>
              <p:cNvSpPr/>
              <p:nvPr/>
            </p:nvSpPr>
            <p:spPr>
              <a:xfrm>
                <a:off x="4752975" y="3365103"/>
                <a:ext cx="2676525" cy="371475"/>
              </a:xfrm>
              <a:custGeom>
                <a:avLst/>
                <a:gdLst>
                  <a:gd name="connsiteX0" fmla="*/ 0 w 2676525"/>
                  <a:gd name="connsiteY0" fmla="*/ 372507 h 371475"/>
                  <a:gd name="connsiteX1" fmla="*/ 147638 w 2676525"/>
                  <a:gd name="connsiteY1" fmla="*/ 330597 h 371475"/>
                  <a:gd name="connsiteX2" fmla="*/ 1318260 w 2676525"/>
                  <a:gd name="connsiteY2" fmla="*/ 7699 h 371475"/>
                  <a:gd name="connsiteX3" fmla="*/ 1382078 w 2676525"/>
                  <a:gd name="connsiteY3" fmla="*/ 7699 h 371475"/>
                  <a:gd name="connsiteX4" fmla="*/ 1872615 w 2676525"/>
                  <a:gd name="connsiteY4" fmla="*/ 145812 h 371475"/>
                  <a:gd name="connsiteX5" fmla="*/ 1897380 w 2676525"/>
                  <a:gd name="connsiteY5" fmla="*/ 127714 h 371475"/>
                  <a:gd name="connsiteX6" fmla="*/ 1896428 w 2676525"/>
                  <a:gd name="connsiteY6" fmla="*/ 23892 h 371475"/>
                  <a:gd name="connsiteX7" fmla="*/ 1919288 w 2676525"/>
                  <a:gd name="connsiteY7" fmla="*/ 79 h 371475"/>
                  <a:gd name="connsiteX8" fmla="*/ 2205990 w 2676525"/>
                  <a:gd name="connsiteY8" fmla="*/ 79 h 371475"/>
                  <a:gd name="connsiteX9" fmla="*/ 2226945 w 2676525"/>
                  <a:gd name="connsiteY9" fmla="*/ 20082 h 371475"/>
                  <a:gd name="connsiteX10" fmla="*/ 2225993 w 2676525"/>
                  <a:gd name="connsiteY10" fmla="*/ 221059 h 371475"/>
                  <a:gd name="connsiteX11" fmla="*/ 2248853 w 2676525"/>
                  <a:gd name="connsiteY11" fmla="*/ 251539 h 371475"/>
                  <a:gd name="connsiteX12" fmla="*/ 2649855 w 2676525"/>
                  <a:gd name="connsiteY12" fmla="*/ 364887 h 371475"/>
                  <a:gd name="connsiteX13" fmla="*/ 2681288 w 2676525"/>
                  <a:gd name="connsiteY13" fmla="*/ 370602 h 371475"/>
                  <a:gd name="connsiteX14" fmla="*/ 2679383 w 2676525"/>
                  <a:gd name="connsiteY14" fmla="*/ 376317 h 371475"/>
                  <a:gd name="connsiteX15" fmla="*/ 2377440 w 2676525"/>
                  <a:gd name="connsiteY15" fmla="*/ 341074 h 371475"/>
                  <a:gd name="connsiteX16" fmla="*/ 2200275 w 2676525"/>
                  <a:gd name="connsiteY16" fmla="*/ 292497 h 371475"/>
                  <a:gd name="connsiteX17" fmla="*/ 2175510 w 2676525"/>
                  <a:gd name="connsiteY17" fmla="*/ 255349 h 371475"/>
                  <a:gd name="connsiteX18" fmla="*/ 2177415 w 2676525"/>
                  <a:gd name="connsiteY18" fmla="*/ 117237 h 371475"/>
                  <a:gd name="connsiteX19" fmla="*/ 2110740 w 2676525"/>
                  <a:gd name="connsiteY19" fmla="*/ 51514 h 371475"/>
                  <a:gd name="connsiteX20" fmla="*/ 1975485 w 2676525"/>
                  <a:gd name="connsiteY20" fmla="*/ 50562 h 371475"/>
                  <a:gd name="connsiteX21" fmla="*/ 1947863 w 2676525"/>
                  <a:gd name="connsiteY21" fmla="*/ 77232 h 371475"/>
                  <a:gd name="connsiteX22" fmla="*/ 1948815 w 2676525"/>
                  <a:gd name="connsiteY22" fmla="*/ 200104 h 371475"/>
                  <a:gd name="connsiteX23" fmla="*/ 1927860 w 2676525"/>
                  <a:gd name="connsiteY23" fmla="*/ 215344 h 371475"/>
                  <a:gd name="connsiteX24" fmla="*/ 1373505 w 2676525"/>
                  <a:gd name="connsiteY24" fmla="*/ 58182 h 371475"/>
                  <a:gd name="connsiteX25" fmla="*/ 1327785 w 2676525"/>
                  <a:gd name="connsiteY25" fmla="*/ 58182 h 371475"/>
                  <a:gd name="connsiteX26" fmla="*/ 603885 w 2676525"/>
                  <a:gd name="connsiteY26" fmla="*/ 258207 h 371475"/>
                  <a:gd name="connsiteX27" fmla="*/ 184785 w 2676525"/>
                  <a:gd name="connsiteY27" fmla="*/ 373459 h 371475"/>
                  <a:gd name="connsiteX28" fmla="*/ 73343 w 2676525"/>
                  <a:gd name="connsiteY28" fmla="*/ 378222 h 371475"/>
                  <a:gd name="connsiteX29" fmla="*/ 953 w 2676525"/>
                  <a:gd name="connsiteY29" fmla="*/ 378222 h 371475"/>
                  <a:gd name="connsiteX30" fmla="*/ 0 w 2676525"/>
                  <a:gd name="connsiteY30" fmla="*/ 372507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676525" h="371475">
                    <a:moveTo>
                      <a:pt x="0" y="372507"/>
                    </a:moveTo>
                    <a:cubicBezTo>
                      <a:pt x="49530" y="358219"/>
                      <a:pt x="98108" y="344884"/>
                      <a:pt x="147638" y="330597"/>
                    </a:cubicBezTo>
                    <a:cubicBezTo>
                      <a:pt x="538163" y="222964"/>
                      <a:pt x="927735" y="115332"/>
                      <a:pt x="1318260" y="7699"/>
                    </a:cubicBezTo>
                    <a:cubicBezTo>
                      <a:pt x="1340168" y="1984"/>
                      <a:pt x="1360170" y="1984"/>
                      <a:pt x="1382078" y="7699"/>
                    </a:cubicBezTo>
                    <a:cubicBezTo>
                      <a:pt x="1545908" y="54372"/>
                      <a:pt x="1709738" y="99139"/>
                      <a:pt x="1872615" y="145812"/>
                    </a:cubicBezTo>
                    <a:cubicBezTo>
                      <a:pt x="1890713" y="150574"/>
                      <a:pt x="1898333" y="150574"/>
                      <a:pt x="1897380" y="127714"/>
                    </a:cubicBezTo>
                    <a:cubicBezTo>
                      <a:pt x="1895475" y="93424"/>
                      <a:pt x="1897380" y="58182"/>
                      <a:pt x="1896428" y="23892"/>
                    </a:cubicBezTo>
                    <a:cubicBezTo>
                      <a:pt x="1895475" y="6747"/>
                      <a:pt x="1899285" y="-873"/>
                      <a:pt x="1919288" y="79"/>
                    </a:cubicBezTo>
                    <a:cubicBezTo>
                      <a:pt x="2014538" y="1032"/>
                      <a:pt x="2110740" y="1032"/>
                      <a:pt x="2205990" y="79"/>
                    </a:cubicBezTo>
                    <a:cubicBezTo>
                      <a:pt x="2222183" y="79"/>
                      <a:pt x="2226945" y="4842"/>
                      <a:pt x="2226945" y="20082"/>
                    </a:cubicBezTo>
                    <a:cubicBezTo>
                      <a:pt x="2225993" y="86757"/>
                      <a:pt x="2227898" y="154384"/>
                      <a:pt x="2225993" y="221059"/>
                    </a:cubicBezTo>
                    <a:cubicBezTo>
                      <a:pt x="2225993" y="239157"/>
                      <a:pt x="2231708" y="246777"/>
                      <a:pt x="2248853" y="251539"/>
                    </a:cubicBezTo>
                    <a:cubicBezTo>
                      <a:pt x="2382203" y="288687"/>
                      <a:pt x="2516505" y="326787"/>
                      <a:pt x="2649855" y="364887"/>
                    </a:cubicBezTo>
                    <a:cubicBezTo>
                      <a:pt x="2660333" y="367744"/>
                      <a:pt x="2671763" y="362982"/>
                      <a:pt x="2681288" y="370602"/>
                    </a:cubicBezTo>
                    <a:cubicBezTo>
                      <a:pt x="2680335" y="373459"/>
                      <a:pt x="2679383" y="376317"/>
                      <a:pt x="2679383" y="376317"/>
                    </a:cubicBezTo>
                    <a:cubicBezTo>
                      <a:pt x="2576513" y="382984"/>
                      <a:pt x="2475548" y="377269"/>
                      <a:pt x="2377440" y="341074"/>
                    </a:cubicBezTo>
                    <a:cubicBezTo>
                      <a:pt x="2320290" y="320119"/>
                      <a:pt x="2260283" y="306784"/>
                      <a:pt x="2200275" y="292497"/>
                    </a:cubicBezTo>
                    <a:cubicBezTo>
                      <a:pt x="2178368" y="286782"/>
                      <a:pt x="2171700" y="282019"/>
                      <a:pt x="2175510" y="255349"/>
                    </a:cubicBezTo>
                    <a:cubicBezTo>
                      <a:pt x="2181225" y="210582"/>
                      <a:pt x="2177415" y="163909"/>
                      <a:pt x="2177415" y="117237"/>
                    </a:cubicBezTo>
                    <a:cubicBezTo>
                      <a:pt x="2177415" y="51514"/>
                      <a:pt x="2177415" y="51514"/>
                      <a:pt x="2110740" y="51514"/>
                    </a:cubicBezTo>
                    <a:cubicBezTo>
                      <a:pt x="2065973" y="51514"/>
                      <a:pt x="2020253" y="52467"/>
                      <a:pt x="1975485" y="50562"/>
                    </a:cubicBezTo>
                    <a:cubicBezTo>
                      <a:pt x="1954530" y="49609"/>
                      <a:pt x="1946910" y="54372"/>
                      <a:pt x="1947863" y="77232"/>
                    </a:cubicBezTo>
                    <a:cubicBezTo>
                      <a:pt x="1949768" y="118189"/>
                      <a:pt x="1947863" y="159147"/>
                      <a:pt x="1948815" y="200104"/>
                    </a:cubicBezTo>
                    <a:cubicBezTo>
                      <a:pt x="1948815" y="215344"/>
                      <a:pt x="1947863" y="221059"/>
                      <a:pt x="1927860" y="215344"/>
                    </a:cubicBezTo>
                    <a:cubicBezTo>
                      <a:pt x="1743075" y="162004"/>
                      <a:pt x="1558290" y="110569"/>
                      <a:pt x="1373505" y="58182"/>
                    </a:cubicBezTo>
                    <a:cubicBezTo>
                      <a:pt x="1358265" y="53419"/>
                      <a:pt x="1343978" y="53419"/>
                      <a:pt x="1327785" y="58182"/>
                    </a:cubicBezTo>
                    <a:cubicBezTo>
                      <a:pt x="1086803" y="124857"/>
                      <a:pt x="844868" y="191532"/>
                      <a:pt x="603885" y="258207"/>
                    </a:cubicBezTo>
                    <a:cubicBezTo>
                      <a:pt x="463868" y="296307"/>
                      <a:pt x="324803" y="335359"/>
                      <a:pt x="184785" y="373459"/>
                    </a:cubicBezTo>
                    <a:cubicBezTo>
                      <a:pt x="147638" y="383937"/>
                      <a:pt x="110490" y="376317"/>
                      <a:pt x="73343" y="378222"/>
                    </a:cubicBezTo>
                    <a:cubicBezTo>
                      <a:pt x="49530" y="379174"/>
                      <a:pt x="25718" y="378222"/>
                      <a:pt x="953" y="378222"/>
                    </a:cubicBezTo>
                    <a:cubicBezTo>
                      <a:pt x="953" y="376317"/>
                      <a:pt x="0" y="374412"/>
                      <a:pt x="0" y="372507"/>
                    </a:cubicBezTo>
                    <a:close/>
                  </a:path>
                </a:pathLst>
              </a:custGeom>
              <a:grpFill/>
              <a:ln w="9525" cap="flat">
                <a:noFill/>
                <a:prstDash val="solid"/>
                <a:miter/>
              </a:ln>
            </p:spPr>
            <p:txBody>
              <a:bodyPr rtlCol="0" anchor="ctr"/>
              <a:lstStyle/>
              <a:p>
                <a:endParaRPr lang="en-US" dirty="0"/>
              </a:p>
            </p:txBody>
          </p:sp>
          <p:sp>
            <p:nvSpPr>
              <p:cNvPr id="97" name="Freeform: Shape 96">
                <a:extLst>
                  <a:ext uri="{FF2B5EF4-FFF2-40B4-BE49-F238E27FC236}">
                    <a16:creationId xmlns:a16="http://schemas.microsoft.com/office/drawing/2014/main" id="{7CCEF614-6A4B-4EAB-A6C8-146D11760407}"/>
                  </a:ext>
                </a:extLst>
              </p:cNvPr>
              <p:cNvSpPr/>
              <p:nvPr/>
            </p:nvSpPr>
            <p:spPr>
              <a:xfrm>
                <a:off x="5565458" y="2008822"/>
                <a:ext cx="466725" cy="257175"/>
              </a:xfrm>
              <a:custGeom>
                <a:avLst/>
                <a:gdLst>
                  <a:gd name="connsiteX0" fmla="*/ 235267 w 466725"/>
                  <a:gd name="connsiteY0" fmla="*/ 953 h 257175"/>
                  <a:gd name="connsiteX1" fmla="*/ 446722 w 466725"/>
                  <a:gd name="connsiteY1" fmla="*/ 0 h 257175"/>
                  <a:gd name="connsiteX2" fmla="*/ 472440 w 466725"/>
                  <a:gd name="connsiteY2" fmla="*/ 26670 h 257175"/>
                  <a:gd name="connsiteX3" fmla="*/ 472440 w 466725"/>
                  <a:gd name="connsiteY3" fmla="*/ 235267 h 257175"/>
                  <a:gd name="connsiteX4" fmla="*/ 450533 w 466725"/>
                  <a:gd name="connsiteY4" fmla="*/ 257175 h 257175"/>
                  <a:gd name="connsiteX5" fmla="*/ 22860 w 466725"/>
                  <a:gd name="connsiteY5" fmla="*/ 257175 h 257175"/>
                  <a:gd name="connsiteX6" fmla="*/ 0 w 466725"/>
                  <a:gd name="connsiteY6" fmla="*/ 236220 h 257175"/>
                  <a:gd name="connsiteX7" fmla="*/ 0 w 466725"/>
                  <a:gd name="connsiteY7" fmla="*/ 21908 h 257175"/>
                  <a:gd name="connsiteX8" fmla="*/ 21907 w 466725"/>
                  <a:gd name="connsiteY8" fmla="*/ 0 h 257175"/>
                  <a:gd name="connsiteX9" fmla="*/ 235267 w 466725"/>
                  <a:gd name="connsiteY9" fmla="*/ 953 h 257175"/>
                  <a:gd name="connsiteX10" fmla="*/ 394335 w 466725"/>
                  <a:gd name="connsiteY10" fmla="*/ 128588 h 257175"/>
                  <a:gd name="connsiteX11" fmla="*/ 394335 w 466725"/>
                  <a:gd name="connsiteY11" fmla="*/ 128588 h 257175"/>
                  <a:gd name="connsiteX12" fmla="*/ 394335 w 466725"/>
                  <a:gd name="connsiteY12" fmla="*/ 214313 h 257175"/>
                  <a:gd name="connsiteX13" fmla="*/ 404813 w 466725"/>
                  <a:gd name="connsiteY13" fmla="*/ 230505 h 257175"/>
                  <a:gd name="connsiteX14" fmla="*/ 419100 w 466725"/>
                  <a:gd name="connsiteY14" fmla="*/ 214313 h 257175"/>
                  <a:gd name="connsiteX15" fmla="*/ 419100 w 466725"/>
                  <a:gd name="connsiteY15" fmla="*/ 40005 h 257175"/>
                  <a:gd name="connsiteX16" fmla="*/ 404813 w 466725"/>
                  <a:gd name="connsiteY16" fmla="*/ 23813 h 257175"/>
                  <a:gd name="connsiteX17" fmla="*/ 394335 w 466725"/>
                  <a:gd name="connsiteY17" fmla="*/ 40005 h 257175"/>
                  <a:gd name="connsiteX18" fmla="*/ 394335 w 466725"/>
                  <a:gd name="connsiteY18" fmla="*/ 128588 h 257175"/>
                  <a:gd name="connsiteX19" fmla="*/ 368617 w 466725"/>
                  <a:gd name="connsiteY19" fmla="*/ 128588 h 257175"/>
                  <a:gd name="connsiteX20" fmla="*/ 368617 w 466725"/>
                  <a:gd name="connsiteY20" fmla="*/ 45720 h 257175"/>
                  <a:gd name="connsiteX21" fmla="*/ 357188 w 466725"/>
                  <a:gd name="connsiteY21" fmla="*/ 24765 h 257175"/>
                  <a:gd name="connsiteX22" fmla="*/ 343853 w 466725"/>
                  <a:gd name="connsiteY22" fmla="*/ 44768 h 257175"/>
                  <a:gd name="connsiteX23" fmla="*/ 343853 w 466725"/>
                  <a:gd name="connsiteY23" fmla="*/ 214313 h 257175"/>
                  <a:gd name="connsiteX24" fmla="*/ 355282 w 466725"/>
                  <a:gd name="connsiteY24" fmla="*/ 232410 h 257175"/>
                  <a:gd name="connsiteX25" fmla="*/ 368617 w 466725"/>
                  <a:gd name="connsiteY25" fmla="*/ 213360 h 257175"/>
                  <a:gd name="connsiteX26" fmla="*/ 368617 w 466725"/>
                  <a:gd name="connsiteY26" fmla="*/ 128588 h 257175"/>
                  <a:gd name="connsiteX27" fmla="*/ 248602 w 466725"/>
                  <a:gd name="connsiteY27" fmla="*/ 126683 h 257175"/>
                  <a:gd name="connsiteX28" fmla="*/ 248602 w 466725"/>
                  <a:gd name="connsiteY28" fmla="*/ 215265 h 257175"/>
                  <a:gd name="connsiteX29" fmla="*/ 259080 w 466725"/>
                  <a:gd name="connsiteY29" fmla="*/ 231458 h 257175"/>
                  <a:gd name="connsiteX30" fmla="*/ 273367 w 466725"/>
                  <a:gd name="connsiteY30" fmla="*/ 215265 h 257175"/>
                  <a:gd name="connsiteX31" fmla="*/ 273367 w 466725"/>
                  <a:gd name="connsiteY31" fmla="*/ 40958 h 257175"/>
                  <a:gd name="connsiteX32" fmla="*/ 259080 w 466725"/>
                  <a:gd name="connsiteY32" fmla="*/ 24765 h 257175"/>
                  <a:gd name="connsiteX33" fmla="*/ 247650 w 466725"/>
                  <a:gd name="connsiteY33" fmla="*/ 40958 h 257175"/>
                  <a:gd name="connsiteX34" fmla="*/ 248602 w 466725"/>
                  <a:gd name="connsiteY34" fmla="*/ 126683 h 257175"/>
                  <a:gd name="connsiteX35" fmla="*/ 128588 w 466725"/>
                  <a:gd name="connsiteY35" fmla="*/ 126683 h 257175"/>
                  <a:gd name="connsiteX36" fmla="*/ 128588 w 466725"/>
                  <a:gd name="connsiteY36" fmla="*/ 40958 h 257175"/>
                  <a:gd name="connsiteX37" fmla="*/ 118110 w 466725"/>
                  <a:gd name="connsiteY37" fmla="*/ 24765 h 257175"/>
                  <a:gd name="connsiteX38" fmla="*/ 103822 w 466725"/>
                  <a:gd name="connsiteY38" fmla="*/ 40958 h 257175"/>
                  <a:gd name="connsiteX39" fmla="*/ 103822 w 466725"/>
                  <a:gd name="connsiteY39" fmla="*/ 215265 h 257175"/>
                  <a:gd name="connsiteX40" fmla="*/ 118110 w 466725"/>
                  <a:gd name="connsiteY40" fmla="*/ 231458 h 257175"/>
                  <a:gd name="connsiteX41" fmla="*/ 128588 w 466725"/>
                  <a:gd name="connsiteY41" fmla="*/ 215265 h 257175"/>
                  <a:gd name="connsiteX42" fmla="*/ 128588 w 466725"/>
                  <a:gd name="connsiteY42" fmla="*/ 126683 h 257175"/>
                  <a:gd name="connsiteX43" fmla="*/ 296228 w 466725"/>
                  <a:gd name="connsiteY43" fmla="*/ 127635 h 257175"/>
                  <a:gd name="connsiteX44" fmla="*/ 296228 w 466725"/>
                  <a:gd name="connsiteY44" fmla="*/ 213360 h 257175"/>
                  <a:gd name="connsiteX45" fmla="*/ 308610 w 466725"/>
                  <a:gd name="connsiteY45" fmla="*/ 231458 h 257175"/>
                  <a:gd name="connsiteX46" fmla="*/ 321945 w 466725"/>
                  <a:gd name="connsiteY46" fmla="*/ 215265 h 257175"/>
                  <a:gd name="connsiteX47" fmla="*/ 321945 w 466725"/>
                  <a:gd name="connsiteY47" fmla="*/ 43815 h 257175"/>
                  <a:gd name="connsiteX48" fmla="*/ 309563 w 466725"/>
                  <a:gd name="connsiteY48" fmla="*/ 25718 h 257175"/>
                  <a:gd name="connsiteX49" fmla="*/ 296228 w 466725"/>
                  <a:gd name="connsiteY49" fmla="*/ 44768 h 257175"/>
                  <a:gd name="connsiteX50" fmla="*/ 296228 w 466725"/>
                  <a:gd name="connsiteY50" fmla="*/ 127635 h 257175"/>
                  <a:gd name="connsiteX51" fmla="*/ 226695 w 466725"/>
                  <a:gd name="connsiteY51" fmla="*/ 129540 h 257175"/>
                  <a:gd name="connsiteX52" fmla="*/ 226695 w 466725"/>
                  <a:gd name="connsiteY52" fmla="*/ 46672 h 257175"/>
                  <a:gd name="connsiteX53" fmla="*/ 214313 w 466725"/>
                  <a:gd name="connsiteY53" fmla="*/ 25718 h 257175"/>
                  <a:gd name="connsiteX54" fmla="*/ 200977 w 466725"/>
                  <a:gd name="connsiteY54" fmla="*/ 44768 h 257175"/>
                  <a:gd name="connsiteX55" fmla="*/ 200977 w 466725"/>
                  <a:gd name="connsiteY55" fmla="*/ 210503 h 257175"/>
                  <a:gd name="connsiteX56" fmla="*/ 212407 w 466725"/>
                  <a:gd name="connsiteY56" fmla="*/ 230505 h 257175"/>
                  <a:gd name="connsiteX57" fmla="*/ 225742 w 466725"/>
                  <a:gd name="connsiteY57" fmla="*/ 208598 h 257175"/>
                  <a:gd name="connsiteX58" fmla="*/ 226695 w 466725"/>
                  <a:gd name="connsiteY58" fmla="*/ 129540 h 257175"/>
                  <a:gd name="connsiteX59" fmla="*/ 56197 w 466725"/>
                  <a:gd name="connsiteY59" fmla="*/ 127635 h 257175"/>
                  <a:gd name="connsiteX60" fmla="*/ 56197 w 466725"/>
                  <a:gd name="connsiteY60" fmla="*/ 213360 h 257175"/>
                  <a:gd name="connsiteX61" fmla="*/ 68580 w 466725"/>
                  <a:gd name="connsiteY61" fmla="*/ 230505 h 257175"/>
                  <a:gd name="connsiteX62" fmla="*/ 81915 w 466725"/>
                  <a:gd name="connsiteY62" fmla="*/ 214313 h 257175"/>
                  <a:gd name="connsiteX63" fmla="*/ 81915 w 466725"/>
                  <a:gd name="connsiteY63" fmla="*/ 42863 h 257175"/>
                  <a:gd name="connsiteX64" fmla="*/ 69532 w 466725"/>
                  <a:gd name="connsiteY64" fmla="*/ 24765 h 257175"/>
                  <a:gd name="connsiteX65" fmla="*/ 56197 w 466725"/>
                  <a:gd name="connsiteY65" fmla="*/ 43815 h 257175"/>
                  <a:gd name="connsiteX66" fmla="*/ 56197 w 466725"/>
                  <a:gd name="connsiteY66" fmla="*/ 127635 h 257175"/>
                  <a:gd name="connsiteX67" fmla="*/ 154305 w 466725"/>
                  <a:gd name="connsiteY67" fmla="*/ 128588 h 257175"/>
                  <a:gd name="connsiteX68" fmla="*/ 154305 w 466725"/>
                  <a:gd name="connsiteY68" fmla="*/ 214313 h 257175"/>
                  <a:gd name="connsiteX69" fmla="*/ 165735 w 466725"/>
                  <a:gd name="connsiteY69" fmla="*/ 230505 h 257175"/>
                  <a:gd name="connsiteX70" fmla="*/ 177165 w 466725"/>
                  <a:gd name="connsiteY70" fmla="*/ 215265 h 257175"/>
                  <a:gd name="connsiteX71" fmla="*/ 177165 w 466725"/>
                  <a:gd name="connsiteY71" fmla="*/ 42863 h 257175"/>
                  <a:gd name="connsiteX72" fmla="*/ 164782 w 466725"/>
                  <a:gd name="connsiteY72" fmla="*/ 25718 h 257175"/>
                  <a:gd name="connsiteX73" fmla="*/ 154305 w 466725"/>
                  <a:gd name="connsiteY73" fmla="*/ 42863 h 257175"/>
                  <a:gd name="connsiteX74" fmla="*/ 154305 w 466725"/>
                  <a:gd name="connsiteY74" fmla="*/ 128588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66725" h="257175">
                    <a:moveTo>
                      <a:pt x="235267" y="953"/>
                    </a:moveTo>
                    <a:cubicBezTo>
                      <a:pt x="305753" y="953"/>
                      <a:pt x="376238" y="1905"/>
                      <a:pt x="446722" y="0"/>
                    </a:cubicBezTo>
                    <a:cubicBezTo>
                      <a:pt x="468630" y="0"/>
                      <a:pt x="472440" y="6668"/>
                      <a:pt x="472440" y="26670"/>
                    </a:cubicBezTo>
                    <a:cubicBezTo>
                      <a:pt x="471488" y="96203"/>
                      <a:pt x="471488" y="165735"/>
                      <a:pt x="472440" y="235267"/>
                    </a:cubicBezTo>
                    <a:cubicBezTo>
                      <a:pt x="472440" y="252413"/>
                      <a:pt x="467677" y="257175"/>
                      <a:pt x="450533" y="257175"/>
                    </a:cubicBezTo>
                    <a:cubicBezTo>
                      <a:pt x="307657" y="256223"/>
                      <a:pt x="165735" y="256223"/>
                      <a:pt x="22860" y="257175"/>
                    </a:cubicBezTo>
                    <a:cubicBezTo>
                      <a:pt x="6667" y="257175"/>
                      <a:pt x="0" y="254317"/>
                      <a:pt x="0" y="236220"/>
                    </a:cubicBezTo>
                    <a:cubicBezTo>
                      <a:pt x="952" y="164783"/>
                      <a:pt x="952" y="93345"/>
                      <a:pt x="0" y="21908"/>
                    </a:cubicBezTo>
                    <a:cubicBezTo>
                      <a:pt x="0" y="4763"/>
                      <a:pt x="3810" y="0"/>
                      <a:pt x="21907" y="0"/>
                    </a:cubicBezTo>
                    <a:cubicBezTo>
                      <a:pt x="93345" y="1905"/>
                      <a:pt x="164782" y="953"/>
                      <a:pt x="235267" y="953"/>
                    </a:cubicBezTo>
                    <a:close/>
                    <a:moveTo>
                      <a:pt x="394335" y="128588"/>
                    </a:moveTo>
                    <a:cubicBezTo>
                      <a:pt x="394335" y="128588"/>
                      <a:pt x="394335" y="128588"/>
                      <a:pt x="394335" y="128588"/>
                    </a:cubicBezTo>
                    <a:cubicBezTo>
                      <a:pt x="394335" y="157163"/>
                      <a:pt x="394335" y="185738"/>
                      <a:pt x="394335" y="214313"/>
                    </a:cubicBezTo>
                    <a:cubicBezTo>
                      <a:pt x="394335" y="221933"/>
                      <a:pt x="392430" y="230505"/>
                      <a:pt x="404813" y="230505"/>
                    </a:cubicBezTo>
                    <a:cubicBezTo>
                      <a:pt x="417195" y="231458"/>
                      <a:pt x="419100" y="224790"/>
                      <a:pt x="419100" y="214313"/>
                    </a:cubicBezTo>
                    <a:cubicBezTo>
                      <a:pt x="419100" y="156210"/>
                      <a:pt x="419100" y="98108"/>
                      <a:pt x="419100" y="40005"/>
                    </a:cubicBezTo>
                    <a:cubicBezTo>
                      <a:pt x="419100" y="30480"/>
                      <a:pt x="417195" y="22860"/>
                      <a:pt x="404813" y="23813"/>
                    </a:cubicBezTo>
                    <a:cubicBezTo>
                      <a:pt x="392430" y="23813"/>
                      <a:pt x="394335" y="32385"/>
                      <a:pt x="394335" y="40005"/>
                    </a:cubicBezTo>
                    <a:cubicBezTo>
                      <a:pt x="394335" y="70485"/>
                      <a:pt x="394335" y="100013"/>
                      <a:pt x="394335" y="128588"/>
                    </a:cubicBezTo>
                    <a:close/>
                    <a:moveTo>
                      <a:pt x="368617" y="128588"/>
                    </a:moveTo>
                    <a:cubicBezTo>
                      <a:pt x="368617" y="100965"/>
                      <a:pt x="368617" y="73343"/>
                      <a:pt x="368617" y="45720"/>
                    </a:cubicBezTo>
                    <a:cubicBezTo>
                      <a:pt x="368617" y="37147"/>
                      <a:pt x="373380" y="24765"/>
                      <a:pt x="357188" y="24765"/>
                    </a:cubicBezTo>
                    <a:cubicBezTo>
                      <a:pt x="341947" y="24765"/>
                      <a:pt x="343853" y="34290"/>
                      <a:pt x="343853" y="44768"/>
                    </a:cubicBezTo>
                    <a:cubicBezTo>
                      <a:pt x="343853" y="100965"/>
                      <a:pt x="343853" y="157163"/>
                      <a:pt x="343853" y="214313"/>
                    </a:cubicBezTo>
                    <a:cubicBezTo>
                      <a:pt x="343853" y="222885"/>
                      <a:pt x="341947" y="232410"/>
                      <a:pt x="355282" y="232410"/>
                    </a:cubicBezTo>
                    <a:cubicBezTo>
                      <a:pt x="371475" y="232410"/>
                      <a:pt x="367665" y="221933"/>
                      <a:pt x="368617" y="213360"/>
                    </a:cubicBezTo>
                    <a:cubicBezTo>
                      <a:pt x="368617" y="183833"/>
                      <a:pt x="368617" y="156210"/>
                      <a:pt x="368617" y="128588"/>
                    </a:cubicBezTo>
                    <a:close/>
                    <a:moveTo>
                      <a:pt x="248602" y="126683"/>
                    </a:moveTo>
                    <a:cubicBezTo>
                      <a:pt x="248602" y="156210"/>
                      <a:pt x="248602" y="185738"/>
                      <a:pt x="248602" y="215265"/>
                    </a:cubicBezTo>
                    <a:cubicBezTo>
                      <a:pt x="248602" y="222885"/>
                      <a:pt x="246697" y="231458"/>
                      <a:pt x="259080" y="231458"/>
                    </a:cubicBezTo>
                    <a:cubicBezTo>
                      <a:pt x="271463" y="231458"/>
                      <a:pt x="273367" y="225742"/>
                      <a:pt x="273367" y="215265"/>
                    </a:cubicBezTo>
                    <a:cubicBezTo>
                      <a:pt x="273367" y="157163"/>
                      <a:pt x="273367" y="99060"/>
                      <a:pt x="273367" y="40958"/>
                    </a:cubicBezTo>
                    <a:cubicBezTo>
                      <a:pt x="273367" y="31433"/>
                      <a:pt x="271463" y="23813"/>
                      <a:pt x="259080" y="24765"/>
                    </a:cubicBezTo>
                    <a:cubicBezTo>
                      <a:pt x="246697" y="24765"/>
                      <a:pt x="247650" y="33338"/>
                      <a:pt x="247650" y="40958"/>
                    </a:cubicBezTo>
                    <a:cubicBezTo>
                      <a:pt x="247650" y="69533"/>
                      <a:pt x="248602" y="98108"/>
                      <a:pt x="248602" y="126683"/>
                    </a:cubicBezTo>
                    <a:close/>
                    <a:moveTo>
                      <a:pt x="128588" y="126683"/>
                    </a:moveTo>
                    <a:cubicBezTo>
                      <a:pt x="128588" y="98108"/>
                      <a:pt x="128588" y="69533"/>
                      <a:pt x="128588" y="40958"/>
                    </a:cubicBezTo>
                    <a:cubicBezTo>
                      <a:pt x="128588" y="33338"/>
                      <a:pt x="130492" y="24765"/>
                      <a:pt x="118110" y="24765"/>
                    </a:cubicBezTo>
                    <a:cubicBezTo>
                      <a:pt x="105727" y="24765"/>
                      <a:pt x="103822" y="31433"/>
                      <a:pt x="103822" y="40958"/>
                    </a:cubicBezTo>
                    <a:cubicBezTo>
                      <a:pt x="103822" y="99060"/>
                      <a:pt x="103822" y="157163"/>
                      <a:pt x="103822" y="215265"/>
                    </a:cubicBezTo>
                    <a:cubicBezTo>
                      <a:pt x="103822" y="225742"/>
                      <a:pt x="105727" y="231458"/>
                      <a:pt x="118110" y="231458"/>
                    </a:cubicBezTo>
                    <a:cubicBezTo>
                      <a:pt x="130492" y="231458"/>
                      <a:pt x="128588" y="222885"/>
                      <a:pt x="128588" y="215265"/>
                    </a:cubicBezTo>
                    <a:cubicBezTo>
                      <a:pt x="128588" y="185738"/>
                      <a:pt x="128588" y="156210"/>
                      <a:pt x="128588" y="126683"/>
                    </a:cubicBezTo>
                    <a:close/>
                    <a:moveTo>
                      <a:pt x="296228" y="127635"/>
                    </a:moveTo>
                    <a:cubicBezTo>
                      <a:pt x="296228" y="156210"/>
                      <a:pt x="296228" y="184785"/>
                      <a:pt x="296228" y="213360"/>
                    </a:cubicBezTo>
                    <a:cubicBezTo>
                      <a:pt x="296228" y="221933"/>
                      <a:pt x="294322" y="230505"/>
                      <a:pt x="308610" y="231458"/>
                    </a:cubicBezTo>
                    <a:cubicBezTo>
                      <a:pt x="321945" y="231458"/>
                      <a:pt x="321945" y="224790"/>
                      <a:pt x="321945" y="215265"/>
                    </a:cubicBezTo>
                    <a:cubicBezTo>
                      <a:pt x="321945" y="158115"/>
                      <a:pt x="321945" y="100965"/>
                      <a:pt x="321945" y="43815"/>
                    </a:cubicBezTo>
                    <a:cubicBezTo>
                      <a:pt x="321945" y="35243"/>
                      <a:pt x="322897" y="26670"/>
                      <a:pt x="309563" y="25718"/>
                    </a:cubicBezTo>
                    <a:cubicBezTo>
                      <a:pt x="294322" y="24765"/>
                      <a:pt x="296228" y="36195"/>
                      <a:pt x="296228" y="44768"/>
                    </a:cubicBezTo>
                    <a:cubicBezTo>
                      <a:pt x="296228" y="72390"/>
                      <a:pt x="296228" y="100013"/>
                      <a:pt x="296228" y="127635"/>
                    </a:cubicBezTo>
                    <a:close/>
                    <a:moveTo>
                      <a:pt x="226695" y="129540"/>
                    </a:moveTo>
                    <a:cubicBezTo>
                      <a:pt x="226695" y="101918"/>
                      <a:pt x="226695" y="74295"/>
                      <a:pt x="226695" y="46672"/>
                    </a:cubicBezTo>
                    <a:cubicBezTo>
                      <a:pt x="226695" y="38100"/>
                      <a:pt x="230505" y="26670"/>
                      <a:pt x="214313" y="25718"/>
                    </a:cubicBezTo>
                    <a:cubicBezTo>
                      <a:pt x="198120" y="24765"/>
                      <a:pt x="200977" y="36195"/>
                      <a:pt x="200977" y="44768"/>
                    </a:cubicBezTo>
                    <a:cubicBezTo>
                      <a:pt x="200977" y="100013"/>
                      <a:pt x="200977" y="155258"/>
                      <a:pt x="200977" y="210503"/>
                    </a:cubicBezTo>
                    <a:cubicBezTo>
                      <a:pt x="200977" y="219075"/>
                      <a:pt x="196215" y="230505"/>
                      <a:pt x="212407" y="230505"/>
                    </a:cubicBezTo>
                    <a:cubicBezTo>
                      <a:pt x="230505" y="230505"/>
                      <a:pt x="225742" y="218123"/>
                      <a:pt x="225742" y="208598"/>
                    </a:cubicBezTo>
                    <a:cubicBezTo>
                      <a:pt x="227647" y="182880"/>
                      <a:pt x="226695" y="156210"/>
                      <a:pt x="226695" y="129540"/>
                    </a:cubicBezTo>
                    <a:close/>
                    <a:moveTo>
                      <a:pt x="56197" y="127635"/>
                    </a:moveTo>
                    <a:cubicBezTo>
                      <a:pt x="56197" y="156210"/>
                      <a:pt x="56197" y="184785"/>
                      <a:pt x="56197" y="213360"/>
                    </a:cubicBezTo>
                    <a:cubicBezTo>
                      <a:pt x="56197" y="221933"/>
                      <a:pt x="55245" y="230505"/>
                      <a:pt x="68580" y="230505"/>
                    </a:cubicBezTo>
                    <a:cubicBezTo>
                      <a:pt x="81915" y="230505"/>
                      <a:pt x="81915" y="223838"/>
                      <a:pt x="81915" y="214313"/>
                    </a:cubicBezTo>
                    <a:cubicBezTo>
                      <a:pt x="81915" y="157163"/>
                      <a:pt x="81915" y="100013"/>
                      <a:pt x="81915" y="42863"/>
                    </a:cubicBezTo>
                    <a:cubicBezTo>
                      <a:pt x="81915" y="34290"/>
                      <a:pt x="82867" y="25718"/>
                      <a:pt x="69532" y="24765"/>
                    </a:cubicBezTo>
                    <a:cubicBezTo>
                      <a:pt x="54292" y="24765"/>
                      <a:pt x="56197" y="35243"/>
                      <a:pt x="56197" y="43815"/>
                    </a:cubicBezTo>
                    <a:cubicBezTo>
                      <a:pt x="56197" y="72390"/>
                      <a:pt x="56197" y="100013"/>
                      <a:pt x="56197" y="127635"/>
                    </a:cubicBezTo>
                    <a:close/>
                    <a:moveTo>
                      <a:pt x="154305" y="128588"/>
                    </a:moveTo>
                    <a:cubicBezTo>
                      <a:pt x="154305" y="157163"/>
                      <a:pt x="154305" y="185738"/>
                      <a:pt x="154305" y="214313"/>
                    </a:cubicBezTo>
                    <a:cubicBezTo>
                      <a:pt x="154305" y="221933"/>
                      <a:pt x="153352" y="230505"/>
                      <a:pt x="165735" y="230505"/>
                    </a:cubicBezTo>
                    <a:cubicBezTo>
                      <a:pt x="177165" y="230505"/>
                      <a:pt x="177165" y="222885"/>
                      <a:pt x="177165" y="215265"/>
                    </a:cubicBezTo>
                    <a:cubicBezTo>
                      <a:pt x="177165" y="158115"/>
                      <a:pt x="177165" y="100965"/>
                      <a:pt x="177165" y="42863"/>
                    </a:cubicBezTo>
                    <a:cubicBezTo>
                      <a:pt x="177165" y="34290"/>
                      <a:pt x="177165" y="24765"/>
                      <a:pt x="164782" y="25718"/>
                    </a:cubicBezTo>
                    <a:cubicBezTo>
                      <a:pt x="152400" y="26670"/>
                      <a:pt x="154305" y="35243"/>
                      <a:pt x="154305" y="42863"/>
                    </a:cubicBezTo>
                    <a:cubicBezTo>
                      <a:pt x="154305" y="71438"/>
                      <a:pt x="154305" y="100013"/>
                      <a:pt x="154305" y="128588"/>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4144721B-E540-4995-B7D1-270E32DE3D7B}"/>
                  </a:ext>
                </a:extLst>
              </p:cNvPr>
              <p:cNvSpPr/>
              <p:nvPr/>
            </p:nvSpPr>
            <p:spPr>
              <a:xfrm>
                <a:off x="5572125" y="1876663"/>
                <a:ext cx="457200" cy="104775"/>
              </a:xfrm>
              <a:custGeom>
                <a:avLst/>
                <a:gdLst>
                  <a:gd name="connsiteX0" fmla="*/ 0 w 457200"/>
                  <a:gd name="connsiteY0" fmla="*/ 112157 h 104775"/>
                  <a:gd name="connsiteX1" fmla="*/ 74295 w 457200"/>
                  <a:gd name="connsiteY1" fmla="*/ 71199 h 104775"/>
                  <a:gd name="connsiteX2" fmla="*/ 154305 w 457200"/>
                  <a:gd name="connsiteY2" fmla="*/ 27384 h 104775"/>
                  <a:gd name="connsiteX3" fmla="*/ 297180 w 457200"/>
                  <a:gd name="connsiteY3" fmla="*/ 25479 h 104775"/>
                  <a:gd name="connsiteX4" fmla="*/ 461010 w 457200"/>
                  <a:gd name="connsiteY4" fmla="*/ 112157 h 104775"/>
                  <a:gd name="connsiteX5" fmla="*/ 0 w 457200"/>
                  <a:gd name="connsiteY5" fmla="*/ 11215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200" h="104775">
                    <a:moveTo>
                      <a:pt x="0" y="112157"/>
                    </a:moveTo>
                    <a:cubicBezTo>
                      <a:pt x="26670" y="97869"/>
                      <a:pt x="50483" y="84534"/>
                      <a:pt x="74295" y="71199"/>
                    </a:cubicBezTo>
                    <a:cubicBezTo>
                      <a:pt x="100965" y="56912"/>
                      <a:pt x="130492" y="45482"/>
                      <a:pt x="154305" y="27384"/>
                    </a:cubicBezTo>
                    <a:cubicBezTo>
                      <a:pt x="202883" y="-9763"/>
                      <a:pt x="246698" y="-7858"/>
                      <a:pt x="297180" y="25479"/>
                    </a:cubicBezTo>
                    <a:cubicBezTo>
                      <a:pt x="345758" y="57864"/>
                      <a:pt x="401003" y="80724"/>
                      <a:pt x="461010" y="112157"/>
                    </a:cubicBezTo>
                    <a:cubicBezTo>
                      <a:pt x="302895" y="112157"/>
                      <a:pt x="154305" y="112157"/>
                      <a:pt x="0" y="112157"/>
                    </a:cubicBezTo>
                    <a:close/>
                  </a:path>
                </a:pathLst>
              </a:custGeom>
              <a:grpFill/>
              <a:ln w="9525" cap="flat">
                <a:noFill/>
                <a:prstDash val="solid"/>
                <a:miter/>
              </a:ln>
            </p:spPr>
            <p:txBody>
              <a:bodyPr rtlCol="0" anchor="ctr"/>
              <a:lstStyle/>
              <a:p>
                <a:endParaRPr lang="en-US"/>
              </a:p>
            </p:txBody>
          </p:sp>
        </p:grpSp>
      </p:grpSp>
      <p:grpSp>
        <p:nvGrpSpPr>
          <p:cNvPr id="6" name="Group 6"/>
          <p:cNvGrpSpPr/>
          <p:nvPr/>
        </p:nvGrpSpPr>
        <p:grpSpPr>
          <a:xfrm>
            <a:off x="9472309" y="1063111"/>
            <a:ext cx="2065898" cy="3112904"/>
            <a:chOff x="9472309" y="1063111"/>
            <a:chExt cx="2065898" cy="3112904"/>
          </a:xfrm>
        </p:grpSpPr>
        <p:grpSp>
          <p:nvGrpSpPr>
            <p:cNvPr id="7" name="Group 78">
              <a:extLst>
                <a:ext uri="{FF2B5EF4-FFF2-40B4-BE49-F238E27FC236}">
                  <a16:creationId xmlns:a16="http://schemas.microsoft.com/office/drawing/2014/main" id="{091C683D-259F-47F6-8970-C91C605EB282}"/>
                </a:ext>
              </a:extLst>
            </p:cNvPr>
            <p:cNvGrpSpPr/>
            <p:nvPr/>
          </p:nvGrpSpPr>
          <p:grpSpPr>
            <a:xfrm>
              <a:off x="9472309" y="1063111"/>
              <a:ext cx="2065898" cy="3112904"/>
              <a:chOff x="9316563" y="-20095"/>
              <a:chExt cx="2867454" cy="4320691"/>
            </a:xfrm>
          </p:grpSpPr>
          <p:grpSp>
            <p:nvGrpSpPr>
              <p:cNvPr id="8" name="그룹 3">
                <a:extLst>
                  <a:ext uri="{FF2B5EF4-FFF2-40B4-BE49-F238E27FC236}">
                    <a16:creationId xmlns:a16="http://schemas.microsoft.com/office/drawing/2014/main" id="{344B362C-3236-4BE9-80FD-6B50792CB137}"/>
                  </a:ext>
                </a:extLst>
              </p:cNvPr>
              <p:cNvGrpSpPr/>
              <p:nvPr/>
            </p:nvGrpSpPr>
            <p:grpSpPr>
              <a:xfrm>
                <a:off x="9316563" y="2085598"/>
                <a:ext cx="2867454" cy="2214998"/>
                <a:chOff x="3023754" y="3403834"/>
                <a:chExt cx="2867454" cy="2214998"/>
              </a:xfrm>
            </p:grpSpPr>
            <p:sp>
              <p:nvSpPr>
                <p:cNvPr id="68" name="Trapezoid 33">
                  <a:extLst>
                    <a:ext uri="{FF2B5EF4-FFF2-40B4-BE49-F238E27FC236}">
                      <a16:creationId xmlns:a16="http://schemas.microsoft.com/office/drawing/2014/main" id="{A9420351-1C17-494C-BA21-14010E7CEAE5}"/>
                    </a:ext>
                  </a:extLst>
                </p:cNvPr>
                <p:cNvSpPr/>
                <p:nvPr/>
              </p:nvSpPr>
              <p:spPr>
                <a:xfrm>
                  <a:off x="3965894" y="3403834"/>
                  <a:ext cx="914400" cy="1739666"/>
                </a:xfrm>
                <a:custGeom>
                  <a:avLst/>
                  <a:gdLst>
                    <a:gd name="connsiteX0" fmla="*/ 0 w 914400"/>
                    <a:gd name="connsiteY0" fmla="*/ 1739666 h 1739666"/>
                    <a:gd name="connsiteX1" fmla="*/ 260357 w 914400"/>
                    <a:gd name="connsiteY1" fmla="*/ 0 h 1739666"/>
                    <a:gd name="connsiteX2" fmla="*/ 654043 w 914400"/>
                    <a:gd name="connsiteY2" fmla="*/ 0 h 1739666"/>
                    <a:gd name="connsiteX3" fmla="*/ 914400 w 914400"/>
                    <a:gd name="connsiteY3" fmla="*/ 1739666 h 1739666"/>
                    <a:gd name="connsiteX4" fmla="*/ 0 w 914400"/>
                    <a:gd name="connsiteY4" fmla="*/ 1739666 h 1739666"/>
                    <a:gd name="connsiteX0" fmla="*/ 0 w 914400"/>
                    <a:gd name="connsiteY0" fmla="*/ 1739666 h 1739666"/>
                    <a:gd name="connsiteX1" fmla="*/ 260357 w 914400"/>
                    <a:gd name="connsiteY1" fmla="*/ 0 h 1739666"/>
                    <a:gd name="connsiteX2" fmla="*/ 502739 w 914400"/>
                    <a:gd name="connsiteY2" fmla="*/ 142448 h 1739666"/>
                    <a:gd name="connsiteX3" fmla="*/ 654043 w 914400"/>
                    <a:gd name="connsiteY3" fmla="*/ 0 h 1739666"/>
                    <a:gd name="connsiteX4" fmla="*/ 914400 w 914400"/>
                    <a:gd name="connsiteY4" fmla="*/ 1739666 h 1739666"/>
                    <a:gd name="connsiteX5" fmla="*/ 0 w 914400"/>
                    <a:gd name="connsiteY5" fmla="*/ 1739666 h 1739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1739666">
                      <a:moveTo>
                        <a:pt x="0" y="1739666"/>
                      </a:moveTo>
                      <a:lnTo>
                        <a:pt x="260357" y="0"/>
                      </a:lnTo>
                      <a:cubicBezTo>
                        <a:pt x="311996" y="-225"/>
                        <a:pt x="451100" y="142673"/>
                        <a:pt x="502739" y="142448"/>
                      </a:cubicBezTo>
                      <a:lnTo>
                        <a:pt x="654043" y="0"/>
                      </a:lnTo>
                      <a:lnTo>
                        <a:pt x="914400" y="1739666"/>
                      </a:lnTo>
                      <a:lnTo>
                        <a:pt x="0" y="173966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69" name="Chord 68">
                  <a:extLst>
                    <a:ext uri="{FF2B5EF4-FFF2-40B4-BE49-F238E27FC236}">
                      <a16:creationId xmlns:a16="http://schemas.microsoft.com/office/drawing/2014/main" id="{EE199E9E-4B2D-444B-85B4-112FC8538962}"/>
                    </a:ext>
                  </a:extLst>
                </p:cNvPr>
                <p:cNvSpPr/>
                <p:nvPr/>
              </p:nvSpPr>
              <p:spPr>
                <a:xfrm>
                  <a:off x="3269506" y="4673600"/>
                  <a:ext cx="914400" cy="914400"/>
                </a:xfrm>
                <a:prstGeom prst="chord">
                  <a:avLst>
                    <a:gd name="adj1" fmla="val 10613644"/>
                    <a:gd name="adj2" fmla="val 14119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0" name="Chord 69">
                  <a:extLst>
                    <a:ext uri="{FF2B5EF4-FFF2-40B4-BE49-F238E27FC236}">
                      <a16:creationId xmlns:a16="http://schemas.microsoft.com/office/drawing/2014/main" id="{C32DE18F-05B0-4997-B657-6BC0433B5D50}"/>
                    </a:ext>
                  </a:extLst>
                </p:cNvPr>
                <p:cNvSpPr/>
                <p:nvPr/>
              </p:nvSpPr>
              <p:spPr>
                <a:xfrm>
                  <a:off x="4321538" y="4501320"/>
                  <a:ext cx="1117512" cy="1117512"/>
                </a:xfrm>
                <a:prstGeom prst="chord">
                  <a:avLst>
                    <a:gd name="adj1" fmla="val 10342302"/>
                    <a:gd name="adj2" fmla="val 65584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1" name="Chord 70">
                  <a:extLst>
                    <a:ext uri="{FF2B5EF4-FFF2-40B4-BE49-F238E27FC236}">
                      <a16:creationId xmlns:a16="http://schemas.microsoft.com/office/drawing/2014/main" id="{49057A9A-7C85-44A3-A9A6-28EBAB83FBDA}"/>
                    </a:ext>
                  </a:extLst>
                </p:cNvPr>
                <p:cNvSpPr/>
                <p:nvPr/>
              </p:nvSpPr>
              <p:spPr>
                <a:xfrm>
                  <a:off x="3726496" y="4402596"/>
                  <a:ext cx="1010970" cy="1010970"/>
                </a:xfrm>
                <a:prstGeom prst="chord">
                  <a:avLst>
                    <a:gd name="adj1" fmla="val 10613644"/>
                    <a:gd name="adj2" fmla="val 14119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2" name="Chord 71">
                  <a:extLst>
                    <a:ext uri="{FF2B5EF4-FFF2-40B4-BE49-F238E27FC236}">
                      <a16:creationId xmlns:a16="http://schemas.microsoft.com/office/drawing/2014/main" id="{8EFED76D-4E68-4712-A1AA-9F6DE4A62312}"/>
                    </a:ext>
                  </a:extLst>
                </p:cNvPr>
                <p:cNvSpPr/>
                <p:nvPr/>
              </p:nvSpPr>
              <p:spPr>
                <a:xfrm>
                  <a:off x="5109845" y="4752818"/>
                  <a:ext cx="781363" cy="781363"/>
                </a:xfrm>
                <a:prstGeom prst="chord">
                  <a:avLst>
                    <a:gd name="adj1" fmla="val 10613644"/>
                    <a:gd name="adj2" fmla="val 14119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3" name="Chord 72">
                  <a:extLst>
                    <a:ext uri="{FF2B5EF4-FFF2-40B4-BE49-F238E27FC236}">
                      <a16:creationId xmlns:a16="http://schemas.microsoft.com/office/drawing/2014/main" id="{FAA394E4-B7A0-4687-A4F6-63043BD7C85A}"/>
                    </a:ext>
                  </a:extLst>
                </p:cNvPr>
                <p:cNvSpPr/>
                <p:nvPr/>
              </p:nvSpPr>
              <p:spPr>
                <a:xfrm>
                  <a:off x="3023754" y="4873433"/>
                  <a:ext cx="540133" cy="540133"/>
                </a:xfrm>
                <a:prstGeom prst="chord">
                  <a:avLst>
                    <a:gd name="adj1" fmla="val 10613644"/>
                    <a:gd name="adj2" fmla="val 14119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nvGrpSpPr>
              <p:cNvPr id="9" name="Group 73">
                <a:extLst>
                  <a:ext uri="{FF2B5EF4-FFF2-40B4-BE49-F238E27FC236}">
                    <a16:creationId xmlns:a16="http://schemas.microsoft.com/office/drawing/2014/main" id="{1320FBC4-DCEF-4E19-9A28-CAC6333547D5}"/>
                  </a:ext>
                </a:extLst>
              </p:cNvPr>
              <p:cNvGrpSpPr/>
              <p:nvPr/>
            </p:nvGrpSpPr>
            <p:grpSpPr>
              <a:xfrm>
                <a:off x="10072797" y="-20095"/>
                <a:ext cx="1304431" cy="2461875"/>
                <a:chOff x="3779988" y="1298141"/>
                <a:chExt cx="1304431" cy="2461875"/>
              </a:xfrm>
            </p:grpSpPr>
            <p:sp>
              <p:nvSpPr>
                <p:cNvPr id="75" name="Freeform 35">
                  <a:extLst>
                    <a:ext uri="{FF2B5EF4-FFF2-40B4-BE49-F238E27FC236}">
                      <a16:creationId xmlns:a16="http://schemas.microsoft.com/office/drawing/2014/main" id="{392CDA4B-6D27-4AAB-B79E-82730A365F49}"/>
                    </a:ext>
                  </a:extLst>
                </p:cNvPr>
                <p:cNvSpPr/>
                <p:nvPr/>
              </p:nvSpPr>
              <p:spPr>
                <a:xfrm>
                  <a:off x="4333425" y="1298141"/>
                  <a:ext cx="200205" cy="1710412"/>
                </a:xfrm>
                <a:custGeom>
                  <a:avLst/>
                  <a:gdLst>
                    <a:gd name="connsiteX0" fmla="*/ 86265 w 181155"/>
                    <a:gd name="connsiteY0" fmla="*/ 0 h 1708031"/>
                    <a:gd name="connsiteX1" fmla="*/ 0 w 181155"/>
                    <a:gd name="connsiteY1" fmla="*/ 1682151 h 1708031"/>
                    <a:gd name="connsiteX2" fmla="*/ 181155 w 181155"/>
                    <a:gd name="connsiteY2" fmla="*/ 1708031 h 1708031"/>
                    <a:gd name="connsiteX3" fmla="*/ 86265 w 181155"/>
                    <a:gd name="connsiteY3" fmla="*/ 0 h 1708031"/>
                    <a:gd name="connsiteX0" fmla="*/ 86265 w 181155"/>
                    <a:gd name="connsiteY0" fmla="*/ 0 h 1708031"/>
                    <a:gd name="connsiteX1" fmla="*/ 0 w 181155"/>
                    <a:gd name="connsiteY1" fmla="*/ 1682151 h 1708031"/>
                    <a:gd name="connsiteX2" fmla="*/ 181155 w 181155"/>
                    <a:gd name="connsiteY2" fmla="*/ 1708031 h 1708031"/>
                    <a:gd name="connsiteX3" fmla="*/ 100462 w 181155"/>
                    <a:gd name="connsiteY3" fmla="*/ 4405 h 1708031"/>
                    <a:gd name="connsiteX4" fmla="*/ 86265 w 181155"/>
                    <a:gd name="connsiteY4" fmla="*/ 0 h 1708031"/>
                    <a:gd name="connsiteX0" fmla="*/ 76740 w 181155"/>
                    <a:gd name="connsiteY0" fmla="*/ 5120 h 1703626"/>
                    <a:gd name="connsiteX1" fmla="*/ 0 w 181155"/>
                    <a:gd name="connsiteY1" fmla="*/ 1677746 h 1703626"/>
                    <a:gd name="connsiteX2" fmla="*/ 181155 w 181155"/>
                    <a:gd name="connsiteY2" fmla="*/ 1703626 h 1703626"/>
                    <a:gd name="connsiteX3" fmla="*/ 100462 w 181155"/>
                    <a:gd name="connsiteY3" fmla="*/ 0 h 1703626"/>
                    <a:gd name="connsiteX4" fmla="*/ 76740 w 181155"/>
                    <a:gd name="connsiteY4" fmla="*/ 5120 h 1703626"/>
                    <a:gd name="connsiteX0" fmla="*/ 76740 w 181155"/>
                    <a:gd name="connsiteY0" fmla="*/ 0 h 1698506"/>
                    <a:gd name="connsiteX1" fmla="*/ 0 w 181155"/>
                    <a:gd name="connsiteY1" fmla="*/ 1672626 h 1698506"/>
                    <a:gd name="connsiteX2" fmla="*/ 181155 w 181155"/>
                    <a:gd name="connsiteY2" fmla="*/ 1698506 h 1698506"/>
                    <a:gd name="connsiteX3" fmla="*/ 93318 w 181155"/>
                    <a:gd name="connsiteY3" fmla="*/ 6786 h 1698506"/>
                    <a:gd name="connsiteX4" fmla="*/ 76740 w 181155"/>
                    <a:gd name="connsiteY4" fmla="*/ 0 h 1698506"/>
                    <a:gd name="connsiteX0" fmla="*/ 79122 w 181155"/>
                    <a:gd name="connsiteY0" fmla="*/ 5120 h 1691720"/>
                    <a:gd name="connsiteX1" fmla="*/ 0 w 181155"/>
                    <a:gd name="connsiteY1" fmla="*/ 1665840 h 1691720"/>
                    <a:gd name="connsiteX2" fmla="*/ 181155 w 181155"/>
                    <a:gd name="connsiteY2" fmla="*/ 1691720 h 1691720"/>
                    <a:gd name="connsiteX3" fmla="*/ 93318 w 181155"/>
                    <a:gd name="connsiteY3" fmla="*/ 0 h 1691720"/>
                    <a:gd name="connsiteX4" fmla="*/ 79122 w 181155"/>
                    <a:gd name="connsiteY4" fmla="*/ 5120 h 1691720"/>
                    <a:gd name="connsiteX0" fmla="*/ 79122 w 181155"/>
                    <a:gd name="connsiteY0" fmla="*/ 0 h 1686600"/>
                    <a:gd name="connsiteX1" fmla="*/ 0 w 181155"/>
                    <a:gd name="connsiteY1" fmla="*/ 1660720 h 1686600"/>
                    <a:gd name="connsiteX2" fmla="*/ 181155 w 181155"/>
                    <a:gd name="connsiteY2" fmla="*/ 1686600 h 1686600"/>
                    <a:gd name="connsiteX3" fmla="*/ 93318 w 181155"/>
                    <a:gd name="connsiteY3" fmla="*/ 4405 h 1686600"/>
                    <a:gd name="connsiteX4" fmla="*/ 79122 w 181155"/>
                    <a:gd name="connsiteY4" fmla="*/ 0 h 1686600"/>
                    <a:gd name="connsiteX0" fmla="*/ 93410 w 195443"/>
                    <a:gd name="connsiteY0" fmla="*/ 0 h 1708345"/>
                    <a:gd name="connsiteX1" fmla="*/ 0 w 195443"/>
                    <a:gd name="connsiteY1" fmla="*/ 1708345 h 1708345"/>
                    <a:gd name="connsiteX2" fmla="*/ 195443 w 195443"/>
                    <a:gd name="connsiteY2" fmla="*/ 1686600 h 1708345"/>
                    <a:gd name="connsiteX3" fmla="*/ 107606 w 195443"/>
                    <a:gd name="connsiteY3" fmla="*/ 4405 h 1708345"/>
                    <a:gd name="connsiteX4" fmla="*/ 93410 w 195443"/>
                    <a:gd name="connsiteY4" fmla="*/ 0 h 1708345"/>
                    <a:gd name="connsiteX0" fmla="*/ 93410 w 200205"/>
                    <a:gd name="connsiteY0" fmla="*/ 0 h 1710412"/>
                    <a:gd name="connsiteX1" fmla="*/ 0 w 200205"/>
                    <a:gd name="connsiteY1" fmla="*/ 1708345 h 1710412"/>
                    <a:gd name="connsiteX2" fmla="*/ 200205 w 200205"/>
                    <a:gd name="connsiteY2" fmla="*/ 1710412 h 1710412"/>
                    <a:gd name="connsiteX3" fmla="*/ 107606 w 200205"/>
                    <a:gd name="connsiteY3" fmla="*/ 4405 h 1710412"/>
                    <a:gd name="connsiteX4" fmla="*/ 93410 w 200205"/>
                    <a:gd name="connsiteY4" fmla="*/ 0 h 1710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05" h="1710412">
                      <a:moveTo>
                        <a:pt x="93410" y="0"/>
                      </a:moveTo>
                      <a:lnTo>
                        <a:pt x="0" y="1708345"/>
                      </a:lnTo>
                      <a:lnTo>
                        <a:pt x="200205" y="1710412"/>
                      </a:lnTo>
                      <a:cubicBezTo>
                        <a:pt x="171720" y="1183812"/>
                        <a:pt x="136091" y="531005"/>
                        <a:pt x="107606" y="4405"/>
                      </a:cubicBezTo>
                      <a:lnTo>
                        <a:pt x="9341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6" name="Freeform 36">
                  <a:extLst>
                    <a:ext uri="{FF2B5EF4-FFF2-40B4-BE49-F238E27FC236}">
                      <a16:creationId xmlns:a16="http://schemas.microsoft.com/office/drawing/2014/main" id="{5BBFA8A8-742C-4932-A6BA-A5C6B2C66180}"/>
                    </a:ext>
                  </a:extLst>
                </p:cNvPr>
                <p:cNvSpPr/>
                <p:nvPr/>
              </p:nvSpPr>
              <p:spPr>
                <a:xfrm flipH="1">
                  <a:off x="4441313" y="1380365"/>
                  <a:ext cx="643106" cy="1707892"/>
                </a:xfrm>
                <a:custGeom>
                  <a:avLst/>
                  <a:gdLst>
                    <a:gd name="connsiteX0" fmla="*/ 621102 w 621102"/>
                    <a:gd name="connsiteY0" fmla="*/ 0 h 1690778"/>
                    <a:gd name="connsiteX1" fmla="*/ 0 w 621102"/>
                    <a:gd name="connsiteY1" fmla="*/ 1690778 h 1690778"/>
                    <a:gd name="connsiteX2" fmla="*/ 560717 w 621102"/>
                    <a:gd name="connsiteY2" fmla="*/ 1492370 h 1690778"/>
                    <a:gd name="connsiteX3" fmla="*/ 621102 w 621102"/>
                    <a:gd name="connsiteY3" fmla="*/ 0 h 1690778"/>
                    <a:gd name="connsiteX0" fmla="*/ 643106 w 643106"/>
                    <a:gd name="connsiteY0" fmla="*/ 0 h 1707892"/>
                    <a:gd name="connsiteX1" fmla="*/ 0 w 643106"/>
                    <a:gd name="connsiteY1" fmla="*/ 1707892 h 1707892"/>
                    <a:gd name="connsiteX2" fmla="*/ 560717 w 643106"/>
                    <a:gd name="connsiteY2" fmla="*/ 1509484 h 1707892"/>
                    <a:gd name="connsiteX3" fmla="*/ 643106 w 643106"/>
                    <a:gd name="connsiteY3" fmla="*/ 0 h 1707892"/>
                  </a:gdLst>
                  <a:ahLst/>
                  <a:cxnLst>
                    <a:cxn ang="0">
                      <a:pos x="connsiteX0" y="connsiteY0"/>
                    </a:cxn>
                    <a:cxn ang="0">
                      <a:pos x="connsiteX1" y="connsiteY1"/>
                    </a:cxn>
                    <a:cxn ang="0">
                      <a:pos x="connsiteX2" y="connsiteY2"/>
                    </a:cxn>
                    <a:cxn ang="0">
                      <a:pos x="connsiteX3" y="connsiteY3"/>
                    </a:cxn>
                  </a:cxnLst>
                  <a:rect l="l" t="t" r="r" b="b"/>
                  <a:pathLst>
                    <a:path w="643106" h="1707892">
                      <a:moveTo>
                        <a:pt x="643106" y="0"/>
                      </a:moveTo>
                      <a:lnTo>
                        <a:pt x="0" y="1707892"/>
                      </a:lnTo>
                      <a:lnTo>
                        <a:pt x="560717" y="1509484"/>
                      </a:lnTo>
                      <a:lnTo>
                        <a:pt x="64310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7" name="Freeform 37">
                  <a:extLst>
                    <a:ext uri="{FF2B5EF4-FFF2-40B4-BE49-F238E27FC236}">
                      <a16:creationId xmlns:a16="http://schemas.microsoft.com/office/drawing/2014/main" id="{70D1AAF9-25B2-4363-81AF-411529032BF3}"/>
                    </a:ext>
                  </a:extLst>
                </p:cNvPr>
                <p:cNvSpPr/>
                <p:nvPr/>
              </p:nvSpPr>
              <p:spPr>
                <a:xfrm>
                  <a:off x="3779988" y="1380365"/>
                  <a:ext cx="643106" cy="1707892"/>
                </a:xfrm>
                <a:custGeom>
                  <a:avLst/>
                  <a:gdLst>
                    <a:gd name="connsiteX0" fmla="*/ 621102 w 621102"/>
                    <a:gd name="connsiteY0" fmla="*/ 0 h 1690778"/>
                    <a:gd name="connsiteX1" fmla="*/ 0 w 621102"/>
                    <a:gd name="connsiteY1" fmla="*/ 1690778 h 1690778"/>
                    <a:gd name="connsiteX2" fmla="*/ 560717 w 621102"/>
                    <a:gd name="connsiteY2" fmla="*/ 1492370 h 1690778"/>
                    <a:gd name="connsiteX3" fmla="*/ 621102 w 621102"/>
                    <a:gd name="connsiteY3" fmla="*/ 0 h 1690778"/>
                    <a:gd name="connsiteX0" fmla="*/ 643106 w 643106"/>
                    <a:gd name="connsiteY0" fmla="*/ 0 h 1707892"/>
                    <a:gd name="connsiteX1" fmla="*/ 0 w 643106"/>
                    <a:gd name="connsiteY1" fmla="*/ 1707892 h 1707892"/>
                    <a:gd name="connsiteX2" fmla="*/ 560717 w 643106"/>
                    <a:gd name="connsiteY2" fmla="*/ 1509484 h 1707892"/>
                    <a:gd name="connsiteX3" fmla="*/ 643106 w 643106"/>
                    <a:gd name="connsiteY3" fmla="*/ 0 h 1707892"/>
                  </a:gdLst>
                  <a:ahLst/>
                  <a:cxnLst>
                    <a:cxn ang="0">
                      <a:pos x="connsiteX0" y="connsiteY0"/>
                    </a:cxn>
                    <a:cxn ang="0">
                      <a:pos x="connsiteX1" y="connsiteY1"/>
                    </a:cxn>
                    <a:cxn ang="0">
                      <a:pos x="connsiteX2" y="connsiteY2"/>
                    </a:cxn>
                    <a:cxn ang="0">
                      <a:pos x="connsiteX3" y="connsiteY3"/>
                    </a:cxn>
                  </a:cxnLst>
                  <a:rect l="l" t="t" r="r" b="b"/>
                  <a:pathLst>
                    <a:path w="643106" h="1707892">
                      <a:moveTo>
                        <a:pt x="643106" y="0"/>
                      </a:moveTo>
                      <a:lnTo>
                        <a:pt x="0" y="1707892"/>
                      </a:lnTo>
                      <a:lnTo>
                        <a:pt x="560717" y="1509484"/>
                      </a:lnTo>
                      <a:lnTo>
                        <a:pt x="64310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8" name="Freeform 38">
                  <a:extLst>
                    <a:ext uri="{FF2B5EF4-FFF2-40B4-BE49-F238E27FC236}">
                      <a16:creationId xmlns:a16="http://schemas.microsoft.com/office/drawing/2014/main" id="{AFA4FEEF-9CDE-45F1-B6D2-1461E19635DC}"/>
                    </a:ext>
                  </a:extLst>
                </p:cNvPr>
                <p:cNvSpPr/>
                <p:nvPr/>
              </p:nvSpPr>
              <p:spPr>
                <a:xfrm>
                  <a:off x="3810452" y="3008553"/>
                  <a:ext cx="1186798" cy="751463"/>
                </a:xfrm>
                <a:custGeom>
                  <a:avLst/>
                  <a:gdLst/>
                  <a:ahLst/>
                  <a:cxnLst/>
                  <a:rect l="l" t="t" r="r" b="b"/>
                  <a:pathLst>
                    <a:path w="1186798" h="751463">
                      <a:moveTo>
                        <a:pt x="571900" y="18996"/>
                      </a:moveTo>
                      <a:cubicBezTo>
                        <a:pt x="463937" y="77983"/>
                        <a:pt x="428075" y="330281"/>
                        <a:pt x="651355" y="487491"/>
                      </a:cubicBezTo>
                      <a:cubicBezTo>
                        <a:pt x="595490" y="341069"/>
                        <a:pt x="632624" y="268838"/>
                        <a:pt x="668711" y="195562"/>
                      </a:cubicBezTo>
                      <a:cubicBezTo>
                        <a:pt x="669313" y="232813"/>
                        <a:pt x="631252" y="312906"/>
                        <a:pt x="724853" y="359561"/>
                      </a:cubicBezTo>
                      <a:cubicBezTo>
                        <a:pt x="681048" y="219220"/>
                        <a:pt x="866081" y="175012"/>
                        <a:pt x="671806" y="20041"/>
                      </a:cubicBezTo>
                      <a:cubicBezTo>
                        <a:pt x="952810" y="60640"/>
                        <a:pt x="870180" y="203640"/>
                        <a:pt x="936973" y="347687"/>
                      </a:cubicBezTo>
                      <a:cubicBezTo>
                        <a:pt x="888101" y="356187"/>
                        <a:pt x="817286" y="225711"/>
                        <a:pt x="833200" y="287502"/>
                      </a:cubicBezTo>
                      <a:cubicBezTo>
                        <a:pt x="916717" y="531671"/>
                        <a:pt x="666903" y="538643"/>
                        <a:pt x="746240" y="751463"/>
                      </a:cubicBezTo>
                      <a:cubicBezTo>
                        <a:pt x="499659" y="737527"/>
                        <a:pt x="571782" y="508334"/>
                        <a:pt x="455818" y="452601"/>
                      </a:cubicBezTo>
                      <a:cubicBezTo>
                        <a:pt x="424343" y="446974"/>
                        <a:pt x="386598" y="472693"/>
                        <a:pt x="456483" y="587233"/>
                      </a:cubicBezTo>
                      <a:cubicBezTo>
                        <a:pt x="49466" y="283924"/>
                        <a:pt x="335238" y="35996"/>
                        <a:pt x="571900" y="18996"/>
                      </a:cubicBezTo>
                      <a:close/>
                      <a:moveTo>
                        <a:pt x="1179221" y="0"/>
                      </a:moveTo>
                      <a:lnTo>
                        <a:pt x="1186798" y="0"/>
                      </a:lnTo>
                      <a:lnTo>
                        <a:pt x="1186190" y="4819"/>
                      </a:lnTo>
                      <a:close/>
                      <a:moveTo>
                        <a:pt x="0" y="0"/>
                      </a:moveTo>
                      <a:lnTo>
                        <a:pt x="29871" y="0"/>
                      </a:lnTo>
                      <a:lnTo>
                        <a:pt x="2400" y="18996"/>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pic>
          <p:nvPicPr>
            <p:cNvPr id="101" name="Picture 100">
              <a:extLst>
                <a:ext uri="{FF2B5EF4-FFF2-40B4-BE49-F238E27FC236}">
                  <a16:creationId xmlns:a16="http://schemas.microsoft.com/office/drawing/2014/main" id="{C086B79B-8819-44BD-9B4C-8CADDE5B0DF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175461" y="3372602"/>
              <a:ext cx="643762" cy="801698"/>
            </a:xfrm>
            <a:prstGeom prst="rect">
              <a:avLst/>
            </a:prstGeom>
            <a:effectLst/>
          </p:spPr>
        </p:pic>
      </p:grpSp>
      <p:sp>
        <p:nvSpPr>
          <p:cNvPr id="112" name="Hexagon 111">
            <a:extLst>
              <a:ext uri="{FF2B5EF4-FFF2-40B4-BE49-F238E27FC236}">
                <a16:creationId xmlns:a16="http://schemas.microsoft.com/office/drawing/2014/main" id="{8D408AF3-C0EE-449A-9258-8C89FFCAA956}"/>
              </a:ext>
            </a:extLst>
          </p:cNvPr>
          <p:cNvSpPr/>
          <p:nvPr/>
        </p:nvSpPr>
        <p:spPr>
          <a:xfrm rot="16200000">
            <a:off x="459417" y="149383"/>
            <a:ext cx="754909" cy="655504"/>
          </a:xfrm>
          <a:prstGeom prst="hexagon">
            <a:avLst/>
          </a:prstGeom>
          <a:solidFill>
            <a:schemeClr val="accent2">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113" name="Hexagon 112">
            <a:extLst>
              <a:ext uri="{FF2B5EF4-FFF2-40B4-BE49-F238E27FC236}">
                <a16:creationId xmlns:a16="http://schemas.microsoft.com/office/drawing/2014/main" id="{2FEAE649-1106-4520-BE0C-C2B488CCE4A5}"/>
              </a:ext>
            </a:extLst>
          </p:cNvPr>
          <p:cNvSpPr/>
          <p:nvPr/>
        </p:nvSpPr>
        <p:spPr>
          <a:xfrm rot="16200000">
            <a:off x="173480" y="823293"/>
            <a:ext cx="501496" cy="435460"/>
          </a:xfrm>
          <a:prstGeom prst="hexagon">
            <a:avLst/>
          </a:pr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114" name="Hexagon 113">
            <a:extLst>
              <a:ext uri="{FF2B5EF4-FFF2-40B4-BE49-F238E27FC236}">
                <a16:creationId xmlns:a16="http://schemas.microsoft.com/office/drawing/2014/main" id="{C1ABE22E-F9D1-49CF-B662-B60157D34535}"/>
              </a:ext>
            </a:extLst>
          </p:cNvPr>
          <p:cNvSpPr/>
          <p:nvPr/>
        </p:nvSpPr>
        <p:spPr>
          <a:xfrm rot="16200000">
            <a:off x="1208683" y="523848"/>
            <a:ext cx="501496" cy="435460"/>
          </a:xfrm>
          <a:prstGeom prst="hexagon">
            <a:avLst/>
          </a:prstGeom>
          <a:solidFill>
            <a:schemeClr val="bg1">
              <a:lumMod val="9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115" name="Hexagon 114">
            <a:extLst>
              <a:ext uri="{FF2B5EF4-FFF2-40B4-BE49-F238E27FC236}">
                <a16:creationId xmlns:a16="http://schemas.microsoft.com/office/drawing/2014/main" id="{BBF40DFC-3328-426E-830A-39538135C03B}"/>
              </a:ext>
            </a:extLst>
          </p:cNvPr>
          <p:cNvSpPr/>
          <p:nvPr/>
        </p:nvSpPr>
        <p:spPr>
          <a:xfrm rot="16200000">
            <a:off x="11350588" y="100109"/>
            <a:ext cx="754909" cy="655504"/>
          </a:xfrm>
          <a:prstGeom prst="hexagon">
            <a:avLst/>
          </a:prstGeom>
          <a:solidFill>
            <a:schemeClr val="accent2">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p>
        </p:txBody>
      </p:sp>
      <p:sp>
        <p:nvSpPr>
          <p:cNvPr id="116" name="Hexagon 115">
            <a:extLst>
              <a:ext uri="{FF2B5EF4-FFF2-40B4-BE49-F238E27FC236}">
                <a16:creationId xmlns:a16="http://schemas.microsoft.com/office/drawing/2014/main" id="{51C99AEE-9DEF-473B-9955-CF4568F76106}"/>
              </a:ext>
            </a:extLst>
          </p:cNvPr>
          <p:cNvSpPr/>
          <p:nvPr/>
        </p:nvSpPr>
        <p:spPr>
          <a:xfrm rot="16200000">
            <a:off x="10979373" y="762923"/>
            <a:ext cx="501496" cy="435460"/>
          </a:xfrm>
          <a:prstGeom prst="hexagon">
            <a:avLst/>
          </a:pr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p>
        </p:txBody>
      </p:sp>
      <p:graphicFrame>
        <p:nvGraphicFramePr>
          <p:cNvPr id="3" name="Table 2">
            <a:extLst>
              <a:ext uri="{FF2B5EF4-FFF2-40B4-BE49-F238E27FC236}">
                <a16:creationId xmlns:a16="http://schemas.microsoft.com/office/drawing/2014/main" id="{5A20BBC6-026B-47F7-B6CC-E2A2760CDD7F}"/>
              </a:ext>
            </a:extLst>
          </p:cNvPr>
          <p:cNvGraphicFramePr>
            <a:graphicFrameLocks noGrp="1"/>
          </p:cNvGraphicFramePr>
          <p:nvPr>
            <p:extLst>
              <p:ext uri="{D42A27DB-BD31-4B8C-83A1-F6EECF244321}">
                <p14:modId xmlns:p14="http://schemas.microsoft.com/office/powerpoint/2010/main" val="3045834896"/>
              </p:ext>
            </p:extLst>
          </p:nvPr>
        </p:nvGraphicFramePr>
        <p:xfrm>
          <a:off x="4770783" y="1286569"/>
          <a:ext cx="4022349" cy="5148421"/>
        </p:xfrm>
        <a:graphic>
          <a:graphicData uri="http://schemas.openxmlformats.org/drawingml/2006/table">
            <a:tbl>
              <a:tblPr firstRow="1" firstCol="1" bandRow="1">
                <a:tableStyleId>{00A15C55-8517-42AA-B614-E9B94910E393}</a:tableStyleId>
              </a:tblPr>
              <a:tblGrid>
                <a:gridCol w="2976982">
                  <a:extLst>
                    <a:ext uri="{9D8B030D-6E8A-4147-A177-3AD203B41FA5}">
                      <a16:colId xmlns:a16="http://schemas.microsoft.com/office/drawing/2014/main" val="403443516"/>
                    </a:ext>
                  </a:extLst>
                </a:gridCol>
                <a:gridCol w="1045367">
                  <a:extLst>
                    <a:ext uri="{9D8B030D-6E8A-4147-A177-3AD203B41FA5}">
                      <a16:colId xmlns:a16="http://schemas.microsoft.com/office/drawing/2014/main" val="2978779600"/>
                    </a:ext>
                  </a:extLst>
                </a:gridCol>
              </a:tblGrid>
              <a:tr h="259315">
                <a:tc>
                  <a:txBody>
                    <a:bodyPr/>
                    <a:lstStyle/>
                    <a:p>
                      <a:pPr algn="ctr">
                        <a:lnSpc>
                          <a:spcPct val="107000"/>
                        </a:lnSpc>
                        <a:spcAft>
                          <a:spcPts val="800"/>
                        </a:spcAft>
                      </a:pPr>
                      <a:r>
                        <a:rPr lang="en-IN" sz="1400" dirty="0">
                          <a:effectLst/>
                        </a:rPr>
                        <a:t>Product Name</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solidFill>
                      <a:schemeClr val="accent2"/>
                    </a:solidFill>
                  </a:tcPr>
                </a:tc>
                <a:tc>
                  <a:txBody>
                    <a:bodyPr/>
                    <a:lstStyle/>
                    <a:p>
                      <a:pPr algn="ctr">
                        <a:lnSpc>
                          <a:spcPct val="107000"/>
                        </a:lnSpc>
                        <a:spcAft>
                          <a:spcPts val="800"/>
                        </a:spcAft>
                      </a:pPr>
                      <a:r>
                        <a:rPr lang="en-IN" sz="1400" dirty="0" smtClean="0">
                          <a:effectLst/>
                        </a:rPr>
                        <a:t>USDMF </a:t>
                      </a:r>
                      <a:r>
                        <a:rPr lang="en-IN" sz="1400" dirty="0">
                          <a:effectLst/>
                        </a:rPr>
                        <a:t>No.</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solidFill>
                      <a:schemeClr val="accent2"/>
                    </a:solidFill>
                  </a:tcPr>
                </a:tc>
                <a:extLst>
                  <a:ext uri="{0D108BD9-81ED-4DB2-BD59-A6C34878D82A}">
                    <a16:rowId xmlns:a16="http://schemas.microsoft.com/office/drawing/2014/main" val="1217784727"/>
                  </a:ext>
                </a:extLst>
              </a:tr>
              <a:tr h="223014">
                <a:tc>
                  <a:txBody>
                    <a:bodyPr/>
                    <a:lstStyle/>
                    <a:p>
                      <a:pPr algn="ctr">
                        <a:lnSpc>
                          <a:spcPct val="107000"/>
                        </a:lnSpc>
                        <a:spcAft>
                          <a:spcPts val="800"/>
                        </a:spcAft>
                      </a:pPr>
                      <a:r>
                        <a:rPr lang="en-IN" sz="1200" dirty="0">
                          <a:solidFill>
                            <a:schemeClr val="tx1"/>
                          </a:solidFill>
                          <a:effectLst/>
                        </a:rPr>
                        <a:t>    </a:t>
                      </a:r>
                      <a:r>
                        <a:rPr lang="en-IN" sz="1200" dirty="0" err="1">
                          <a:solidFill>
                            <a:schemeClr val="tx1"/>
                          </a:solidFill>
                          <a:effectLst/>
                        </a:rPr>
                        <a:t>Tedizolid</a:t>
                      </a:r>
                      <a:r>
                        <a:rPr lang="en-IN" sz="1200" dirty="0">
                          <a:solidFill>
                            <a:schemeClr val="tx1"/>
                          </a:solidFill>
                          <a:effectLst/>
                        </a:rPr>
                        <a:t> Phosphate</a:t>
                      </a:r>
                      <a:endParaRPr lang="en-IN"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solidFill>
                      <a:schemeClr val="accent2"/>
                    </a:solidFill>
                  </a:tcPr>
                </a:tc>
                <a:tc>
                  <a:txBody>
                    <a:bodyPr/>
                    <a:lstStyle/>
                    <a:p>
                      <a:pPr algn="ctr">
                        <a:lnSpc>
                          <a:spcPct val="107000"/>
                        </a:lnSpc>
                        <a:spcAft>
                          <a:spcPts val="800"/>
                        </a:spcAft>
                      </a:pPr>
                      <a:r>
                        <a:rPr lang="en-IN" sz="1200">
                          <a:solidFill>
                            <a:schemeClr val="tx1"/>
                          </a:solidFill>
                          <a:effectLst/>
                        </a:rPr>
                        <a:t>35515</a:t>
                      </a:r>
                      <a:endParaRPr lang="en-IN"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tc>
                <a:extLst>
                  <a:ext uri="{0D108BD9-81ED-4DB2-BD59-A6C34878D82A}">
                    <a16:rowId xmlns:a16="http://schemas.microsoft.com/office/drawing/2014/main" val="348099804"/>
                  </a:ext>
                </a:extLst>
              </a:tr>
              <a:tr h="223014">
                <a:tc>
                  <a:txBody>
                    <a:bodyPr/>
                    <a:lstStyle/>
                    <a:p>
                      <a:pPr algn="ctr">
                        <a:lnSpc>
                          <a:spcPct val="107000"/>
                        </a:lnSpc>
                        <a:spcAft>
                          <a:spcPts val="800"/>
                        </a:spcAft>
                      </a:pPr>
                      <a:r>
                        <a:rPr lang="en-IN" sz="1200" dirty="0">
                          <a:solidFill>
                            <a:schemeClr val="tx1"/>
                          </a:solidFill>
                          <a:effectLst/>
                        </a:rPr>
                        <a:t>    </a:t>
                      </a:r>
                      <a:r>
                        <a:rPr lang="en-IN" sz="1200" dirty="0" err="1">
                          <a:solidFill>
                            <a:schemeClr val="tx1"/>
                          </a:solidFill>
                          <a:effectLst/>
                        </a:rPr>
                        <a:t>Pantoprazole</a:t>
                      </a:r>
                      <a:r>
                        <a:rPr lang="en-IN" sz="1200" baseline="0" dirty="0">
                          <a:solidFill>
                            <a:schemeClr val="tx1"/>
                          </a:solidFill>
                          <a:effectLst/>
                        </a:rPr>
                        <a:t> Magnesium</a:t>
                      </a:r>
                      <a:endParaRPr lang="en-IN"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solidFill>
                      <a:schemeClr val="accent2"/>
                    </a:solidFill>
                  </a:tcPr>
                </a:tc>
                <a:tc>
                  <a:txBody>
                    <a:bodyPr/>
                    <a:lstStyle/>
                    <a:p>
                      <a:pPr algn="ctr">
                        <a:lnSpc>
                          <a:spcPct val="107000"/>
                        </a:lnSpc>
                        <a:spcAft>
                          <a:spcPts val="800"/>
                        </a:spcAft>
                      </a:pPr>
                      <a:r>
                        <a:rPr lang="en-IN"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35516</a:t>
                      </a:r>
                      <a:endParaRPr lang="en-IN"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tc>
                <a:extLst>
                  <a:ext uri="{0D108BD9-81ED-4DB2-BD59-A6C34878D82A}">
                    <a16:rowId xmlns:a16="http://schemas.microsoft.com/office/drawing/2014/main" val="1277679013"/>
                  </a:ext>
                </a:extLst>
              </a:tr>
              <a:tr h="223014">
                <a:tc>
                  <a:txBody>
                    <a:bodyPr/>
                    <a:lstStyle/>
                    <a:p>
                      <a:pPr algn="ctr">
                        <a:lnSpc>
                          <a:spcPct val="107000"/>
                        </a:lnSpc>
                        <a:spcAft>
                          <a:spcPts val="800"/>
                        </a:spcAft>
                      </a:pPr>
                      <a:r>
                        <a:rPr lang="en-IN" sz="1200" dirty="0">
                          <a:solidFill>
                            <a:schemeClr val="tx1"/>
                          </a:solidFill>
                          <a:effectLst/>
                        </a:rPr>
                        <a:t>    </a:t>
                      </a:r>
                      <a:r>
                        <a:rPr lang="en-IN" sz="1200" dirty="0" err="1">
                          <a:solidFill>
                            <a:schemeClr val="tx1"/>
                          </a:solidFill>
                          <a:effectLst/>
                        </a:rPr>
                        <a:t>Febuxostat</a:t>
                      </a:r>
                      <a:r>
                        <a:rPr lang="en-IN" sz="1200" dirty="0">
                          <a:solidFill>
                            <a:schemeClr val="tx1"/>
                          </a:solidFill>
                          <a:effectLst/>
                        </a:rPr>
                        <a:t> (Form-A) USP</a:t>
                      </a:r>
                      <a:endParaRPr lang="en-IN"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solidFill>
                      <a:schemeClr val="accent2"/>
                    </a:solidFill>
                  </a:tcPr>
                </a:tc>
                <a:tc>
                  <a:txBody>
                    <a:bodyPr/>
                    <a:lstStyle/>
                    <a:p>
                      <a:pPr algn="ctr">
                        <a:lnSpc>
                          <a:spcPct val="107000"/>
                        </a:lnSpc>
                        <a:spcAft>
                          <a:spcPts val="800"/>
                        </a:spcAft>
                      </a:pPr>
                      <a:r>
                        <a:rPr lang="en-IN"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35797</a:t>
                      </a:r>
                      <a:endParaRPr lang="en-IN"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tc>
                <a:extLst>
                  <a:ext uri="{0D108BD9-81ED-4DB2-BD59-A6C34878D82A}">
                    <a16:rowId xmlns:a16="http://schemas.microsoft.com/office/drawing/2014/main" val="4103491940"/>
                  </a:ext>
                </a:extLst>
              </a:tr>
              <a:tr h="223014">
                <a:tc>
                  <a:txBody>
                    <a:bodyPr/>
                    <a:lstStyle/>
                    <a:p>
                      <a:pPr algn="ctr">
                        <a:lnSpc>
                          <a:spcPct val="107000"/>
                        </a:lnSpc>
                        <a:spcAft>
                          <a:spcPts val="800"/>
                        </a:spcAft>
                      </a:pPr>
                      <a:r>
                        <a:rPr lang="en-IN" sz="1200" dirty="0">
                          <a:solidFill>
                            <a:schemeClr val="tx1"/>
                          </a:solidFill>
                          <a:effectLst/>
                        </a:rPr>
                        <a:t>    </a:t>
                      </a:r>
                      <a:r>
                        <a:rPr lang="en-IN" sz="1200" dirty="0" err="1">
                          <a:solidFill>
                            <a:schemeClr val="tx1"/>
                          </a:solidFill>
                          <a:effectLst/>
                        </a:rPr>
                        <a:t>Teneligliptin</a:t>
                      </a:r>
                      <a:r>
                        <a:rPr lang="en-IN" sz="1200" baseline="0" dirty="0">
                          <a:solidFill>
                            <a:schemeClr val="tx1"/>
                          </a:solidFill>
                          <a:effectLst/>
                        </a:rPr>
                        <a:t> </a:t>
                      </a:r>
                      <a:r>
                        <a:rPr lang="en-IN" sz="1200" baseline="0" dirty="0" err="1">
                          <a:solidFill>
                            <a:schemeClr val="tx1"/>
                          </a:solidFill>
                          <a:effectLst/>
                        </a:rPr>
                        <a:t>Hydrobromide</a:t>
                      </a:r>
                      <a:r>
                        <a:rPr lang="en-IN" sz="1200" baseline="0" dirty="0">
                          <a:solidFill>
                            <a:schemeClr val="tx1"/>
                          </a:solidFill>
                          <a:effectLst/>
                        </a:rPr>
                        <a:t> Hydrate</a:t>
                      </a:r>
                      <a:endParaRPr lang="en-IN"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solidFill>
                      <a:schemeClr val="accent2"/>
                    </a:solidFill>
                  </a:tcPr>
                </a:tc>
                <a:tc>
                  <a:txBody>
                    <a:bodyPr/>
                    <a:lstStyle/>
                    <a:p>
                      <a:pPr algn="ctr">
                        <a:lnSpc>
                          <a:spcPct val="107000"/>
                        </a:lnSpc>
                        <a:spcAft>
                          <a:spcPts val="800"/>
                        </a:spcAft>
                      </a:pPr>
                      <a:r>
                        <a:rPr lang="en-IN"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35576</a:t>
                      </a:r>
                      <a:endParaRPr lang="en-IN"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tc>
                <a:extLst>
                  <a:ext uri="{0D108BD9-81ED-4DB2-BD59-A6C34878D82A}">
                    <a16:rowId xmlns:a16="http://schemas.microsoft.com/office/drawing/2014/main" val="2197657445"/>
                  </a:ext>
                </a:extLst>
              </a:tr>
              <a:tr h="223014">
                <a:tc>
                  <a:txBody>
                    <a:bodyPr/>
                    <a:lstStyle/>
                    <a:p>
                      <a:pPr algn="ctr">
                        <a:lnSpc>
                          <a:spcPct val="107000"/>
                        </a:lnSpc>
                        <a:spcAft>
                          <a:spcPts val="800"/>
                        </a:spcAft>
                      </a:pPr>
                      <a:r>
                        <a:rPr lang="en-IN" sz="1200" dirty="0">
                          <a:solidFill>
                            <a:schemeClr val="tx1"/>
                          </a:solidFill>
                          <a:effectLst/>
                        </a:rPr>
                        <a:t>    </a:t>
                      </a:r>
                      <a:r>
                        <a:rPr lang="en-IN" sz="1200" dirty="0" err="1">
                          <a:solidFill>
                            <a:schemeClr val="tx1"/>
                          </a:solidFill>
                          <a:effectLst/>
                        </a:rPr>
                        <a:t>Pantoprazole</a:t>
                      </a:r>
                      <a:r>
                        <a:rPr lang="en-IN" sz="1200" dirty="0">
                          <a:solidFill>
                            <a:schemeClr val="tx1"/>
                          </a:solidFill>
                          <a:effectLst/>
                        </a:rPr>
                        <a:t> Sodium USP </a:t>
                      </a:r>
                      <a:endParaRPr lang="en-IN"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solidFill>
                      <a:schemeClr val="accent2"/>
                    </a:solidFill>
                  </a:tcPr>
                </a:tc>
                <a:tc>
                  <a:txBody>
                    <a:bodyPr/>
                    <a:lstStyle/>
                    <a:p>
                      <a:pPr algn="ctr">
                        <a:lnSpc>
                          <a:spcPct val="107000"/>
                        </a:lnSpc>
                        <a:spcAft>
                          <a:spcPts val="800"/>
                        </a:spcAft>
                      </a:pPr>
                      <a:r>
                        <a:rPr lang="en-IN"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35577</a:t>
                      </a:r>
                      <a:endParaRPr lang="en-IN"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tc>
                <a:extLst>
                  <a:ext uri="{0D108BD9-81ED-4DB2-BD59-A6C34878D82A}">
                    <a16:rowId xmlns:a16="http://schemas.microsoft.com/office/drawing/2014/main" val="3870977116"/>
                  </a:ext>
                </a:extLst>
              </a:tr>
              <a:tr h="223014">
                <a:tc>
                  <a:txBody>
                    <a:bodyPr/>
                    <a:lstStyle/>
                    <a:p>
                      <a:pPr algn="ctr">
                        <a:lnSpc>
                          <a:spcPct val="107000"/>
                        </a:lnSpc>
                        <a:spcAft>
                          <a:spcPts val="800"/>
                        </a:spcAft>
                      </a:pPr>
                      <a:r>
                        <a:rPr lang="en-IN" sz="1200" baseline="0" dirty="0">
                          <a:solidFill>
                            <a:schemeClr val="tx1"/>
                          </a:solidFill>
                          <a:effectLst/>
                        </a:rPr>
                        <a:t>    </a:t>
                      </a:r>
                      <a:r>
                        <a:rPr lang="en-IN" sz="1200" baseline="0" dirty="0" err="1">
                          <a:solidFill>
                            <a:schemeClr val="tx1"/>
                          </a:solidFill>
                          <a:effectLst/>
                        </a:rPr>
                        <a:t>Tofacitinib</a:t>
                      </a:r>
                      <a:r>
                        <a:rPr lang="en-IN" sz="1200" baseline="0" dirty="0">
                          <a:solidFill>
                            <a:schemeClr val="tx1"/>
                          </a:solidFill>
                          <a:effectLst/>
                        </a:rPr>
                        <a:t> Citrate</a:t>
                      </a:r>
                      <a:r>
                        <a:rPr lang="en-IN" sz="1200" dirty="0">
                          <a:solidFill>
                            <a:schemeClr val="tx1"/>
                          </a:solidFill>
                          <a:effectLst/>
                        </a:rPr>
                        <a:t> </a:t>
                      </a:r>
                      <a:endParaRPr lang="en-IN"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solidFill>
                      <a:schemeClr val="accent2"/>
                    </a:solidFill>
                  </a:tcPr>
                </a:tc>
                <a:tc>
                  <a:txBody>
                    <a:bodyPr/>
                    <a:lstStyle/>
                    <a:p>
                      <a:pPr algn="ctr">
                        <a:lnSpc>
                          <a:spcPct val="107000"/>
                        </a:lnSpc>
                        <a:spcAft>
                          <a:spcPts val="800"/>
                        </a:spcAft>
                      </a:pPr>
                      <a:r>
                        <a:rPr lang="en-IN"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35976</a:t>
                      </a:r>
                      <a:endParaRPr lang="en-IN"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tc>
                <a:extLst>
                  <a:ext uri="{0D108BD9-81ED-4DB2-BD59-A6C34878D82A}">
                    <a16:rowId xmlns:a16="http://schemas.microsoft.com/office/drawing/2014/main" val="2325676005"/>
                  </a:ext>
                </a:extLst>
              </a:tr>
              <a:tr h="223014">
                <a:tc>
                  <a:txBody>
                    <a:bodyPr/>
                    <a:lstStyle/>
                    <a:p>
                      <a:pPr algn="ctr">
                        <a:lnSpc>
                          <a:spcPct val="107000"/>
                        </a:lnSpc>
                        <a:spcAft>
                          <a:spcPts val="800"/>
                        </a:spcAft>
                      </a:pPr>
                      <a:r>
                        <a:rPr lang="en-IN" sz="1200" dirty="0">
                          <a:solidFill>
                            <a:schemeClr val="tx1"/>
                          </a:solidFill>
                          <a:effectLst/>
                        </a:rPr>
                        <a:t>    </a:t>
                      </a:r>
                      <a:r>
                        <a:rPr lang="en-IN" sz="1200" dirty="0" err="1">
                          <a:solidFill>
                            <a:schemeClr val="tx1"/>
                          </a:solidFill>
                          <a:effectLst/>
                        </a:rPr>
                        <a:t>Dapagliflozin</a:t>
                      </a:r>
                      <a:r>
                        <a:rPr lang="en-IN" sz="1200" dirty="0">
                          <a:solidFill>
                            <a:schemeClr val="tx1"/>
                          </a:solidFill>
                          <a:effectLst/>
                        </a:rPr>
                        <a:t> </a:t>
                      </a:r>
                      <a:r>
                        <a:rPr lang="en-IN" sz="1200" dirty="0" err="1">
                          <a:solidFill>
                            <a:schemeClr val="tx1"/>
                          </a:solidFill>
                          <a:effectLst/>
                        </a:rPr>
                        <a:t>Propanediol</a:t>
                      </a:r>
                      <a:r>
                        <a:rPr lang="en-IN" sz="1200" dirty="0">
                          <a:solidFill>
                            <a:schemeClr val="tx1"/>
                          </a:solidFill>
                          <a:effectLst/>
                        </a:rPr>
                        <a:t> </a:t>
                      </a:r>
                      <a:r>
                        <a:rPr lang="en-IN" sz="1000" baseline="0" dirty="0">
                          <a:solidFill>
                            <a:schemeClr val="tx1"/>
                          </a:solidFill>
                          <a:effectLst/>
                        </a:rPr>
                        <a:t>Monohydrate</a:t>
                      </a:r>
                      <a:endParaRPr lang="en-IN"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solidFill>
                      <a:schemeClr val="accent2"/>
                    </a:solidFill>
                  </a:tcPr>
                </a:tc>
                <a:tc>
                  <a:txBody>
                    <a:bodyPr/>
                    <a:lstStyle/>
                    <a:p>
                      <a:pPr algn="ctr">
                        <a:lnSpc>
                          <a:spcPct val="107000"/>
                        </a:lnSpc>
                        <a:spcAft>
                          <a:spcPts val="800"/>
                        </a:spcAft>
                      </a:pPr>
                      <a:r>
                        <a:rPr lang="en-IN"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36048</a:t>
                      </a:r>
                      <a:endParaRPr lang="en-IN"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tc>
                <a:extLst>
                  <a:ext uri="{0D108BD9-81ED-4DB2-BD59-A6C34878D82A}">
                    <a16:rowId xmlns:a16="http://schemas.microsoft.com/office/drawing/2014/main" val="3211896907"/>
                  </a:ext>
                </a:extLst>
              </a:tr>
              <a:tr h="223014">
                <a:tc>
                  <a:txBody>
                    <a:bodyPr/>
                    <a:lstStyle/>
                    <a:p>
                      <a:pPr algn="ctr">
                        <a:lnSpc>
                          <a:spcPct val="107000"/>
                        </a:lnSpc>
                        <a:spcAft>
                          <a:spcPts val="800"/>
                        </a:spcAft>
                      </a:pPr>
                      <a:r>
                        <a:rPr lang="en-IN" sz="1200" dirty="0">
                          <a:solidFill>
                            <a:schemeClr val="tx1"/>
                          </a:solidFill>
                          <a:effectLst/>
                        </a:rPr>
                        <a:t>    </a:t>
                      </a:r>
                      <a:r>
                        <a:rPr lang="en-IN" sz="1200" dirty="0" err="1">
                          <a:solidFill>
                            <a:schemeClr val="tx1"/>
                          </a:solidFill>
                          <a:effectLst/>
                        </a:rPr>
                        <a:t>Bempedoic</a:t>
                      </a:r>
                      <a:r>
                        <a:rPr lang="en-IN" sz="1200" dirty="0">
                          <a:solidFill>
                            <a:schemeClr val="tx1"/>
                          </a:solidFill>
                          <a:effectLst/>
                        </a:rPr>
                        <a:t> Acid</a:t>
                      </a:r>
                      <a:endParaRPr lang="en-IN"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solidFill>
                      <a:schemeClr val="accent2"/>
                    </a:solidFill>
                  </a:tcPr>
                </a:tc>
                <a:tc>
                  <a:txBody>
                    <a:bodyPr/>
                    <a:lstStyle/>
                    <a:p>
                      <a:pPr algn="ctr">
                        <a:lnSpc>
                          <a:spcPct val="107000"/>
                        </a:lnSpc>
                        <a:spcAft>
                          <a:spcPts val="800"/>
                        </a:spcAft>
                      </a:pPr>
                      <a:r>
                        <a:rPr lang="en-IN"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36085</a:t>
                      </a:r>
                      <a:endParaRPr lang="en-IN"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tc>
                <a:extLst>
                  <a:ext uri="{0D108BD9-81ED-4DB2-BD59-A6C34878D82A}">
                    <a16:rowId xmlns:a16="http://schemas.microsoft.com/office/drawing/2014/main" val="2736940532"/>
                  </a:ext>
                </a:extLst>
              </a:tr>
              <a:tr h="223014">
                <a:tc>
                  <a:txBody>
                    <a:bodyPr/>
                    <a:lstStyle/>
                    <a:p>
                      <a:pPr algn="ctr">
                        <a:lnSpc>
                          <a:spcPct val="107000"/>
                        </a:lnSpc>
                        <a:spcAft>
                          <a:spcPts val="800"/>
                        </a:spcAft>
                      </a:pPr>
                      <a:r>
                        <a:rPr lang="en-IN" sz="1200" dirty="0">
                          <a:solidFill>
                            <a:schemeClr val="tx1"/>
                          </a:solidFill>
                          <a:effectLst/>
                        </a:rPr>
                        <a:t>    </a:t>
                      </a:r>
                      <a:r>
                        <a:rPr lang="en-IN" sz="1200" dirty="0" err="1">
                          <a:solidFill>
                            <a:schemeClr val="tx1"/>
                          </a:solidFill>
                          <a:effectLst/>
                        </a:rPr>
                        <a:t>Imeglimin</a:t>
                      </a:r>
                      <a:r>
                        <a:rPr lang="en-IN" sz="1200" baseline="0" dirty="0">
                          <a:solidFill>
                            <a:schemeClr val="tx1"/>
                          </a:solidFill>
                          <a:effectLst/>
                        </a:rPr>
                        <a:t> Hydrochloride</a:t>
                      </a:r>
                      <a:endParaRPr lang="en-IN"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solidFill>
                      <a:schemeClr val="accent2"/>
                    </a:solidFill>
                  </a:tcPr>
                </a:tc>
                <a:tc>
                  <a:txBody>
                    <a:bodyPr/>
                    <a:lstStyle/>
                    <a:p>
                      <a:pPr algn="ctr">
                        <a:lnSpc>
                          <a:spcPct val="107000"/>
                        </a:lnSpc>
                        <a:spcAft>
                          <a:spcPts val="800"/>
                        </a:spcAft>
                      </a:pPr>
                      <a:r>
                        <a:rPr lang="en-IN"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36107</a:t>
                      </a:r>
                    </a:p>
                  </a:txBody>
                  <a:tcPr marL="4424" marR="4424" marT="4424" marB="0" anchor="ctr"/>
                </a:tc>
                <a:extLst>
                  <a:ext uri="{0D108BD9-81ED-4DB2-BD59-A6C34878D82A}">
                    <a16:rowId xmlns:a16="http://schemas.microsoft.com/office/drawing/2014/main" val="2727491915"/>
                  </a:ext>
                </a:extLst>
              </a:tr>
              <a:tr h="223014">
                <a:tc>
                  <a:txBody>
                    <a:bodyPr/>
                    <a:lstStyle/>
                    <a:p>
                      <a:pPr algn="ctr">
                        <a:lnSpc>
                          <a:spcPct val="107000"/>
                        </a:lnSpc>
                        <a:spcAft>
                          <a:spcPts val="800"/>
                        </a:spcAft>
                      </a:pPr>
                      <a:r>
                        <a:rPr lang="en-IN" sz="1200" dirty="0">
                          <a:solidFill>
                            <a:schemeClr val="tx1"/>
                          </a:solidFill>
                          <a:effectLst/>
                        </a:rPr>
                        <a:t>    </a:t>
                      </a:r>
                      <a:r>
                        <a:rPr lang="en-IN" sz="1200" dirty="0" err="1">
                          <a:solidFill>
                            <a:schemeClr val="tx1"/>
                          </a:solidFill>
                          <a:effectLst/>
                        </a:rPr>
                        <a:t>Silodosin</a:t>
                      </a:r>
                      <a:r>
                        <a:rPr lang="en-IN" sz="1200" baseline="0" dirty="0">
                          <a:solidFill>
                            <a:schemeClr val="tx1"/>
                          </a:solidFill>
                          <a:effectLst/>
                        </a:rPr>
                        <a:t> beta form</a:t>
                      </a:r>
                      <a:endParaRPr lang="en-IN"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solidFill>
                      <a:schemeClr val="accent2"/>
                    </a:solidFill>
                  </a:tcPr>
                </a:tc>
                <a:tc>
                  <a:txBody>
                    <a:bodyPr/>
                    <a:lstStyle/>
                    <a:p>
                      <a:pPr algn="ctr">
                        <a:lnSpc>
                          <a:spcPct val="107000"/>
                        </a:lnSpc>
                        <a:spcAft>
                          <a:spcPts val="800"/>
                        </a:spcAft>
                      </a:pPr>
                      <a:r>
                        <a:rPr lang="en-IN"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36132</a:t>
                      </a:r>
                      <a:endParaRPr lang="en-IN"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tc>
                <a:extLst>
                  <a:ext uri="{0D108BD9-81ED-4DB2-BD59-A6C34878D82A}">
                    <a16:rowId xmlns:a16="http://schemas.microsoft.com/office/drawing/2014/main" val="3228347248"/>
                  </a:ext>
                </a:extLst>
              </a:tr>
              <a:tr h="223014">
                <a:tc>
                  <a:txBody>
                    <a:bodyPr/>
                    <a:lstStyle/>
                    <a:p>
                      <a:pPr algn="ctr">
                        <a:lnSpc>
                          <a:spcPct val="107000"/>
                        </a:lnSpc>
                        <a:spcAft>
                          <a:spcPts val="800"/>
                        </a:spcAft>
                      </a:pPr>
                      <a:r>
                        <a:rPr lang="en-IN" sz="1200" dirty="0">
                          <a:solidFill>
                            <a:schemeClr val="tx1"/>
                          </a:solidFill>
                          <a:effectLst/>
                        </a:rPr>
                        <a:t>    </a:t>
                      </a:r>
                      <a:r>
                        <a:rPr lang="en-IN" sz="1200" dirty="0" err="1">
                          <a:solidFill>
                            <a:schemeClr val="tx1"/>
                          </a:solidFill>
                          <a:effectLst/>
                        </a:rPr>
                        <a:t>Loxoprofen</a:t>
                      </a:r>
                      <a:r>
                        <a:rPr lang="en-IN" sz="1200" dirty="0">
                          <a:solidFill>
                            <a:schemeClr val="tx1"/>
                          </a:solidFill>
                          <a:effectLst/>
                        </a:rPr>
                        <a:t> Sodium Hydrate</a:t>
                      </a:r>
                      <a:endParaRPr lang="en-IN"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solidFill>
                      <a:schemeClr val="accent2"/>
                    </a:solidFill>
                  </a:tcPr>
                </a:tc>
                <a:tc>
                  <a:txBody>
                    <a:bodyPr/>
                    <a:lstStyle/>
                    <a:p>
                      <a:pPr algn="ctr">
                        <a:lnSpc>
                          <a:spcPct val="107000"/>
                        </a:lnSpc>
                        <a:spcAft>
                          <a:spcPts val="800"/>
                        </a:spcAft>
                      </a:pPr>
                      <a:r>
                        <a:rPr lang="en-IN"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36114</a:t>
                      </a:r>
                      <a:endParaRPr lang="en-IN"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tc>
                <a:extLst>
                  <a:ext uri="{0D108BD9-81ED-4DB2-BD59-A6C34878D82A}">
                    <a16:rowId xmlns:a16="http://schemas.microsoft.com/office/drawing/2014/main" val="1515089777"/>
                  </a:ext>
                </a:extLst>
              </a:tr>
              <a:tr h="223014">
                <a:tc>
                  <a:txBody>
                    <a:bodyPr/>
                    <a:lstStyle/>
                    <a:p>
                      <a:pPr algn="ctr">
                        <a:lnSpc>
                          <a:spcPct val="107000"/>
                        </a:lnSpc>
                        <a:spcAft>
                          <a:spcPts val="800"/>
                        </a:spcAft>
                      </a:pPr>
                      <a:r>
                        <a:rPr lang="en-IN" sz="1200" dirty="0">
                          <a:solidFill>
                            <a:schemeClr val="tx1"/>
                          </a:solidFill>
                          <a:effectLst/>
                        </a:rPr>
                        <a:t>    </a:t>
                      </a:r>
                      <a:r>
                        <a:rPr lang="en-IN" sz="1200" dirty="0" err="1">
                          <a:solidFill>
                            <a:schemeClr val="tx1"/>
                          </a:solidFill>
                          <a:effectLst/>
                        </a:rPr>
                        <a:t>Dapagliflozin</a:t>
                      </a:r>
                      <a:r>
                        <a:rPr lang="en-IN" sz="1200" dirty="0">
                          <a:solidFill>
                            <a:schemeClr val="tx1"/>
                          </a:solidFill>
                          <a:effectLst/>
                        </a:rPr>
                        <a:t> (Amorphous)</a:t>
                      </a:r>
                      <a:endParaRPr lang="en-IN"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solidFill>
                      <a:schemeClr val="accent2"/>
                    </a:solidFill>
                  </a:tcPr>
                </a:tc>
                <a:tc>
                  <a:txBody>
                    <a:bodyPr/>
                    <a:lstStyle/>
                    <a:p>
                      <a:pPr algn="ctr">
                        <a:lnSpc>
                          <a:spcPct val="107000"/>
                        </a:lnSpc>
                        <a:spcAft>
                          <a:spcPts val="800"/>
                        </a:spcAft>
                      </a:pPr>
                      <a:r>
                        <a:rPr lang="en-IN"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36608</a:t>
                      </a:r>
                    </a:p>
                  </a:txBody>
                  <a:tcPr marL="4424" marR="4424" marT="4424" marB="0" anchor="ctr"/>
                </a:tc>
                <a:extLst>
                  <a:ext uri="{0D108BD9-81ED-4DB2-BD59-A6C34878D82A}">
                    <a16:rowId xmlns:a16="http://schemas.microsoft.com/office/drawing/2014/main" val="1483431172"/>
                  </a:ext>
                </a:extLst>
              </a:tr>
              <a:tr h="223014">
                <a:tc>
                  <a:txBody>
                    <a:bodyPr/>
                    <a:lstStyle/>
                    <a:p>
                      <a:pPr algn="ctr">
                        <a:lnSpc>
                          <a:spcPct val="107000"/>
                        </a:lnSpc>
                        <a:spcAft>
                          <a:spcPts val="800"/>
                        </a:spcAft>
                      </a:pPr>
                      <a:r>
                        <a:rPr lang="en-IN" sz="1200" dirty="0">
                          <a:solidFill>
                            <a:schemeClr val="tx1"/>
                          </a:solidFill>
                          <a:effectLst/>
                        </a:rPr>
                        <a:t>    Zinc Chloride USP</a:t>
                      </a:r>
                      <a:endParaRPr lang="en-IN"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solidFill>
                      <a:schemeClr val="accent2"/>
                    </a:solidFill>
                  </a:tcPr>
                </a:tc>
                <a:tc>
                  <a:txBody>
                    <a:bodyPr/>
                    <a:lstStyle/>
                    <a:p>
                      <a:pPr algn="ctr">
                        <a:lnSpc>
                          <a:spcPct val="107000"/>
                        </a:lnSpc>
                        <a:spcAft>
                          <a:spcPts val="800"/>
                        </a:spcAft>
                      </a:pPr>
                      <a:r>
                        <a:rPr lang="en-IN"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36964</a:t>
                      </a:r>
                    </a:p>
                  </a:txBody>
                  <a:tcPr marL="4424" marR="4424" marT="4424" marB="0" anchor="ctr"/>
                </a:tc>
                <a:extLst>
                  <a:ext uri="{0D108BD9-81ED-4DB2-BD59-A6C34878D82A}">
                    <a16:rowId xmlns:a16="http://schemas.microsoft.com/office/drawing/2014/main" val="3895077620"/>
                  </a:ext>
                </a:extLst>
              </a:tr>
              <a:tr h="223014">
                <a:tc>
                  <a:txBody>
                    <a:bodyPr/>
                    <a:lstStyle/>
                    <a:p>
                      <a:pPr algn="ctr">
                        <a:lnSpc>
                          <a:spcPct val="107000"/>
                        </a:lnSpc>
                        <a:spcAft>
                          <a:spcPts val="800"/>
                        </a:spcAft>
                      </a:pPr>
                      <a:r>
                        <a:rPr lang="en-IN" sz="1200" dirty="0">
                          <a:solidFill>
                            <a:schemeClr val="tx1"/>
                          </a:solidFill>
                          <a:effectLst/>
                        </a:rPr>
                        <a:t>    Zinc</a:t>
                      </a:r>
                      <a:r>
                        <a:rPr lang="en-IN" sz="1200" baseline="0" dirty="0">
                          <a:solidFill>
                            <a:schemeClr val="tx1"/>
                          </a:solidFill>
                          <a:effectLst/>
                        </a:rPr>
                        <a:t> </a:t>
                      </a:r>
                      <a:r>
                        <a:rPr lang="en-IN" sz="1200" baseline="0" dirty="0" err="1">
                          <a:solidFill>
                            <a:schemeClr val="tx1"/>
                          </a:solidFill>
                          <a:effectLst/>
                        </a:rPr>
                        <a:t>Sulfate</a:t>
                      </a:r>
                      <a:r>
                        <a:rPr lang="en-IN" sz="1200" baseline="0" dirty="0">
                          <a:solidFill>
                            <a:schemeClr val="tx1"/>
                          </a:solidFill>
                          <a:effectLst/>
                        </a:rPr>
                        <a:t> </a:t>
                      </a:r>
                      <a:r>
                        <a:rPr lang="en-IN" sz="1200" baseline="0" dirty="0" err="1">
                          <a:solidFill>
                            <a:schemeClr val="tx1"/>
                          </a:solidFill>
                          <a:effectLst/>
                        </a:rPr>
                        <a:t>Heptahydrate</a:t>
                      </a:r>
                      <a:r>
                        <a:rPr lang="en-IN" sz="1200" dirty="0">
                          <a:solidFill>
                            <a:schemeClr val="tx1"/>
                          </a:solidFill>
                          <a:effectLst/>
                        </a:rPr>
                        <a:t> USP</a:t>
                      </a:r>
                      <a:endParaRPr lang="en-IN"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solidFill>
                      <a:schemeClr val="accent2"/>
                    </a:solidFill>
                  </a:tcPr>
                </a:tc>
                <a:tc>
                  <a:txBody>
                    <a:bodyPr/>
                    <a:lstStyle/>
                    <a:p>
                      <a:pPr algn="ctr">
                        <a:lnSpc>
                          <a:spcPct val="107000"/>
                        </a:lnSpc>
                        <a:spcAft>
                          <a:spcPts val="800"/>
                        </a:spcAft>
                      </a:pPr>
                      <a:r>
                        <a:rPr lang="en-IN"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36963</a:t>
                      </a:r>
                    </a:p>
                  </a:txBody>
                  <a:tcPr marL="4424" marR="4424" marT="4424" marB="0" anchor="ctr"/>
                </a:tc>
                <a:extLst>
                  <a:ext uri="{0D108BD9-81ED-4DB2-BD59-A6C34878D82A}">
                    <a16:rowId xmlns:a16="http://schemas.microsoft.com/office/drawing/2014/main" val="898353459"/>
                  </a:ext>
                </a:extLst>
              </a:tr>
              <a:tr h="223014">
                <a:tc>
                  <a:txBody>
                    <a:bodyPr/>
                    <a:lstStyle/>
                    <a:p>
                      <a:pPr algn="ctr">
                        <a:lnSpc>
                          <a:spcPct val="107000"/>
                        </a:lnSpc>
                        <a:spcAft>
                          <a:spcPts val="800"/>
                        </a:spcAft>
                      </a:pPr>
                      <a:r>
                        <a:rPr lang="en-IN" sz="1200" dirty="0">
                          <a:solidFill>
                            <a:schemeClr val="tx1"/>
                          </a:solidFill>
                          <a:effectLst/>
                        </a:rPr>
                        <a:t>    </a:t>
                      </a:r>
                      <a:r>
                        <a:rPr lang="en-IN" sz="1200" dirty="0" err="1">
                          <a:solidFill>
                            <a:schemeClr val="tx1"/>
                          </a:solidFill>
                          <a:effectLst/>
                        </a:rPr>
                        <a:t>Mirabegron</a:t>
                      </a:r>
                      <a:endParaRPr lang="en-IN"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solidFill>
                      <a:schemeClr val="accent2"/>
                    </a:solidFill>
                  </a:tcPr>
                </a:tc>
                <a:tc>
                  <a:txBody>
                    <a:bodyPr/>
                    <a:lstStyle/>
                    <a:p>
                      <a:pPr algn="ctr">
                        <a:lnSpc>
                          <a:spcPct val="107000"/>
                        </a:lnSpc>
                        <a:spcAft>
                          <a:spcPts val="800"/>
                        </a:spcAft>
                      </a:pPr>
                      <a:r>
                        <a:rPr lang="en-IN"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36973</a:t>
                      </a:r>
                    </a:p>
                  </a:txBody>
                  <a:tcPr marL="4424" marR="4424" marT="4424" marB="0" anchor="ctr"/>
                </a:tc>
                <a:extLst>
                  <a:ext uri="{0D108BD9-81ED-4DB2-BD59-A6C34878D82A}">
                    <a16:rowId xmlns:a16="http://schemas.microsoft.com/office/drawing/2014/main" val="4283803854"/>
                  </a:ext>
                </a:extLst>
              </a:tr>
              <a:tr h="257316">
                <a:tc>
                  <a:txBody>
                    <a:bodyPr/>
                    <a:lstStyle/>
                    <a:p>
                      <a:pPr algn="ctr">
                        <a:lnSpc>
                          <a:spcPct val="107000"/>
                        </a:lnSpc>
                        <a:spcAft>
                          <a:spcPts val="800"/>
                        </a:spcAft>
                      </a:pPr>
                      <a:r>
                        <a:rPr lang="en-IN" sz="1200" dirty="0">
                          <a:solidFill>
                            <a:schemeClr val="tx1"/>
                          </a:solidFill>
                          <a:effectLst/>
                        </a:rPr>
                        <a:t>    </a:t>
                      </a:r>
                      <a:r>
                        <a:rPr lang="en-IN" sz="1200" dirty="0" err="1">
                          <a:solidFill>
                            <a:schemeClr val="tx1"/>
                          </a:solidFill>
                          <a:effectLst/>
                        </a:rPr>
                        <a:t>Bilastine</a:t>
                      </a:r>
                      <a:endParaRPr lang="en-IN"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solidFill>
                      <a:schemeClr val="accent2"/>
                    </a:solidFill>
                  </a:tcPr>
                </a:tc>
                <a:tc>
                  <a:txBody>
                    <a:bodyPr/>
                    <a:lstStyle/>
                    <a:p>
                      <a:pPr algn="ctr">
                        <a:lnSpc>
                          <a:spcPct val="107000"/>
                        </a:lnSpc>
                        <a:spcAft>
                          <a:spcPts val="800"/>
                        </a:spcAft>
                      </a:pPr>
                      <a:r>
                        <a:rPr lang="en-IN"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36965</a:t>
                      </a:r>
                    </a:p>
                  </a:txBody>
                  <a:tcPr marL="4424" marR="4424" marT="4424" marB="0" anchor="ctr"/>
                </a:tc>
                <a:extLst>
                  <a:ext uri="{0D108BD9-81ED-4DB2-BD59-A6C34878D82A}">
                    <a16:rowId xmlns:a16="http://schemas.microsoft.com/office/drawing/2014/main" val="2735959662"/>
                  </a:ext>
                </a:extLst>
              </a:tr>
              <a:tr h="257316">
                <a:tc>
                  <a:txBody>
                    <a:bodyPr/>
                    <a:lstStyle/>
                    <a:p>
                      <a:pPr algn="ctr">
                        <a:lnSpc>
                          <a:spcPct val="107000"/>
                        </a:lnSpc>
                        <a:spcAft>
                          <a:spcPts val="800"/>
                        </a:spcAft>
                      </a:pPr>
                      <a:r>
                        <a:rPr lang="en-IN" sz="1200" dirty="0">
                          <a:solidFill>
                            <a:schemeClr val="tx1"/>
                          </a:solidFill>
                          <a:effectLst/>
                          <a:latin typeface="+mn-lt"/>
                          <a:ea typeface="Calibri" panose="020F0502020204030204" pitchFamily="34" charset="0"/>
                          <a:cs typeface="Times New Roman" panose="02020603050405020304" pitchFamily="18" charset="0"/>
                        </a:rPr>
                        <a:t>   Alogliptin Benzoate</a:t>
                      </a:r>
                    </a:p>
                  </a:txBody>
                  <a:tcPr marL="4424" marR="4424" marT="4424" marB="0" anchor="ctr">
                    <a:solidFill>
                      <a:schemeClr val="accent2"/>
                    </a:solidFill>
                  </a:tcPr>
                </a:tc>
                <a:tc>
                  <a:txBody>
                    <a:bodyPr/>
                    <a:lstStyle/>
                    <a:p>
                      <a:pPr algn="ctr">
                        <a:lnSpc>
                          <a:spcPct val="107000"/>
                        </a:lnSpc>
                        <a:spcAft>
                          <a:spcPts val="800"/>
                        </a:spcAft>
                      </a:pPr>
                      <a:r>
                        <a:rPr lang="en-IN" sz="1200" dirty="0">
                          <a:solidFill>
                            <a:schemeClr val="tx1"/>
                          </a:solidFill>
                          <a:effectLst/>
                          <a:latin typeface="+mn-lt"/>
                          <a:ea typeface="Calibri" panose="020F0502020204030204" pitchFamily="34" charset="0"/>
                          <a:cs typeface="Times New Roman" panose="02020603050405020304" pitchFamily="18" charset="0"/>
                        </a:rPr>
                        <a:t>37908</a:t>
                      </a:r>
                    </a:p>
                  </a:txBody>
                  <a:tcPr marL="4424" marR="4424" marT="4424" marB="0" anchor="ctr"/>
                </a:tc>
                <a:extLst>
                  <a:ext uri="{0D108BD9-81ED-4DB2-BD59-A6C34878D82A}">
                    <a16:rowId xmlns:a16="http://schemas.microsoft.com/office/drawing/2014/main" val="10017"/>
                  </a:ext>
                </a:extLst>
              </a:tr>
              <a:tr h="257316">
                <a:tc>
                  <a:txBody>
                    <a:bodyPr/>
                    <a:lstStyle/>
                    <a:p>
                      <a:pPr algn="ctr">
                        <a:lnSpc>
                          <a:spcPct val="107000"/>
                        </a:lnSpc>
                        <a:spcAft>
                          <a:spcPts val="800"/>
                        </a:spcAft>
                      </a:pPr>
                      <a:r>
                        <a:rPr lang="en-IN" sz="1200" dirty="0">
                          <a:solidFill>
                            <a:schemeClr val="tx1"/>
                          </a:solidFill>
                          <a:effectLst/>
                          <a:latin typeface="+mn-lt"/>
                          <a:ea typeface="Calibri" panose="020F0502020204030204" pitchFamily="34" charset="0"/>
                          <a:cs typeface="Times New Roman" panose="02020603050405020304" pitchFamily="18" charset="0"/>
                        </a:rPr>
                        <a:t>   Chromic Chloride </a:t>
                      </a:r>
                      <a:r>
                        <a:rPr lang="en-IN" sz="1200" dirty="0" err="1">
                          <a:solidFill>
                            <a:schemeClr val="tx1"/>
                          </a:solidFill>
                          <a:effectLst/>
                          <a:latin typeface="+mn-lt"/>
                          <a:ea typeface="Calibri" panose="020F0502020204030204" pitchFamily="34" charset="0"/>
                          <a:cs typeface="Times New Roman" panose="02020603050405020304" pitchFamily="18" charset="0"/>
                        </a:rPr>
                        <a:t>Hexahydrate</a:t>
                      </a:r>
                      <a:r>
                        <a:rPr lang="en-IN" sz="1200" dirty="0">
                          <a:solidFill>
                            <a:schemeClr val="tx1"/>
                          </a:solidFill>
                          <a:effectLst/>
                          <a:latin typeface="+mn-lt"/>
                          <a:ea typeface="Calibri" panose="020F0502020204030204" pitchFamily="34" charset="0"/>
                          <a:cs typeface="Times New Roman" panose="02020603050405020304" pitchFamily="18" charset="0"/>
                        </a:rPr>
                        <a:t> USP</a:t>
                      </a:r>
                    </a:p>
                  </a:txBody>
                  <a:tcPr marL="4424" marR="4424" marT="4424" marB="0" anchor="ctr">
                    <a:solidFill>
                      <a:schemeClr val="accent2"/>
                    </a:solidFill>
                  </a:tcPr>
                </a:tc>
                <a:tc>
                  <a:txBody>
                    <a:bodyPr/>
                    <a:lstStyle/>
                    <a:p>
                      <a:pPr algn="ctr">
                        <a:lnSpc>
                          <a:spcPct val="107000"/>
                        </a:lnSpc>
                        <a:spcAft>
                          <a:spcPts val="800"/>
                        </a:spcAft>
                      </a:pPr>
                      <a:r>
                        <a:rPr lang="en-IN" sz="1200" dirty="0">
                          <a:solidFill>
                            <a:schemeClr val="tx1"/>
                          </a:solidFill>
                          <a:effectLst/>
                          <a:latin typeface="+mn-lt"/>
                          <a:ea typeface="Calibri" panose="020F0502020204030204" pitchFamily="34" charset="0"/>
                          <a:cs typeface="Times New Roman" panose="02020603050405020304" pitchFamily="18" charset="0"/>
                        </a:rPr>
                        <a:t>36959</a:t>
                      </a:r>
                    </a:p>
                  </a:txBody>
                  <a:tcPr marL="4424" marR="4424" marT="4424" marB="0" anchor="ctr"/>
                </a:tc>
                <a:extLst>
                  <a:ext uri="{0D108BD9-81ED-4DB2-BD59-A6C34878D82A}">
                    <a16:rowId xmlns:a16="http://schemas.microsoft.com/office/drawing/2014/main" val="10018"/>
                  </a:ext>
                </a:extLst>
              </a:tr>
              <a:tr h="257316">
                <a:tc>
                  <a:txBody>
                    <a:bodyPr/>
                    <a:lstStyle/>
                    <a:p>
                      <a:pPr algn="ctr" fontAlgn="ctr"/>
                      <a:r>
                        <a:rPr lang="en-US" sz="1200" b="1" i="0" u="none" strike="noStrike" dirty="0">
                          <a:solidFill>
                            <a:schemeClr val="tx1"/>
                          </a:solidFill>
                          <a:latin typeface="+mn-lt"/>
                        </a:rPr>
                        <a:t>  Cupric Chloride Dihydrate USP</a:t>
                      </a:r>
                    </a:p>
                  </a:txBody>
                  <a:tcPr marL="9525" marR="9525" marT="9525" marB="0" anchor="ctr">
                    <a:solidFill>
                      <a:schemeClr val="accent2"/>
                    </a:solidFill>
                  </a:tcPr>
                </a:tc>
                <a:tc>
                  <a:txBody>
                    <a:bodyPr/>
                    <a:lstStyle/>
                    <a:p>
                      <a:pPr algn="ctr">
                        <a:lnSpc>
                          <a:spcPct val="107000"/>
                        </a:lnSpc>
                        <a:spcAft>
                          <a:spcPts val="800"/>
                        </a:spcAft>
                      </a:pPr>
                      <a:r>
                        <a:rPr lang="en-IN" sz="1200" dirty="0">
                          <a:solidFill>
                            <a:schemeClr val="tx1"/>
                          </a:solidFill>
                          <a:effectLst/>
                          <a:latin typeface="+mn-lt"/>
                          <a:ea typeface="Calibri" panose="020F0502020204030204" pitchFamily="34" charset="0"/>
                          <a:cs typeface="Times New Roman" panose="02020603050405020304" pitchFamily="18" charset="0"/>
                        </a:rPr>
                        <a:t>36961</a:t>
                      </a:r>
                    </a:p>
                  </a:txBody>
                  <a:tcPr marL="4424" marR="4424" marT="4424" marB="0" anchor="ctr"/>
                </a:tc>
                <a:extLst>
                  <a:ext uri="{0D108BD9-81ED-4DB2-BD59-A6C34878D82A}">
                    <a16:rowId xmlns:a16="http://schemas.microsoft.com/office/drawing/2014/main" val="10019"/>
                  </a:ext>
                </a:extLst>
              </a:tr>
              <a:tr h="257316">
                <a:tc>
                  <a:txBody>
                    <a:bodyPr/>
                    <a:lstStyle/>
                    <a:p>
                      <a:pPr algn="ctr" fontAlgn="ctr"/>
                      <a:r>
                        <a:rPr lang="en-US" sz="1200" b="1" i="0" u="none" strike="noStrike" dirty="0">
                          <a:solidFill>
                            <a:schemeClr val="tx1"/>
                          </a:solidFill>
                          <a:latin typeface="+mn-lt"/>
                        </a:rPr>
                        <a:t>  Cupric Sulfate Pentahydrate USP</a:t>
                      </a:r>
                    </a:p>
                  </a:txBody>
                  <a:tcPr marL="9525" marR="9525" marT="9525" marB="0" anchor="ctr">
                    <a:solidFill>
                      <a:schemeClr val="accent2"/>
                    </a:solidFill>
                  </a:tcPr>
                </a:tc>
                <a:tc>
                  <a:txBody>
                    <a:bodyPr/>
                    <a:lstStyle/>
                    <a:p>
                      <a:pPr algn="ctr">
                        <a:lnSpc>
                          <a:spcPct val="107000"/>
                        </a:lnSpc>
                        <a:spcAft>
                          <a:spcPts val="800"/>
                        </a:spcAft>
                      </a:pPr>
                      <a:r>
                        <a:rPr lang="en-IN" sz="1200" dirty="0">
                          <a:solidFill>
                            <a:schemeClr val="tx1"/>
                          </a:solidFill>
                          <a:effectLst/>
                          <a:latin typeface="+mn-lt"/>
                          <a:ea typeface="Calibri" panose="020F0502020204030204" pitchFamily="34" charset="0"/>
                          <a:cs typeface="Times New Roman" panose="02020603050405020304" pitchFamily="18" charset="0"/>
                        </a:rPr>
                        <a:t>36962</a:t>
                      </a:r>
                    </a:p>
                  </a:txBody>
                  <a:tcPr marL="4424" marR="4424" marT="4424" marB="0" anchor="ctr"/>
                </a:tc>
                <a:extLst>
                  <a:ext uri="{0D108BD9-81ED-4DB2-BD59-A6C34878D82A}">
                    <a16:rowId xmlns:a16="http://schemas.microsoft.com/office/drawing/2014/main" val="10020"/>
                  </a:ext>
                </a:extLst>
              </a:tr>
              <a:tr h="257316">
                <a:tc>
                  <a:txBody>
                    <a:bodyPr/>
                    <a:lstStyle/>
                    <a:p>
                      <a:pPr algn="ctr" fontAlgn="ctr"/>
                      <a:r>
                        <a:rPr lang="en-US" sz="1200" b="1" i="0" u="none" strike="noStrike" dirty="0">
                          <a:solidFill>
                            <a:schemeClr val="tx1"/>
                          </a:solidFill>
                          <a:latin typeface="+mn-lt"/>
                        </a:rPr>
                        <a:t>  Dabigatran </a:t>
                      </a:r>
                      <a:r>
                        <a:rPr lang="en-US" sz="1200" b="1" i="0" u="none" strike="noStrike" dirty="0" smtClean="0">
                          <a:solidFill>
                            <a:schemeClr val="tx1"/>
                          </a:solidFill>
                          <a:latin typeface="+mn-lt"/>
                        </a:rPr>
                        <a:t>Etexilate </a:t>
                      </a:r>
                      <a:r>
                        <a:rPr lang="en-US" sz="1200" b="1" i="0" u="none" strike="noStrike" dirty="0">
                          <a:solidFill>
                            <a:schemeClr val="tx1"/>
                          </a:solidFill>
                          <a:latin typeface="+mn-lt"/>
                        </a:rPr>
                        <a:t>Mesylate</a:t>
                      </a:r>
                    </a:p>
                  </a:txBody>
                  <a:tcPr marL="9525" marR="9525" marT="9525" marB="0" anchor="ctr">
                    <a:solidFill>
                      <a:schemeClr val="accent2"/>
                    </a:solidFill>
                  </a:tcPr>
                </a:tc>
                <a:tc>
                  <a:txBody>
                    <a:bodyPr/>
                    <a:lstStyle/>
                    <a:p>
                      <a:pPr algn="ctr">
                        <a:lnSpc>
                          <a:spcPct val="107000"/>
                        </a:lnSpc>
                        <a:spcAft>
                          <a:spcPts val="800"/>
                        </a:spcAft>
                      </a:pPr>
                      <a:r>
                        <a:rPr lang="en-IN" sz="1200" dirty="0">
                          <a:solidFill>
                            <a:schemeClr val="tx1"/>
                          </a:solidFill>
                          <a:effectLst/>
                          <a:latin typeface="+mn-lt"/>
                          <a:ea typeface="Calibri" panose="020F0502020204030204" pitchFamily="34" charset="0"/>
                          <a:cs typeface="Times New Roman" panose="02020603050405020304" pitchFamily="18" charset="0"/>
                        </a:rPr>
                        <a:t>37633</a:t>
                      </a:r>
                    </a:p>
                  </a:txBody>
                  <a:tcPr marL="4424" marR="4424" marT="4424" marB="0" anchor="ctr"/>
                </a:tc>
                <a:extLst>
                  <a:ext uri="{0D108BD9-81ED-4DB2-BD59-A6C34878D82A}">
                    <a16:rowId xmlns:a16="http://schemas.microsoft.com/office/drawing/2014/main" val="10021"/>
                  </a:ext>
                </a:extLst>
              </a:tr>
            </a:tbl>
          </a:graphicData>
        </a:graphic>
      </p:graphicFrame>
      <p:grpSp>
        <p:nvGrpSpPr>
          <p:cNvPr id="52" name="Group 51"/>
          <p:cNvGrpSpPr/>
          <p:nvPr/>
        </p:nvGrpSpPr>
        <p:grpSpPr>
          <a:xfrm>
            <a:off x="287091" y="1345419"/>
            <a:ext cx="4162808" cy="4116050"/>
            <a:chOff x="287091" y="1345419"/>
            <a:chExt cx="4162808" cy="4116050"/>
          </a:xfrm>
        </p:grpSpPr>
        <p:sp>
          <p:nvSpPr>
            <p:cNvPr id="53" name="Donut 17">
              <a:extLst>
                <a:ext uri="{FF2B5EF4-FFF2-40B4-BE49-F238E27FC236}">
                  <a16:creationId xmlns:a16="http://schemas.microsoft.com/office/drawing/2014/main" id="{F79A99D2-B1FB-44F6-9E78-B5C765DCB16C}"/>
                </a:ext>
              </a:extLst>
            </p:cNvPr>
            <p:cNvSpPr/>
            <p:nvPr/>
          </p:nvSpPr>
          <p:spPr>
            <a:xfrm>
              <a:off x="522663" y="1738622"/>
              <a:ext cx="3722848" cy="3722847"/>
            </a:xfrm>
            <a:prstGeom prst="donut">
              <a:avLst>
                <a:gd name="adj" fmla="val 1064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latin typeface="Montserrat Light" panose="00000400000000000000" pitchFamily="2" charset="0"/>
              </a:endParaRPr>
            </a:p>
          </p:txBody>
        </p:sp>
        <p:grpSp>
          <p:nvGrpSpPr>
            <p:cNvPr id="54" name="Group 86">
              <a:extLst>
                <a:ext uri="{FF2B5EF4-FFF2-40B4-BE49-F238E27FC236}">
                  <a16:creationId xmlns:a16="http://schemas.microsoft.com/office/drawing/2014/main" id="{5511CC51-1AB4-44A2-9D4E-1B072DF731F7}"/>
                </a:ext>
              </a:extLst>
            </p:cNvPr>
            <p:cNvGrpSpPr/>
            <p:nvPr/>
          </p:nvGrpSpPr>
          <p:grpSpPr>
            <a:xfrm>
              <a:off x="287091" y="1345419"/>
              <a:ext cx="4162808" cy="3826057"/>
              <a:chOff x="2829719" y="1899183"/>
              <a:chExt cx="3701454" cy="3402026"/>
            </a:xfrm>
          </p:grpSpPr>
          <p:sp>
            <p:nvSpPr>
              <p:cNvPr id="59" name="Freeform 6">
                <a:extLst>
                  <a:ext uri="{FF2B5EF4-FFF2-40B4-BE49-F238E27FC236}">
                    <a16:creationId xmlns:a16="http://schemas.microsoft.com/office/drawing/2014/main" id="{5A7A5C25-87D9-44EC-BB24-CB29B866FC85}"/>
                  </a:ext>
                </a:extLst>
              </p:cNvPr>
              <p:cNvSpPr>
                <a:spLocks/>
              </p:cNvSpPr>
              <p:nvPr/>
            </p:nvSpPr>
            <p:spPr bwMode="auto">
              <a:xfrm>
                <a:off x="4696967" y="3728201"/>
                <a:ext cx="1834206" cy="1573008"/>
              </a:xfrm>
              <a:custGeom>
                <a:avLst/>
                <a:gdLst>
                  <a:gd name="T0" fmla="*/ 970 w 1201"/>
                  <a:gd name="T1" fmla="*/ 196 h 1030"/>
                  <a:gd name="T2" fmla="*/ 619 w 1201"/>
                  <a:gd name="T3" fmla="*/ 122 h 1030"/>
                  <a:gd name="T4" fmla="*/ 619 w 1201"/>
                  <a:gd name="T5" fmla="*/ 121 h 1030"/>
                  <a:gd name="T6" fmla="*/ 610 w 1201"/>
                  <a:gd name="T7" fmla="*/ 124 h 1030"/>
                  <a:gd name="T8" fmla="*/ 536 w 1201"/>
                  <a:gd name="T9" fmla="*/ 150 h 1030"/>
                  <a:gd name="T10" fmla="*/ 455 w 1201"/>
                  <a:gd name="T11" fmla="*/ 173 h 1030"/>
                  <a:gd name="T12" fmla="*/ 237 w 1201"/>
                  <a:gd name="T13" fmla="*/ 80 h 1030"/>
                  <a:gd name="T14" fmla="*/ 173 w 1201"/>
                  <a:gd name="T15" fmla="*/ 0 h 1030"/>
                  <a:gd name="T16" fmla="*/ 130 w 1201"/>
                  <a:gd name="T17" fmla="*/ 78 h 1030"/>
                  <a:gd name="T18" fmla="*/ 42 w 1201"/>
                  <a:gd name="T19" fmla="*/ 239 h 1030"/>
                  <a:gd name="T20" fmla="*/ 0 w 1201"/>
                  <a:gd name="T21" fmla="*/ 318 h 1030"/>
                  <a:gd name="T22" fmla="*/ 99 w 1201"/>
                  <a:gd name="T23" fmla="*/ 335 h 1030"/>
                  <a:gd name="T24" fmla="*/ 267 w 1201"/>
                  <a:gd name="T25" fmla="*/ 494 h 1030"/>
                  <a:gd name="T26" fmla="*/ 291 w 1201"/>
                  <a:gd name="T27" fmla="*/ 624 h 1030"/>
                  <a:gd name="T28" fmla="*/ 458 w 1201"/>
                  <a:gd name="T29" fmla="*/ 889 h 1030"/>
                  <a:gd name="T30" fmla="*/ 1060 w 1201"/>
                  <a:gd name="T31" fmla="*/ 798 h 1030"/>
                  <a:gd name="T32" fmla="*/ 970 w 1201"/>
                  <a:gd name="T33" fmla="*/ 196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01" h="1030">
                    <a:moveTo>
                      <a:pt x="970" y="196"/>
                    </a:moveTo>
                    <a:cubicBezTo>
                      <a:pt x="865" y="119"/>
                      <a:pt x="737" y="96"/>
                      <a:pt x="619" y="122"/>
                    </a:cubicBezTo>
                    <a:cubicBezTo>
                      <a:pt x="619" y="121"/>
                      <a:pt x="619" y="121"/>
                      <a:pt x="619" y="121"/>
                    </a:cubicBezTo>
                    <a:cubicBezTo>
                      <a:pt x="617" y="122"/>
                      <a:pt x="613" y="123"/>
                      <a:pt x="610" y="124"/>
                    </a:cubicBezTo>
                    <a:cubicBezTo>
                      <a:pt x="584" y="131"/>
                      <a:pt x="560" y="139"/>
                      <a:pt x="536" y="150"/>
                    </a:cubicBezTo>
                    <a:cubicBezTo>
                      <a:pt x="509" y="159"/>
                      <a:pt x="480" y="168"/>
                      <a:pt x="455" y="173"/>
                    </a:cubicBezTo>
                    <a:cubicBezTo>
                      <a:pt x="376" y="188"/>
                      <a:pt x="267" y="128"/>
                      <a:pt x="237" y="80"/>
                    </a:cubicBezTo>
                    <a:cubicBezTo>
                      <a:pt x="207" y="31"/>
                      <a:pt x="173" y="0"/>
                      <a:pt x="173" y="0"/>
                    </a:cubicBezTo>
                    <a:cubicBezTo>
                      <a:pt x="130" y="78"/>
                      <a:pt x="130" y="78"/>
                      <a:pt x="130" y="78"/>
                    </a:cubicBezTo>
                    <a:cubicBezTo>
                      <a:pt x="42" y="239"/>
                      <a:pt x="42" y="239"/>
                      <a:pt x="42" y="239"/>
                    </a:cubicBezTo>
                    <a:cubicBezTo>
                      <a:pt x="0" y="318"/>
                      <a:pt x="0" y="318"/>
                      <a:pt x="0" y="318"/>
                    </a:cubicBezTo>
                    <a:cubicBezTo>
                      <a:pt x="0" y="318"/>
                      <a:pt x="42" y="331"/>
                      <a:pt x="99" y="335"/>
                    </a:cubicBezTo>
                    <a:cubicBezTo>
                      <a:pt x="184" y="342"/>
                      <a:pt x="244" y="416"/>
                      <a:pt x="267" y="494"/>
                    </a:cubicBezTo>
                    <a:cubicBezTo>
                      <a:pt x="284" y="553"/>
                      <a:pt x="285" y="598"/>
                      <a:pt x="291" y="624"/>
                    </a:cubicBezTo>
                    <a:cubicBezTo>
                      <a:pt x="311" y="726"/>
                      <a:pt x="367" y="822"/>
                      <a:pt x="458" y="889"/>
                    </a:cubicBezTo>
                    <a:cubicBezTo>
                      <a:pt x="649" y="1030"/>
                      <a:pt x="919" y="990"/>
                      <a:pt x="1060" y="798"/>
                    </a:cubicBezTo>
                    <a:cubicBezTo>
                      <a:pt x="1201" y="607"/>
                      <a:pt x="1161" y="337"/>
                      <a:pt x="970" y="196"/>
                    </a:cubicBezTo>
                    <a:close/>
                  </a:path>
                </a:pathLst>
              </a:custGeom>
              <a:solidFill>
                <a:srgbClr val="333F50"/>
              </a:solidFill>
              <a:ln>
                <a:noFill/>
              </a:ln>
            </p:spPr>
            <p:txBody>
              <a:bodyPr vert="horz" wrap="square" lIns="91440" tIns="45720" rIns="91440" bIns="45720" numCol="1" anchor="t" anchorCtr="0" compatLnSpc="1">
                <a:prstTxWarp prst="textNoShape">
                  <a:avLst/>
                </a:prstTxWarp>
              </a:bodyPr>
              <a:lstStyle/>
              <a:p>
                <a:endParaRPr lang="ko-KR" altLang="en-US" sz="2700" dirty="0">
                  <a:latin typeface="Montserrat Light" panose="00000400000000000000" pitchFamily="2" charset="0"/>
                </a:endParaRPr>
              </a:p>
            </p:txBody>
          </p:sp>
          <p:sp>
            <p:nvSpPr>
              <p:cNvPr id="60" name="Freeform 6">
                <a:extLst>
                  <a:ext uri="{FF2B5EF4-FFF2-40B4-BE49-F238E27FC236}">
                    <a16:creationId xmlns:a16="http://schemas.microsoft.com/office/drawing/2014/main" id="{DAFEACF6-FD2B-4DDE-B940-A72124A30491}"/>
                  </a:ext>
                </a:extLst>
              </p:cNvPr>
              <p:cNvSpPr>
                <a:spLocks/>
              </p:cNvSpPr>
              <p:nvPr/>
            </p:nvSpPr>
            <p:spPr bwMode="auto">
              <a:xfrm rot="14400000">
                <a:off x="3858478" y="2029782"/>
                <a:ext cx="1834206" cy="1573008"/>
              </a:xfrm>
              <a:custGeom>
                <a:avLst/>
                <a:gdLst>
                  <a:gd name="T0" fmla="*/ 970 w 1201"/>
                  <a:gd name="T1" fmla="*/ 196 h 1030"/>
                  <a:gd name="T2" fmla="*/ 619 w 1201"/>
                  <a:gd name="T3" fmla="*/ 122 h 1030"/>
                  <a:gd name="T4" fmla="*/ 619 w 1201"/>
                  <a:gd name="T5" fmla="*/ 121 h 1030"/>
                  <a:gd name="T6" fmla="*/ 610 w 1201"/>
                  <a:gd name="T7" fmla="*/ 124 h 1030"/>
                  <a:gd name="T8" fmla="*/ 536 w 1201"/>
                  <a:gd name="T9" fmla="*/ 150 h 1030"/>
                  <a:gd name="T10" fmla="*/ 455 w 1201"/>
                  <a:gd name="T11" fmla="*/ 173 h 1030"/>
                  <a:gd name="T12" fmla="*/ 237 w 1201"/>
                  <a:gd name="T13" fmla="*/ 80 h 1030"/>
                  <a:gd name="T14" fmla="*/ 173 w 1201"/>
                  <a:gd name="T15" fmla="*/ 0 h 1030"/>
                  <a:gd name="T16" fmla="*/ 130 w 1201"/>
                  <a:gd name="T17" fmla="*/ 78 h 1030"/>
                  <a:gd name="T18" fmla="*/ 42 w 1201"/>
                  <a:gd name="T19" fmla="*/ 239 h 1030"/>
                  <a:gd name="T20" fmla="*/ 0 w 1201"/>
                  <a:gd name="T21" fmla="*/ 318 h 1030"/>
                  <a:gd name="T22" fmla="*/ 99 w 1201"/>
                  <a:gd name="T23" fmla="*/ 335 h 1030"/>
                  <a:gd name="T24" fmla="*/ 267 w 1201"/>
                  <a:gd name="T25" fmla="*/ 494 h 1030"/>
                  <a:gd name="T26" fmla="*/ 291 w 1201"/>
                  <a:gd name="T27" fmla="*/ 624 h 1030"/>
                  <a:gd name="T28" fmla="*/ 458 w 1201"/>
                  <a:gd name="T29" fmla="*/ 889 h 1030"/>
                  <a:gd name="T30" fmla="*/ 1060 w 1201"/>
                  <a:gd name="T31" fmla="*/ 798 h 1030"/>
                  <a:gd name="T32" fmla="*/ 970 w 1201"/>
                  <a:gd name="T33" fmla="*/ 196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01" h="1030">
                    <a:moveTo>
                      <a:pt x="970" y="196"/>
                    </a:moveTo>
                    <a:cubicBezTo>
                      <a:pt x="865" y="119"/>
                      <a:pt x="737" y="96"/>
                      <a:pt x="619" y="122"/>
                    </a:cubicBezTo>
                    <a:cubicBezTo>
                      <a:pt x="619" y="121"/>
                      <a:pt x="619" y="121"/>
                      <a:pt x="619" y="121"/>
                    </a:cubicBezTo>
                    <a:cubicBezTo>
                      <a:pt x="617" y="122"/>
                      <a:pt x="613" y="123"/>
                      <a:pt x="610" y="124"/>
                    </a:cubicBezTo>
                    <a:cubicBezTo>
                      <a:pt x="584" y="131"/>
                      <a:pt x="560" y="139"/>
                      <a:pt x="536" y="150"/>
                    </a:cubicBezTo>
                    <a:cubicBezTo>
                      <a:pt x="509" y="159"/>
                      <a:pt x="480" y="168"/>
                      <a:pt x="455" y="173"/>
                    </a:cubicBezTo>
                    <a:cubicBezTo>
                      <a:pt x="376" y="188"/>
                      <a:pt x="267" y="128"/>
                      <a:pt x="237" y="80"/>
                    </a:cubicBezTo>
                    <a:cubicBezTo>
                      <a:pt x="207" y="31"/>
                      <a:pt x="173" y="0"/>
                      <a:pt x="173" y="0"/>
                    </a:cubicBezTo>
                    <a:cubicBezTo>
                      <a:pt x="130" y="78"/>
                      <a:pt x="130" y="78"/>
                      <a:pt x="130" y="78"/>
                    </a:cubicBezTo>
                    <a:cubicBezTo>
                      <a:pt x="42" y="239"/>
                      <a:pt x="42" y="239"/>
                      <a:pt x="42" y="239"/>
                    </a:cubicBezTo>
                    <a:cubicBezTo>
                      <a:pt x="0" y="318"/>
                      <a:pt x="0" y="318"/>
                      <a:pt x="0" y="318"/>
                    </a:cubicBezTo>
                    <a:cubicBezTo>
                      <a:pt x="0" y="318"/>
                      <a:pt x="42" y="331"/>
                      <a:pt x="99" y="335"/>
                    </a:cubicBezTo>
                    <a:cubicBezTo>
                      <a:pt x="184" y="342"/>
                      <a:pt x="244" y="416"/>
                      <a:pt x="267" y="494"/>
                    </a:cubicBezTo>
                    <a:cubicBezTo>
                      <a:pt x="284" y="553"/>
                      <a:pt x="285" y="598"/>
                      <a:pt x="291" y="624"/>
                    </a:cubicBezTo>
                    <a:cubicBezTo>
                      <a:pt x="311" y="726"/>
                      <a:pt x="367" y="822"/>
                      <a:pt x="458" y="889"/>
                    </a:cubicBezTo>
                    <a:cubicBezTo>
                      <a:pt x="649" y="1030"/>
                      <a:pt x="919" y="990"/>
                      <a:pt x="1060" y="798"/>
                    </a:cubicBezTo>
                    <a:cubicBezTo>
                      <a:pt x="1201" y="607"/>
                      <a:pt x="1161" y="337"/>
                      <a:pt x="970" y="196"/>
                    </a:cubicBezTo>
                    <a:close/>
                  </a:path>
                </a:pathLst>
              </a:custGeom>
              <a:solidFill>
                <a:srgbClr val="FF7005"/>
              </a:solidFill>
              <a:ln>
                <a:noFill/>
              </a:ln>
            </p:spPr>
            <p:txBody>
              <a:bodyPr vert="horz" wrap="square" lIns="91440" tIns="45720" rIns="91440" bIns="45720" numCol="1" anchor="t" anchorCtr="0" compatLnSpc="1">
                <a:prstTxWarp prst="textNoShape">
                  <a:avLst/>
                </a:prstTxWarp>
              </a:bodyPr>
              <a:lstStyle/>
              <a:p>
                <a:endParaRPr lang="ko-KR" altLang="en-US" sz="2700" dirty="0">
                  <a:latin typeface="Montserrat Light" panose="00000400000000000000" pitchFamily="2" charset="0"/>
                </a:endParaRPr>
              </a:p>
            </p:txBody>
          </p:sp>
          <p:sp>
            <p:nvSpPr>
              <p:cNvPr id="61" name="Freeform 6">
                <a:extLst>
                  <a:ext uri="{FF2B5EF4-FFF2-40B4-BE49-F238E27FC236}">
                    <a16:creationId xmlns:a16="http://schemas.microsoft.com/office/drawing/2014/main" id="{A9E2F915-7096-4A55-BD06-29A377FDE27B}"/>
                  </a:ext>
                </a:extLst>
              </p:cNvPr>
              <p:cNvSpPr>
                <a:spLocks/>
              </p:cNvSpPr>
              <p:nvPr/>
            </p:nvSpPr>
            <p:spPr bwMode="auto">
              <a:xfrm flipH="1">
                <a:off x="2829719" y="3728201"/>
                <a:ext cx="1880593" cy="1573008"/>
              </a:xfrm>
              <a:custGeom>
                <a:avLst/>
                <a:gdLst>
                  <a:gd name="T0" fmla="*/ 970 w 1201"/>
                  <a:gd name="T1" fmla="*/ 196 h 1030"/>
                  <a:gd name="T2" fmla="*/ 619 w 1201"/>
                  <a:gd name="T3" fmla="*/ 122 h 1030"/>
                  <a:gd name="T4" fmla="*/ 619 w 1201"/>
                  <a:gd name="T5" fmla="*/ 121 h 1030"/>
                  <a:gd name="T6" fmla="*/ 610 w 1201"/>
                  <a:gd name="T7" fmla="*/ 124 h 1030"/>
                  <a:gd name="T8" fmla="*/ 536 w 1201"/>
                  <a:gd name="T9" fmla="*/ 150 h 1030"/>
                  <a:gd name="T10" fmla="*/ 455 w 1201"/>
                  <a:gd name="T11" fmla="*/ 173 h 1030"/>
                  <a:gd name="T12" fmla="*/ 237 w 1201"/>
                  <a:gd name="T13" fmla="*/ 80 h 1030"/>
                  <a:gd name="T14" fmla="*/ 173 w 1201"/>
                  <a:gd name="T15" fmla="*/ 0 h 1030"/>
                  <a:gd name="T16" fmla="*/ 130 w 1201"/>
                  <a:gd name="T17" fmla="*/ 78 h 1030"/>
                  <a:gd name="T18" fmla="*/ 42 w 1201"/>
                  <a:gd name="T19" fmla="*/ 239 h 1030"/>
                  <a:gd name="T20" fmla="*/ 0 w 1201"/>
                  <a:gd name="T21" fmla="*/ 318 h 1030"/>
                  <a:gd name="T22" fmla="*/ 99 w 1201"/>
                  <a:gd name="T23" fmla="*/ 335 h 1030"/>
                  <a:gd name="T24" fmla="*/ 267 w 1201"/>
                  <a:gd name="T25" fmla="*/ 494 h 1030"/>
                  <a:gd name="T26" fmla="*/ 291 w 1201"/>
                  <a:gd name="T27" fmla="*/ 624 h 1030"/>
                  <a:gd name="T28" fmla="*/ 458 w 1201"/>
                  <a:gd name="T29" fmla="*/ 889 h 1030"/>
                  <a:gd name="T30" fmla="*/ 1060 w 1201"/>
                  <a:gd name="T31" fmla="*/ 798 h 1030"/>
                  <a:gd name="T32" fmla="*/ 970 w 1201"/>
                  <a:gd name="T33" fmla="*/ 196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01" h="1030">
                    <a:moveTo>
                      <a:pt x="970" y="196"/>
                    </a:moveTo>
                    <a:cubicBezTo>
                      <a:pt x="865" y="119"/>
                      <a:pt x="737" y="96"/>
                      <a:pt x="619" y="122"/>
                    </a:cubicBezTo>
                    <a:cubicBezTo>
                      <a:pt x="619" y="121"/>
                      <a:pt x="619" y="121"/>
                      <a:pt x="619" y="121"/>
                    </a:cubicBezTo>
                    <a:cubicBezTo>
                      <a:pt x="617" y="122"/>
                      <a:pt x="613" y="123"/>
                      <a:pt x="610" y="124"/>
                    </a:cubicBezTo>
                    <a:cubicBezTo>
                      <a:pt x="584" y="131"/>
                      <a:pt x="560" y="139"/>
                      <a:pt x="536" y="150"/>
                    </a:cubicBezTo>
                    <a:cubicBezTo>
                      <a:pt x="509" y="159"/>
                      <a:pt x="480" y="168"/>
                      <a:pt x="455" y="173"/>
                    </a:cubicBezTo>
                    <a:cubicBezTo>
                      <a:pt x="376" y="188"/>
                      <a:pt x="267" y="128"/>
                      <a:pt x="237" y="80"/>
                    </a:cubicBezTo>
                    <a:cubicBezTo>
                      <a:pt x="207" y="31"/>
                      <a:pt x="173" y="0"/>
                      <a:pt x="173" y="0"/>
                    </a:cubicBezTo>
                    <a:cubicBezTo>
                      <a:pt x="130" y="78"/>
                      <a:pt x="130" y="78"/>
                      <a:pt x="130" y="78"/>
                    </a:cubicBezTo>
                    <a:cubicBezTo>
                      <a:pt x="42" y="239"/>
                      <a:pt x="42" y="239"/>
                      <a:pt x="42" y="239"/>
                    </a:cubicBezTo>
                    <a:cubicBezTo>
                      <a:pt x="0" y="318"/>
                      <a:pt x="0" y="318"/>
                      <a:pt x="0" y="318"/>
                    </a:cubicBezTo>
                    <a:cubicBezTo>
                      <a:pt x="0" y="318"/>
                      <a:pt x="42" y="331"/>
                      <a:pt x="99" y="335"/>
                    </a:cubicBezTo>
                    <a:cubicBezTo>
                      <a:pt x="184" y="342"/>
                      <a:pt x="244" y="416"/>
                      <a:pt x="267" y="494"/>
                    </a:cubicBezTo>
                    <a:cubicBezTo>
                      <a:pt x="284" y="553"/>
                      <a:pt x="285" y="598"/>
                      <a:pt x="291" y="624"/>
                    </a:cubicBezTo>
                    <a:cubicBezTo>
                      <a:pt x="311" y="726"/>
                      <a:pt x="367" y="822"/>
                      <a:pt x="458" y="889"/>
                    </a:cubicBezTo>
                    <a:cubicBezTo>
                      <a:pt x="649" y="1030"/>
                      <a:pt x="919" y="990"/>
                      <a:pt x="1060" y="798"/>
                    </a:cubicBezTo>
                    <a:cubicBezTo>
                      <a:pt x="1201" y="607"/>
                      <a:pt x="1161" y="337"/>
                      <a:pt x="970" y="196"/>
                    </a:cubicBez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endParaRPr lang="ko-KR" altLang="en-US" sz="2700">
                  <a:latin typeface="Montserrat Light" panose="00000400000000000000" pitchFamily="2" charset="0"/>
                </a:endParaRPr>
              </a:p>
            </p:txBody>
          </p:sp>
          <p:sp>
            <p:nvSpPr>
              <p:cNvPr id="62" name="Oval 61">
                <a:extLst>
                  <a:ext uri="{FF2B5EF4-FFF2-40B4-BE49-F238E27FC236}">
                    <a16:creationId xmlns:a16="http://schemas.microsoft.com/office/drawing/2014/main" id="{EE739496-00BD-4C2A-A5E0-113779D65E7F}"/>
                  </a:ext>
                </a:extLst>
              </p:cNvPr>
              <p:cNvSpPr/>
              <p:nvPr/>
            </p:nvSpPr>
            <p:spPr>
              <a:xfrm>
                <a:off x="4169785" y="2082040"/>
                <a:ext cx="1100104" cy="1100104"/>
              </a:xfrm>
              <a:prstGeom prst="ellipse">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altLang="ko-KR" sz="2800" b="1" dirty="0" smtClean="0">
                    <a:solidFill>
                      <a:schemeClr val="tx1"/>
                    </a:solidFill>
                    <a:latin typeface="Montserrat Light" panose="00000400000000000000" pitchFamily="2" charset="0"/>
                  </a:rPr>
                  <a:t>67+ </a:t>
                </a:r>
                <a:r>
                  <a:rPr lang="en-IN" altLang="ko-KR" b="1" dirty="0">
                    <a:solidFill>
                      <a:schemeClr val="tx1"/>
                    </a:solidFill>
                    <a:latin typeface="Montserrat Light" panose="00000400000000000000" pitchFamily="2" charset="0"/>
                  </a:rPr>
                  <a:t>US</a:t>
                </a:r>
              </a:p>
              <a:p>
                <a:pPr algn="ctr"/>
                <a:r>
                  <a:rPr lang="en-IN" altLang="ko-KR" b="1" dirty="0">
                    <a:solidFill>
                      <a:schemeClr val="tx1"/>
                    </a:solidFill>
                    <a:latin typeface="Montserrat Light" panose="00000400000000000000" pitchFamily="2" charset="0"/>
                  </a:rPr>
                  <a:t>DMFs</a:t>
                </a:r>
                <a:endParaRPr lang="ko-KR" altLang="en-US" sz="2800" b="1" dirty="0">
                  <a:solidFill>
                    <a:schemeClr val="tx1"/>
                  </a:solidFill>
                  <a:latin typeface="Montserrat Light" panose="00000400000000000000" pitchFamily="2" charset="0"/>
                </a:endParaRPr>
              </a:p>
            </p:txBody>
          </p:sp>
          <p:sp>
            <p:nvSpPr>
              <p:cNvPr id="63" name="Oval 62">
                <a:extLst>
                  <a:ext uri="{FF2B5EF4-FFF2-40B4-BE49-F238E27FC236}">
                    <a16:creationId xmlns:a16="http://schemas.microsoft.com/office/drawing/2014/main" id="{D0F5ADA0-1F96-4C68-87E8-61BEF0AF407B}"/>
                  </a:ext>
                </a:extLst>
              </p:cNvPr>
              <p:cNvSpPr/>
              <p:nvPr/>
            </p:nvSpPr>
            <p:spPr>
              <a:xfrm>
                <a:off x="5202158" y="3991990"/>
                <a:ext cx="1165084" cy="1100104"/>
              </a:xfrm>
              <a:prstGeom prst="ellipse">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tLang="ko-KR" sz="4000" dirty="0">
                  <a:solidFill>
                    <a:schemeClr val="tx1">
                      <a:lumMod val="65000"/>
                      <a:lumOff val="35000"/>
                    </a:schemeClr>
                  </a:solidFill>
                  <a:latin typeface="Montserrat Light" panose="00000400000000000000" pitchFamily="2" charset="0"/>
                </a:endParaRPr>
              </a:p>
              <a:p>
                <a:pPr algn="ctr"/>
                <a:endParaRPr lang="en-IN" altLang="ko-KR" sz="4000" dirty="0">
                  <a:solidFill>
                    <a:schemeClr val="tx1">
                      <a:lumMod val="65000"/>
                      <a:lumOff val="35000"/>
                    </a:schemeClr>
                  </a:solidFill>
                  <a:latin typeface="Montserrat Light" panose="00000400000000000000" pitchFamily="2" charset="0"/>
                </a:endParaRPr>
              </a:p>
              <a:p>
                <a:pPr algn="ctr"/>
                <a:r>
                  <a:rPr lang="en-IN" altLang="ko-KR" sz="2600" b="1" dirty="0" smtClean="0">
                    <a:solidFill>
                      <a:schemeClr val="tx1"/>
                    </a:solidFill>
                    <a:latin typeface="Montserrat Light" panose="00000400000000000000" pitchFamily="2" charset="0"/>
                  </a:rPr>
                  <a:t>22+</a:t>
                </a:r>
                <a:endParaRPr lang="en-IN" altLang="ko-KR" sz="2600" b="1" dirty="0">
                  <a:solidFill>
                    <a:schemeClr val="tx1"/>
                  </a:solidFill>
                  <a:latin typeface="Montserrat Light" panose="00000400000000000000" pitchFamily="2" charset="0"/>
                </a:endParaRPr>
              </a:p>
              <a:p>
                <a:pPr algn="ctr"/>
                <a:r>
                  <a:rPr lang="en-IN" altLang="ko-KR" b="1" dirty="0">
                    <a:solidFill>
                      <a:schemeClr val="tx1"/>
                    </a:solidFill>
                    <a:latin typeface="Montserrat Light" panose="00000400000000000000" pitchFamily="2" charset="0"/>
                  </a:rPr>
                  <a:t>CEPs</a:t>
                </a:r>
              </a:p>
              <a:p>
                <a:pPr algn="ctr"/>
                <a:endParaRPr lang="ko-KR" altLang="en-US" sz="4000" dirty="0">
                  <a:solidFill>
                    <a:schemeClr val="tx1">
                      <a:lumMod val="65000"/>
                      <a:lumOff val="35000"/>
                    </a:schemeClr>
                  </a:solidFill>
                  <a:latin typeface="Montserrat Light" panose="00000400000000000000" pitchFamily="2" charset="0"/>
                </a:endParaRPr>
              </a:p>
              <a:p>
                <a:pPr algn="ctr"/>
                <a:endParaRPr lang="ko-KR" altLang="en-US" sz="2800" dirty="0">
                  <a:solidFill>
                    <a:schemeClr val="tx1">
                      <a:lumMod val="65000"/>
                      <a:lumOff val="35000"/>
                    </a:schemeClr>
                  </a:solidFill>
                  <a:latin typeface="Montserrat Light" panose="00000400000000000000" pitchFamily="2" charset="0"/>
                </a:endParaRPr>
              </a:p>
            </p:txBody>
          </p:sp>
          <p:sp>
            <p:nvSpPr>
              <p:cNvPr id="65" name="Oval 64">
                <a:extLst>
                  <a:ext uri="{FF2B5EF4-FFF2-40B4-BE49-F238E27FC236}">
                    <a16:creationId xmlns:a16="http://schemas.microsoft.com/office/drawing/2014/main" id="{163ABFBB-CB64-4264-9603-2B89400D07C0}"/>
                  </a:ext>
                </a:extLst>
              </p:cNvPr>
              <p:cNvSpPr/>
              <p:nvPr/>
            </p:nvSpPr>
            <p:spPr>
              <a:xfrm>
                <a:off x="4327510" y="3521760"/>
                <a:ext cx="749944" cy="749944"/>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latin typeface="Montserrat Light" panose="00000400000000000000" pitchFamily="2" charset="0"/>
                </a:endParaRPr>
              </a:p>
            </p:txBody>
          </p:sp>
          <p:sp>
            <p:nvSpPr>
              <p:cNvPr id="66" name="Oval 65">
                <a:extLst>
                  <a:ext uri="{FF2B5EF4-FFF2-40B4-BE49-F238E27FC236}">
                    <a16:creationId xmlns:a16="http://schemas.microsoft.com/office/drawing/2014/main" id="{AC7FE119-1419-4C6B-BBCF-AC1414F647B6}"/>
                  </a:ext>
                </a:extLst>
              </p:cNvPr>
              <p:cNvSpPr/>
              <p:nvPr/>
            </p:nvSpPr>
            <p:spPr>
              <a:xfrm>
                <a:off x="4373690" y="3572658"/>
                <a:ext cx="633018" cy="633018"/>
              </a:xfrm>
              <a:prstGeom prst="ellipse">
                <a:avLst/>
              </a:prstGeom>
              <a:gradFill flip="none" rotWithShape="1">
                <a:gsLst>
                  <a:gs pos="0">
                    <a:schemeClr val="bg1">
                      <a:lumMod val="87000"/>
                    </a:schemeClr>
                  </a:gs>
                  <a:gs pos="100000">
                    <a:schemeClr val="bg1"/>
                  </a:gs>
                </a:gsLst>
                <a:lin ang="8100000" scaled="1"/>
                <a:tileRect/>
              </a:gra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tx1">
                      <a:lumMod val="65000"/>
                      <a:lumOff val="35000"/>
                    </a:schemeClr>
                  </a:solidFill>
                  <a:latin typeface="Montserrat Light" panose="00000400000000000000" pitchFamily="2" charset="0"/>
                </a:endParaRPr>
              </a:p>
            </p:txBody>
          </p:sp>
        </p:grpSp>
        <p:sp>
          <p:nvSpPr>
            <p:cNvPr id="55" name="Arc 54">
              <a:extLst>
                <a:ext uri="{FF2B5EF4-FFF2-40B4-BE49-F238E27FC236}">
                  <a16:creationId xmlns:a16="http://schemas.microsoft.com/office/drawing/2014/main" id="{1D1044BA-7B3F-432F-A8AE-1C57B11EF027}"/>
                </a:ext>
              </a:extLst>
            </p:cNvPr>
            <p:cNvSpPr/>
            <p:nvPr/>
          </p:nvSpPr>
          <p:spPr>
            <a:xfrm>
              <a:off x="786447" y="1955259"/>
              <a:ext cx="3263139" cy="3263138"/>
            </a:xfrm>
            <a:prstGeom prst="arc">
              <a:avLst>
                <a:gd name="adj1" fmla="val 18179519"/>
                <a:gd name="adj2" fmla="val 21517766"/>
              </a:avLst>
            </a:prstGeom>
            <a:ln w="12700">
              <a:solidFill>
                <a:srgbClr val="333F50"/>
              </a:solidFill>
              <a:prstDash val="dash"/>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dirty="0">
                <a:latin typeface="Montserrat Light" panose="00000400000000000000" pitchFamily="2" charset="0"/>
              </a:endParaRPr>
            </a:p>
          </p:txBody>
        </p:sp>
        <p:sp>
          <p:nvSpPr>
            <p:cNvPr id="56" name="Arc 55">
              <a:extLst>
                <a:ext uri="{FF2B5EF4-FFF2-40B4-BE49-F238E27FC236}">
                  <a16:creationId xmlns:a16="http://schemas.microsoft.com/office/drawing/2014/main" id="{781804FB-468C-49F3-B588-B7D93D2E961F}"/>
                </a:ext>
              </a:extLst>
            </p:cNvPr>
            <p:cNvSpPr/>
            <p:nvPr/>
          </p:nvSpPr>
          <p:spPr>
            <a:xfrm rot="14360900">
              <a:off x="710195" y="2015891"/>
              <a:ext cx="3263138" cy="3263139"/>
            </a:xfrm>
            <a:prstGeom prst="arc">
              <a:avLst>
                <a:gd name="adj1" fmla="val 18179519"/>
                <a:gd name="adj2" fmla="val 21517766"/>
              </a:avLst>
            </a:prstGeom>
            <a:ln w="12700">
              <a:solidFill>
                <a:srgbClr val="FF7005"/>
              </a:solidFill>
              <a:prstDash val="dash"/>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a:latin typeface="Montserrat Light" panose="00000400000000000000" pitchFamily="2" charset="0"/>
              </a:endParaRPr>
            </a:p>
          </p:txBody>
        </p:sp>
        <p:sp>
          <p:nvSpPr>
            <p:cNvPr id="57" name="Arc 56">
              <a:extLst>
                <a:ext uri="{FF2B5EF4-FFF2-40B4-BE49-F238E27FC236}">
                  <a16:creationId xmlns:a16="http://schemas.microsoft.com/office/drawing/2014/main" id="{A2FF18F9-23B8-4DDB-B422-3FAFE751C5A0}"/>
                </a:ext>
              </a:extLst>
            </p:cNvPr>
            <p:cNvSpPr/>
            <p:nvPr/>
          </p:nvSpPr>
          <p:spPr>
            <a:xfrm rot="7097419">
              <a:off x="774468" y="2015891"/>
              <a:ext cx="3263138" cy="3263139"/>
            </a:xfrm>
            <a:prstGeom prst="arc">
              <a:avLst>
                <a:gd name="adj1" fmla="val 18179519"/>
                <a:gd name="adj2" fmla="val 21517766"/>
              </a:avLst>
            </a:prstGeom>
            <a:ln w="12700">
              <a:solidFill>
                <a:srgbClr val="00B0F0"/>
              </a:solidFill>
              <a:prstDash val="dash"/>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a:latin typeface="Montserrat Light" panose="00000400000000000000" pitchFamily="2" charset="0"/>
              </a:endParaRPr>
            </a:p>
          </p:txBody>
        </p:sp>
        <p:pic>
          <p:nvPicPr>
            <p:cNvPr id="58" name="Picture 57">
              <a:extLst>
                <a:ext uri="{FF2B5EF4-FFF2-40B4-BE49-F238E27FC236}">
                  <a16:creationId xmlns:a16="http://schemas.microsoft.com/office/drawing/2014/main" id="{9DF565D1-304E-48E8-8E3D-96A20117858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089328" y="3321944"/>
              <a:ext cx="607899" cy="554655"/>
            </a:xfrm>
            <a:prstGeom prst="rect">
              <a:avLst/>
            </a:prstGeom>
            <a:effectLst/>
          </p:spPr>
        </p:pic>
      </p:grpSp>
      <p:sp>
        <p:nvSpPr>
          <p:cNvPr id="67" name="Oval 66">
            <a:extLst>
              <a:ext uri="{FF2B5EF4-FFF2-40B4-BE49-F238E27FC236}">
                <a16:creationId xmlns:a16="http://schemas.microsoft.com/office/drawing/2014/main" id="{B83D6DCF-24F7-4712-8234-6C6A84145C85}"/>
              </a:ext>
            </a:extLst>
          </p:cNvPr>
          <p:cNvSpPr/>
          <p:nvPr/>
        </p:nvSpPr>
        <p:spPr>
          <a:xfrm>
            <a:off x="463826" y="3723039"/>
            <a:ext cx="1338469" cy="1237222"/>
          </a:xfrm>
          <a:prstGeom prst="ellipse">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altLang="ko-KR" b="1" dirty="0">
                <a:solidFill>
                  <a:schemeClr val="tx1"/>
                </a:solidFill>
                <a:latin typeface="Montserrat Light" panose="00000400000000000000" pitchFamily="2" charset="0"/>
              </a:rPr>
              <a:t>500+ R</a:t>
            </a:r>
            <a:r>
              <a:rPr lang="en-IN" altLang="ko-KR" b="1" dirty="0" smtClean="0">
                <a:solidFill>
                  <a:schemeClr val="tx1"/>
                </a:solidFill>
                <a:latin typeface="Montserrat Light" panose="00000400000000000000" pitchFamily="2" charset="0"/>
              </a:rPr>
              <a:t>egistrations</a:t>
            </a:r>
            <a:endParaRPr lang="ko-KR" altLang="en-US" b="1" dirty="0">
              <a:solidFill>
                <a:schemeClr val="tx1"/>
              </a:solidFill>
              <a:latin typeface="Montserrat Light" panose="00000400000000000000" pitchFamily="2" charset="0"/>
            </a:endParaRPr>
          </a:p>
        </p:txBody>
      </p:sp>
    </p:spTree>
    <p:extLst>
      <p:ext uri="{BB962C8B-B14F-4D97-AF65-F5344CB8AC3E}">
        <p14:creationId xmlns:p14="http://schemas.microsoft.com/office/powerpoint/2010/main" val="10589545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E50E170C-6C11-4572-AA1A-903C6A7E8413}"/>
              </a:ext>
            </a:extLst>
          </p:cNvPr>
          <p:cNvSpPr/>
          <p:nvPr/>
        </p:nvSpPr>
        <p:spPr>
          <a:xfrm>
            <a:off x="0" y="0"/>
            <a:ext cx="12192000" cy="3429000"/>
          </a:xfrm>
          <a:prstGeom prst="rect">
            <a:avLst/>
          </a:prstGeom>
          <a:solidFill>
            <a:srgbClr val="FF8427"/>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N" dirty="0"/>
          </a:p>
        </p:txBody>
      </p:sp>
      <p:grpSp>
        <p:nvGrpSpPr>
          <p:cNvPr id="2" name="Group 40">
            <a:extLst>
              <a:ext uri="{FF2B5EF4-FFF2-40B4-BE49-F238E27FC236}">
                <a16:creationId xmlns:a16="http://schemas.microsoft.com/office/drawing/2014/main" id="{0A405D7A-D11A-4206-AF78-D112F17A4FAE}"/>
              </a:ext>
            </a:extLst>
          </p:cNvPr>
          <p:cNvGrpSpPr/>
          <p:nvPr/>
        </p:nvGrpSpPr>
        <p:grpSpPr>
          <a:xfrm>
            <a:off x="5087258" y="871610"/>
            <a:ext cx="2017487" cy="45720"/>
            <a:chOff x="4886324" y="1149215"/>
            <a:chExt cx="2017487" cy="45720"/>
          </a:xfrm>
          <a:solidFill>
            <a:schemeClr val="bg1"/>
          </a:solidFill>
        </p:grpSpPr>
        <p:sp>
          <p:nvSpPr>
            <p:cNvPr id="42" name="Rectangle 41">
              <a:extLst>
                <a:ext uri="{FF2B5EF4-FFF2-40B4-BE49-F238E27FC236}">
                  <a16:creationId xmlns:a16="http://schemas.microsoft.com/office/drawing/2014/main" id="{61322977-CD51-49D7-9651-2287D5344547}"/>
                </a:ext>
              </a:extLst>
            </p:cNvPr>
            <p:cNvSpPr/>
            <p:nvPr/>
          </p:nvSpPr>
          <p:spPr>
            <a:xfrm>
              <a:off x="4886325" y="1149216"/>
              <a:ext cx="2017486"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3" name="Rectangle 42">
              <a:extLst>
                <a:ext uri="{FF2B5EF4-FFF2-40B4-BE49-F238E27FC236}">
                  <a16:creationId xmlns:a16="http://schemas.microsoft.com/office/drawing/2014/main" id="{717F396B-9D80-48AA-A44D-8DC88E2F85E5}"/>
                </a:ext>
              </a:extLst>
            </p:cNvPr>
            <p:cNvSpPr/>
            <p:nvPr/>
          </p:nvSpPr>
          <p:spPr>
            <a:xfrm>
              <a:off x="4886324" y="1149215"/>
              <a:ext cx="1039699" cy="45719"/>
            </a:xfrm>
            <a:prstGeom prst="rect">
              <a:avLst/>
            </a:prstGeom>
            <a:solidFill>
              <a:srgbClr val="333F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064F6D"/>
                </a:solidFill>
              </a:endParaRPr>
            </a:p>
          </p:txBody>
        </p:sp>
      </p:grpSp>
      <p:sp>
        <p:nvSpPr>
          <p:cNvPr id="44" name="Title 1">
            <a:extLst>
              <a:ext uri="{FF2B5EF4-FFF2-40B4-BE49-F238E27FC236}">
                <a16:creationId xmlns:a16="http://schemas.microsoft.com/office/drawing/2014/main" id="{58A1975D-D655-4ED0-92AF-A05DBBEC575D}"/>
              </a:ext>
            </a:extLst>
          </p:cNvPr>
          <p:cNvSpPr txBox="1">
            <a:spLocks/>
          </p:cNvSpPr>
          <p:nvPr/>
        </p:nvSpPr>
        <p:spPr>
          <a:xfrm>
            <a:off x="1814660" y="224683"/>
            <a:ext cx="8562680" cy="587375"/>
          </a:xfrm>
          <a:prstGeom prst="rect">
            <a:avLst/>
          </a:prstGeom>
        </p:spPr>
        <p:txBody>
          <a:bodyPr anchor="ct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spc="-151" dirty="0">
                <a:solidFill>
                  <a:schemeClr val="bg1"/>
                </a:solidFill>
                <a:latin typeface="Montserrat" panose="00000500000000000000" pitchFamily="2" charset="0"/>
                <a:ea typeface="Open Sans" panose="020B0606030504020204" pitchFamily="34" charset="0"/>
                <a:cs typeface="Open Sans" panose="020B0606030504020204" pitchFamily="34" charset="0"/>
              </a:rPr>
              <a:t>Spearheading </a:t>
            </a:r>
            <a:r>
              <a:rPr lang="en-US" sz="3600" b="1" spc="-151" dirty="0" smtClean="0">
                <a:solidFill>
                  <a:schemeClr val="bg1"/>
                </a:solidFill>
                <a:latin typeface="Montserrat" panose="00000500000000000000" pitchFamily="2" charset="0"/>
                <a:ea typeface="Open Sans" panose="020B0606030504020204" pitchFamily="34" charset="0"/>
                <a:cs typeface="Open Sans" panose="020B0606030504020204" pitchFamily="34" charset="0"/>
              </a:rPr>
              <a:t>DMF </a:t>
            </a:r>
            <a:r>
              <a:rPr lang="en-US" sz="3600" b="1" spc="-151" dirty="0">
                <a:solidFill>
                  <a:schemeClr val="bg1"/>
                </a:solidFill>
                <a:latin typeface="Montserrat" panose="00000500000000000000" pitchFamily="2" charset="0"/>
                <a:ea typeface="Open Sans" panose="020B0606030504020204" pitchFamily="34" charset="0"/>
                <a:cs typeface="Open Sans" panose="020B0606030504020204" pitchFamily="34" charset="0"/>
              </a:rPr>
              <a:t>and CEP filings</a:t>
            </a:r>
            <a:endParaRPr kumimoji="0" lang="en-US" sz="3600" b="0" i="0" u="none" strike="noStrike" kern="0" cap="none" spc="-151" normalizeH="0" baseline="0" noProof="0" dirty="0">
              <a:ln>
                <a:noFill/>
              </a:ln>
              <a:solidFill>
                <a:schemeClr val="bg1"/>
              </a:solidFill>
              <a:effectLst/>
              <a:uLnTx/>
              <a:uFillTx/>
              <a:latin typeface="Montserrat" panose="00000500000000000000" pitchFamily="2" charset="0"/>
              <a:ea typeface="Open Sans" panose="020B0606030504020204" pitchFamily="34" charset="0"/>
              <a:cs typeface="Open Sans" panose="020B0606030504020204" pitchFamily="34" charset="0"/>
              <a:sym typeface="Calibri" charset="0"/>
            </a:endParaRPr>
          </a:p>
        </p:txBody>
      </p:sp>
      <p:grpSp>
        <p:nvGrpSpPr>
          <p:cNvPr id="4" name="Group 87">
            <a:extLst>
              <a:ext uri="{FF2B5EF4-FFF2-40B4-BE49-F238E27FC236}">
                <a16:creationId xmlns:a16="http://schemas.microsoft.com/office/drawing/2014/main" id="{B00D2D96-4ACC-4B2D-B28D-021FC4BABA88}"/>
              </a:ext>
            </a:extLst>
          </p:cNvPr>
          <p:cNvGrpSpPr/>
          <p:nvPr/>
        </p:nvGrpSpPr>
        <p:grpSpPr>
          <a:xfrm>
            <a:off x="9514243" y="4212637"/>
            <a:ext cx="2525842" cy="1755207"/>
            <a:chOff x="4770478" y="1846845"/>
            <a:chExt cx="2676525" cy="1859915"/>
          </a:xfrm>
          <a:solidFill>
            <a:srgbClr val="FF7005"/>
          </a:solidFill>
        </p:grpSpPr>
        <p:sp>
          <p:nvSpPr>
            <p:cNvPr id="90" name="Rectangle 89">
              <a:extLst>
                <a:ext uri="{FF2B5EF4-FFF2-40B4-BE49-F238E27FC236}">
                  <a16:creationId xmlns:a16="http://schemas.microsoft.com/office/drawing/2014/main" id="{2E3CA402-F69F-4CF1-BC18-6FC3891E11EE}"/>
                </a:ext>
              </a:extLst>
            </p:cNvPr>
            <p:cNvSpPr/>
            <p:nvPr/>
          </p:nvSpPr>
          <p:spPr>
            <a:xfrm>
              <a:off x="6203991" y="2409525"/>
              <a:ext cx="597112" cy="892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aphic 9">
              <a:extLst>
                <a:ext uri="{FF2B5EF4-FFF2-40B4-BE49-F238E27FC236}">
                  <a16:creationId xmlns:a16="http://schemas.microsoft.com/office/drawing/2014/main" id="{31C621D7-656A-4022-BBB4-CD9DA8AF1B99}"/>
                </a:ext>
              </a:extLst>
            </p:cNvPr>
            <p:cNvGrpSpPr/>
            <p:nvPr/>
          </p:nvGrpSpPr>
          <p:grpSpPr>
            <a:xfrm>
              <a:off x="4770478" y="1846845"/>
              <a:ext cx="2676525" cy="1859915"/>
              <a:chOff x="4752975" y="1876663"/>
              <a:chExt cx="2676525" cy="1859915"/>
            </a:xfrm>
            <a:grpFill/>
          </p:grpSpPr>
          <p:sp>
            <p:nvSpPr>
              <p:cNvPr id="93" name="Freeform: Shape 92">
                <a:extLst>
                  <a:ext uri="{FF2B5EF4-FFF2-40B4-BE49-F238E27FC236}">
                    <a16:creationId xmlns:a16="http://schemas.microsoft.com/office/drawing/2014/main" id="{C06CFF6E-97EA-488A-A59A-96294C042FA3}"/>
                  </a:ext>
                </a:extLst>
              </p:cNvPr>
              <p:cNvSpPr/>
              <p:nvPr/>
            </p:nvSpPr>
            <p:spPr>
              <a:xfrm>
                <a:off x="5469255" y="2283143"/>
                <a:ext cx="657225" cy="1238250"/>
              </a:xfrm>
              <a:custGeom>
                <a:avLst/>
                <a:gdLst>
                  <a:gd name="connsiteX0" fmla="*/ 512445 w 657225"/>
                  <a:gd name="connsiteY0" fmla="*/ 1097280 h 1238250"/>
                  <a:gd name="connsiteX1" fmla="*/ 493395 w 657225"/>
                  <a:gd name="connsiteY1" fmla="*/ 1071563 h 1238250"/>
                  <a:gd name="connsiteX2" fmla="*/ 474345 w 657225"/>
                  <a:gd name="connsiteY2" fmla="*/ 1090613 h 1238250"/>
                  <a:gd name="connsiteX3" fmla="*/ 432435 w 657225"/>
                  <a:gd name="connsiteY3" fmla="*/ 1119188 h 1238250"/>
                  <a:gd name="connsiteX4" fmla="*/ 426720 w 657225"/>
                  <a:gd name="connsiteY4" fmla="*/ 1102042 h 1238250"/>
                  <a:gd name="connsiteX5" fmla="*/ 408623 w 657225"/>
                  <a:gd name="connsiteY5" fmla="*/ 1071563 h 1238250"/>
                  <a:gd name="connsiteX6" fmla="*/ 391478 w 657225"/>
                  <a:gd name="connsiteY6" fmla="*/ 1092517 h 1238250"/>
                  <a:gd name="connsiteX7" fmla="*/ 417195 w 657225"/>
                  <a:gd name="connsiteY7" fmla="*/ 1119188 h 1238250"/>
                  <a:gd name="connsiteX8" fmla="*/ 402908 w 657225"/>
                  <a:gd name="connsiteY8" fmla="*/ 1129665 h 1238250"/>
                  <a:gd name="connsiteX9" fmla="*/ 287655 w 657225"/>
                  <a:gd name="connsiteY9" fmla="*/ 1160145 h 1238250"/>
                  <a:gd name="connsiteX10" fmla="*/ 261938 w 657225"/>
                  <a:gd name="connsiteY10" fmla="*/ 1150620 h 1238250"/>
                  <a:gd name="connsiteX11" fmla="*/ 239078 w 657225"/>
                  <a:gd name="connsiteY11" fmla="*/ 1145858 h 1238250"/>
                  <a:gd name="connsiteX12" fmla="*/ 229553 w 657225"/>
                  <a:gd name="connsiteY12" fmla="*/ 1160145 h 1238250"/>
                  <a:gd name="connsiteX13" fmla="*/ 184785 w 657225"/>
                  <a:gd name="connsiteY13" fmla="*/ 1186815 h 1238250"/>
                  <a:gd name="connsiteX14" fmla="*/ 180023 w 657225"/>
                  <a:gd name="connsiteY14" fmla="*/ 1165860 h 1238250"/>
                  <a:gd name="connsiteX15" fmla="*/ 161925 w 657225"/>
                  <a:gd name="connsiteY15" fmla="*/ 1145858 h 1238250"/>
                  <a:gd name="connsiteX16" fmla="*/ 145733 w 657225"/>
                  <a:gd name="connsiteY16" fmla="*/ 1164908 h 1238250"/>
                  <a:gd name="connsiteX17" fmla="*/ 109538 w 657225"/>
                  <a:gd name="connsiteY17" fmla="*/ 1210628 h 1238250"/>
                  <a:gd name="connsiteX18" fmla="*/ 4763 w 657225"/>
                  <a:gd name="connsiteY18" fmla="*/ 1239203 h 1238250"/>
                  <a:gd name="connsiteX19" fmla="*/ 953 w 657225"/>
                  <a:gd name="connsiteY19" fmla="*/ 1212533 h 1238250"/>
                  <a:gd name="connsiteX20" fmla="*/ 0 w 657225"/>
                  <a:gd name="connsiteY20" fmla="*/ 28575 h 1238250"/>
                  <a:gd name="connsiteX21" fmla="*/ 29528 w 657225"/>
                  <a:gd name="connsiteY21" fmla="*/ 0 h 1238250"/>
                  <a:gd name="connsiteX22" fmla="*/ 637223 w 657225"/>
                  <a:gd name="connsiteY22" fmla="*/ 0 h 1238250"/>
                  <a:gd name="connsiteX23" fmla="*/ 664845 w 657225"/>
                  <a:gd name="connsiteY23" fmla="*/ 26670 h 1238250"/>
                  <a:gd name="connsiteX24" fmla="*/ 664845 w 657225"/>
                  <a:gd name="connsiteY24" fmla="*/ 1045845 h 1238250"/>
                  <a:gd name="connsiteX25" fmla="*/ 641033 w 657225"/>
                  <a:gd name="connsiteY25" fmla="*/ 1068705 h 1238250"/>
                  <a:gd name="connsiteX26" fmla="*/ 562928 w 657225"/>
                  <a:gd name="connsiteY26" fmla="*/ 1074420 h 1238250"/>
                  <a:gd name="connsiteX27" fmla="*/ 512445 w 657225"/>
                  <a:gd name="connsiteY27" fmla="*/ 1097280 h 1238250"/>
                  <a:gd name="connsiteX28" fmla="*/ 180023 w 657225"/>
                  <a:gd name="connsiteY28" fmla="*/ 862965 h 1238250"/>
                  <a:gd name="connsiteX29" fmla="*/ 160973 w 657225"/>
                  <a:gd name="connsiteY29" fmla="*/ 834390 h 1238250"/>
                  <a:gd name="connsiteX30" fmla="*/ 143828 w 657225"/>
                  <a:gd name="connsiteY30" fmla="*/ 865823 h 1238250"/>
                  <a:gd name="connsiteX31" fmla="*/ 161925 w 657225"/>
                  <a:gd name="connsiteY31" fmla="*/ 891540 h 1238250"/>
                  <a:gd name="connsiteX32" fmla="*/ 180023 w 657225"/>
                  <a:gd name="connsiteY32" fmla="*/ 862965 h 1238250"/>
                  <a:gd name="connsiteX33" fmla="*/ 180975 w 657225"/>
                  <a:gd name="connsiteY33" fmla="*/ 552450 h 1238250"/>
                  <a:gd name="connsiteX34" fmla="*/ 162878 w 657225"/>
                  <a:gd name="connsiteY34" fmla="*/ 524828 h 1238250"/>
                  <a:gd name="connsiteX35" fmla="*/ 143828 w 657225"/>
                  <a:gd name="connsiteY35" fmla="*/ 551498 h 1238250"/>
                  <a:gd name="connsiteX36" fmla="*/ 162878 w 657225"/>
                  <a:gd name="connsiteY36" fmla="*/ 581025 h 1238250"/>
                  <a:gd name="connsiteX37" fmla="*/ 180975 w 657225"/>
                  <a:gd name="connsiteY37" fmla="*/ 552450 h 1238250"/>
                  <a:gd name="connsiteX38" fmla="*/ 427673 w 657225"/>
                  <a:gd name="connsiteY38" fmla="*/ 85725 h 1238250"/>
                  <a:gd name="connsiteX39" fmla="*/ 408623 w 657225"/>
                  <a:gd name="connsiteY39" fmla="*/ 55245 h 1238250"/>
                  <a:gd name="connsiteX40" fmla="*/ 392430 w 657225"/>
                  <a:gd name="connsiteY40" fmla="*/ 83820 h 1238250"/>
                  <a:gd name="connsiteX41" fmla="*/ 410528 w 657225"/>
                  <a:gd name="connsiteY41" fmla="*/ 116205 h 1238250"/>
                  <a:gd name="connsiteX42" fmla="*/ 427673 w 657225"/>
                  <a:gd name="connsiteY42" fmla="*/ 85725 h 1238250"/>
                  <a:gd name="connsiteX43" fmla="*/ 228600 w 657225"/>
                  <a:gd name="connsiteY43" fmla="*/ 86677 h 1238250"/>
                  <a:gd name="connsiteX44" fmla="*/ 246698 w 657225"/>
                  <a:gd name="connsiteY44" fmla="*/ 116205 h 1238250"/>
                  <a:gd name="connsiteX45" fmla="*/ 264795 w 657225"/>
                  <a:gd name="connsiteY45" fmla="*/ 85725 h 1238250"/>
                  <a:gd name="connsiteX46" fmla="*/ 247650 w 657225"/>
                  <a:gd name="connsiteY46" fmla="*/ 55245 h 1238250"/>
                  <a:gd name="connsiteX47" fmla="*/ 228600 w 657225"/>
                  <a:gd name="connsiteY47" fmla="*/ 86677 h 1238250"/>
                  <a:gd name="connsiteX48" fmla="*/ 180023 w 657225"/>
                  <a:gd name="connsiteY48" fmla="*/ 788670 h 1238250"/>
                  <a:gd name="connsiteX49" fmla="*/ 162878 w 657225"/>
                  <a:gd name="connsiteY49" fmla="*/ 759143 h 1238250"/>
                  <a:gd name="connsiteX50" fmla="*/ 143828 w 657225"/>
                  <a:gd name="connsiteY50" fmla="*/ 783908 h 1238250"/>
                  <a:gd name="connsiteX51" fmla="*/ 162878 w 657225"/>
                  <a:gd name="connsiteY51" fmla="*/ 811530 h 1238250"/>
                  <a:gd name="connsiteX52" fmla="*/ 180023 w 657225"/>
                  <a:gd name="connsiteY52" fmla="*/ 788670 h 1238250"/>
                  <a:gd name="connsiteX53" fmla="*/ 143828 w 657225"/>
                  <a:gd name="connsiteY53" fmla="*/ 626745 h 1238250"/>
                  <a:gd name="connsiteX54" fmla="*/ 162878 w 657225"/>
                  <a:gd name="connsiteY54" fmla="*/ 655320 h 1238250"/>
                  <a:gd name="connsiteX55" fmla="*/ 180023 w 657225"/>
                  <a:gd name="connsiteY55" fmla="*/ 629603 h 1238250"/>
                  <a:gd name="connsiteX56" fmla="*/ 161925 w 657225"/>
                  <a:gd name="connsiteY56" fmla="*/ 603885 h 1238250"/>
                  <a:gd name="connsiteX57" fmla="*/ 143828 w 657225"/>
                  <a:gd name="connsiteY57" fmla="*/ 626745 h 1238250"/>
                  <a:gd name="connsiteX58" fmla="*/ 180023 w 657225"/>
                  <a:gd name="connsiteY58" fmla="*/ 319087 h 1238250"/>
                  <a:gd name="connsiteX59" fmla="*/ 161925 w 657225"/>
                  <a:gd name="connsiteY59" fmla="*/ 294322 h 1238250"/>
                  <a:gd name="connsiteX60" fmla="*/ 143828 w 657225"/>
                  <a:gd name="connsiteY60" fmla="*/ 320040 h 1238250"/>
                  <a:gd name="connsiteX61" fmla="*/ 160973 w 657225"/>
                  <a:gd name="connsiteY61" fmla="*/ 346710 h 1238250"/>
                  <a:gd name="connsiteX62" fmla="*/ 180023 w 657225"/>
                  <a:gd name="connsiteY62" fmla="*/ 319087 h 1238250"/>
                  <a:gd name="connsiteX63" fmla="*/ 143828 w 657225"/>
                  <a:gd name="connsiteY63" fmla="*/ 936308 h 1238250"/>
                  <a:gd name="connsiteX64" fmla="*/ 162878 w 657225"/>
                  <a:gd name="connsiteY64" fmla="*/ 967740 h 1238250"/>
                  <a:gd name="connsiteX65" fmla="*/ 180975 w 657225"/>
                  <a:gd name="connsiteY65" fmla="*/ 942023 h 1238250"/>
                  <a:gd name="connsiteX66" fmla="*/ 163830 w 657225"/>
                  <a:gd name="connsiteY66" fmla="*/ 916305 h 1238250"/>
                  <a:gd name="connsiteX67" fmla="*/ 143828 w 657225"/>
                  <a:gd name="connsiteY67" fmla="*/ 936308 h 1238250"/>
                  <a:gd name="connsiteX68" fmla="*/ 62865 w 657225"/>
                  <a:gd name="connsiteY68" fmla="*/ 553403 h 1238250"/>
                  <a:gd name="connsiteX69" fmla="*/ 80010 w 657225"/>
                  <a:gd name="connsiteY69" fmla="*/ 581025 h 1238250"/>
                  <a:gd name="connsiteX70" fmla="*/ 99060 w 657225"/>
                  <a:gd name="connsiteY70" fmla="*/ 554355 h 1238250"/>
                  <a:gd name="connsiteX71" fmla="*/ 80963 w 657225"/>
                  <a:gd name="connsiteY71" fmla="*/ 524828 h 1238250"/>
                  <a:gd name="connsiteX72" fmla="*/ 62865 w 657225"/>
                  <a:gd name="connsiteY72" fmla="*/ 553403 h 1238250"/>
                  <a:gd name="connsiteX73" fmla="*/ 100013 w 657225"/>
                  <a:gd name="connsiteY73" fmla="*/ 82868 h 1238250"/>
                  <a:gd name="connsiteX74" fmla="*/ 82868 w 657225"/>
                  <a:gd name="connsiteY74" fmla="*/ 54293 h 1238250"/>
                  <a:gd name="connsiteX75" fmla="*/ 63818 w 657225"/>
                  <a:gd name="connsiteY75" fmla="*/ 80963 h 1238250"/>
                  <a:gd name="connsiteX76" fmla="*/ 80010 w 657225"/>
                  <a:gd name="connsiteY76" fmla="*/ 115252 h 1238250"/>
                  <a:gd name="connsiteX77" fmla="*/ 100013 w 657225"/>
                  <a:gd name="connsiteY77" fmla="*/ 82868 h 1238250"/>
                  <a:gd name="connsiteX78" fmla="*/ 264795 w 657225"/>
                  <a:gd name="connsiteY78" fmla="*/ 552450 h 1238250"/>
                  <a:gd name="connsiteX79" fmla="*/ 247650 w 657225"/>
                  <a:gd name="connsiteY79" fmla="*/ 524828 h 1238250"/>
                  <a:gd name="connsiteX80" fmla="*/ 229553 w 657225"/>
                  <a:gd name="connsiteY80" fmla="*/ 552450 h 1238250"/>
                  <a:gd name="connsiteX81" fmla="*/ 246698 w 657225"/>
                  <a:gd name="connsiteY81" fmla="*/ 581025 h 1238250"/>
                  <a:gd name="connsiteX82" fmla="*/ 264795 w 657225"/>
                  <a:gd name="connsiteY82" fmla="*/ 552450 h 1238250"/>
                  <a:gd name="connsiteX83" fmla="*/ 308610 w 657225"/>
                  <a:gd name="connsiteY83" fmla="*/ 82868 h 1238250"/>
                  <a:gd name="connsiteX84" fmla="*/ 327660 w 657225"/>
                  <a:gd name="connsiteY84" fmla="*/ 114300 h 1238250"/>
                  <a:gd name="connsiteX85" fmla="*/ 343853 w 657225"/>
                  <a:gd name="connsiteY85" fmla="*/ 82868 h 1238250"/>
                  <a:gd name="connsiteX86" fmla="*/ 325755 w 657225"/>
                  <a:gd name="connsiteY86" fmla="*/ 53340 h 1238250"/>
                  <a:gd name="connsiteX87" fmla="*/ 308610 w 657225"/>
                  <a:gd name="connsiteY87" fmla="*/ 82868 h 1238250"/>
                  <a:gd name="connsiteX88" fmla="*/ 511492 w 657225"/>
                  <a:gd name="connsiteY88" fmla="*/ 84772 h 1238250"/>
                  <a:gd name="connsiteX89" fmla="*/ 492443 w 657225"/>
                  <a:gd name="connsiteY89" fmla="*/ 54293 h 1238250"/>
                  <a:gd name="connsiteX90" fmla="*/ 475298 w 657225"/>
                  <a:gd name="connsiteY90" fmla="*/ 81915 h 1238250"/>
                  <a:gd name="connsiteX91" fmla="*/ 493395 w 657225"/>
                  <a:gd name="connsiteY91" fmla="*/ 114300 h 1238250"/>
                  <a:gd name="connsiteX92" fmla="*/ 511492 w 657225"/>
                  <a:gd name="connsiteY92" fmla="*/ 84772 h 1238250"/>
                  <a:gd name="connsiteX93" fmla="*/ 553403 w 657225"/>
                  <a:gd name="connsiteY93" fmla="*/ 85725 h 1238250"/>
                  <a:gd name="connsiteX94" fmla="*/ 571500 w 657225"/>
                  <a:gd name="connsiteY94" fmla="*/ 115252 h 1238250"/>
                  <a:gd name="connsiteX95" fmla="*/ 589598 w 657225"/>
                  <a:gd name="connsiteY95" fmla="*/ 82868 h 1238250"/>
                  <a:gd name="connsiteX96" fmla="*/ 572453 w 657225"/>
                  <a:gd name="connsiteY96" fmla="*/ 55245 h 1238250"/>
                  <a:gd name="connsiteX97" fmla="*/ 553403 w 657225"/>
                  <a:gd name="connsiteY97" fmla="*/ 85725 h 1238250"/>
                  <a:gd name="connsiteX98" fmla="*/ 426720 w 657225"/>
                  <a:gd name="connsiteY98" fmla="*/ 554355 h 1238250"/>
                  <a:gd name="connsiteX99" fmla="*/ 407670 w 657225"/>
                  <a:gd name="connsiteY99" fmla="*/ 524828 h 1238250"/>
                  <a:gd name="connsiteX100" fmla="*/ 391478 w 657225"/>
                  <a:gd name="connsiteY100" fmla="*/ 553403 h 1238250"/>
                  <a:gd name="connsiteX101" fmla="*/ 409575 w 657225"/>
                  <a:gd name="connsiteY101" fmla="*/ 581025 h 1238250"/>
                  <a:gd name="connsiteX102" fmla="*/ 426720 w 657225"/>
                  <a:gd name="connsiteY102" fmla="*/ 554355 h 1238250"/>
                  <a:gd name="connsiteX103" fmla="*/ 510540 w 657225"/>
                  <a:gd name="connsiteY103" fmla="*/ 552450 h 1238250"/>
                  <a:gd name="connsiteX104" fmla="*/ 491490 w 657225"/>
                  <a:gd name="connsiteY104" fmla="*/ 524828 h 1238250"/>
                  <a:gd name="connsiteX105" fmla="*/ 475298 w 657225"/>
                  <a:gd name="connsiteY105" fmla="*/ 551498 h 1238250"/>
                  <a:gd name="connsiteX106" fmla="*/ 491490 w 657225"/>
                  <a:gd name="connsiteY106" fmla="*/ 581025 h 1238250"/>
                  <a:gd name="connsiteX107" fmla="*/ 510540 w 657225"/>
                  <a:gd name="connsiteY107" fmla="*/ 552450 h 1238250"/>
                  <a:gd name="connsiteX108" fmla="*/ 589598 w 657225"/>
                  <a:gd name="connsiteY108" fmla="*/ 553403 h 1238250"/>
                  <a:gd name="connsiteX109" fmla="*/ 572453 w 657225"/>
                  <a:gd name="connsiteY109" fmla="*/ 524828 h 1238250"/>
                  <a:gd name="connsiteX110" fmla="*/ 554355 w 657225"/>
                  <a:gd name="connsiteY110" fmla="*/ 554355 h 1238250"/>
                  <a:gd name="connsiteX111" fmla="*/ 572453 w 657225"/>
                  <a:gd name="connsiteY111" fmla="*/ 581025 h 1238250"/>
                  <a:gd name="connsiteX112" fmla="*/ 589598 w 657225"/>
                  <a:gd name="connsiteY112" fmla="*/ 553403 h 1238250"/>
                  <a:gd name="connsiteX113" fmla="*/ 62865 w 657225"/>
                  <a:gd name="connsiteY113" fmla="*/ 862965 h 1238250"/>
                  <a:gd name="connsiteX114" fmla="*/ 80010 w 657225"/>
                  <a:gd name="connsiteY114" fmla="*/ 891540 h 1238250"/>
                  <a:gd name="connsiteX115" fmla="*/ 98108 w 657225"/>
                  <a:gd name="connsiteY115" fmla="*/ 864870 h 1238250"/>
                  <a:gd name="connsiteX116" fmla="*/ 80010 w 657225"/>
                  <a:gd name="connsiteY116" fmla="*/ 834390 h 1238250"/>
                  <a:gd name="connsiteX117" fmla="*/ 62865 w 657225"/>
                  <a:gd name="connsiteY117" fmla="*/ 862965 h 1238250"/>
                  <a:gd name="connsiteX118" fmla="*/ 264795 w 657225"/>
                  <a:gd name="connsiteY118" fmla="*/ 862012 h 1238250"/>
                  <a:gd name="connsiteX119" fmla="*/ 246698 w 657225"/>
                  <a:gd name="connsiteY119" fmla="*/ 833437 h 1238250"/>
                  <a:gd name="connsiteX120" fmla="*/ 229553 w 657225"/>
                  <a:gd name="connsiteY120" fmla="*/ 862012 h 1238250"/>
                  <a:gd name="connsiteX121" fmla="*/ 246698 w 657225"/>
                  <a:gd name="connsiteY121" fmla="*/ 890587 h 1238250"/>
                  <a:gd name="connsiteX122" fmla="*/ 264795 w 657225"/>
                  <a:gd name="connsiteY122" fmla="*/ 862012 h 1238250"/>
                  <a:gd name="connsiteX123" fmla="*/ 344805 w 657225"/>
                  <a:gd name="connsiteY123" fmla="*/ 862965 h 1238250"/>
                  <a:gd name="connsiteX124" fmla="*/ 325755 w 657225"/>
                  <a:gd name="connsiteY124" fmla="*/ 833437 h 1238250"/>
                  <a:gd name="connsiteX125" fmla="*/ 309563 w 657225"/>
                  <a:gd name="connsiteY125" fmla="*/ 860108 h 1238250"/>
                  <a:gd name="connsiteX126" fmla="*/ 326708 w 657225"/>
                  <a:gd name="connsiteY126" fmla="*/ 890587 h 1238250"/>
                  <a:gd name="connsiteX127" fmla="*/ 344805 w 657225"/>
                  <a:gd name="connsiteY127" fmla="*/ 862965 h 1238250"/>
                  <a:gd name="connsiteX128" fmla="*/ 390525 w 657225"/>
                  <a:gd name="connsiteY128" fmla="*/ 862012 h 1238250"/>
                  <a:gd name="connsiteX129" fmla="*/ 408623 w 657225"/>
                  <a:gd name="connsiteY129" fmla="*/ 890587 h 1238250"/>
                  <a:gd name="connsiteX130" fmla="*/ 426720 w 657225"/>
                  <a:gd name="connsiteY130" fmla="*/ 860108 h 1238250"/>
                  <a:gd name="connsiteX131" fmla="*/ 407670 w 657225"/>
                  <a:gd name="connsiteY131" fmla="*/ 833437 h 1238250"/>
                  <a:gd name="connsiteX132" fmla="*/ 390525 w 657225"/>
                  <a:gd name="connsiteY132" fmla="*/ 862012 h 1238250"/>
                  <a:gd name="connsiteX133" fmla="*/ 511492 w 657225"/>
                  <a:gd name="connsiteY133" fmla="*/ 862012 h 1238250"/>
                  <a:gd name="connsiteX134" fmla="*/ 493395 w 657225"/>
                  <a:gd name="connsiteY134" fmla="*/ 834390 h 1238250"/>
                  <a:gd name="connsiteX135" fmla="*/ 475298 w 657225"/>
                  <a:gd name="connsiteY135" fmla="*/ 862012 h 1238250"/>
                  <a:gd name="connsiteX136" fmla="*/ 493395 w 657225"/>
                  <a:gd name="connsiteY136" fmla="*/ 891540 h 1238250"/>
                  <a:gd name="connsiteX137" fmla="*/ 511492 w 657225"/>
                  <a:gd name="connsiteY137" fmla="*/ 862012 h 1238250"/>
                  <a:gd name="connsiteX138" fmla="*/ 589598 w 657225"/>
                  <a:gd name="connsiteY138" fmla="*/ 862012 h 1238250"/>
                  <a:gd name="connsiteX139" fmla="*/ 571500 w 657225"/>
                  <a:gd name="connsiteY139" fmla="*/ 834390 h 1238250"/>
                  <a:gd name="connsiteX140" fmla="*/ 554355 w 657225"/>
                  <a:gd name="connsiteY140" fmla="*/ 862012 h 1238250"/>
                  <a:gd name="connsiteX141" fmla="*/ 570548 w 657225"/>
                  <a:gd name="connsiteY141" fmla="*/ 890587 h 1238250"/>
                  <a:gd name="connsiteX142" fmla="*/ 589598 w 657225"/>
                  <a:gd name="connsiteY142" fmla="*/ 862012 h 1238250"/>
                  <a:gd name="connsiteX143" fmla="*/ 100013 w 657225"/>
                  <a:gd name="connsiteY143" fmla="*/ 1018223 h 1238250"/>
                  <a:gd name="connsiteX144" fmla="*/ 82868 w 657225"/>
                  <a:gd name="connsiteY144" fmla="*/ 989648 h 1238250"/>
                  <a:gd name="connsiteX145" fmla="*/ 63818 w 657225"/>
                  <a:gd name="connsiteY145" fmla="*/ 1018223 h 1238250"/>
                  <a:gd name="connsiteX146" fmla="*/ 82868 w 657225"/>
                  <a:gd name="connsiteY146" fmla="*/ 1046798 h 1238250"/>
                  <a:gd name="connsiteX147" fmla="*/ 100013 w 657225"/>
                  <a:gd name="connsiteY147" fmla="*/ 1018223 h 1238250"/>
                  <a:gd name="connsiteX148" fmla="*/ 264795 w 657225"/>
                  <a:gd name="connsiteY148" fmla="*/ 1018223 h 1238250"/>
                  <a:gd name="connsiteX149" fmla="*/ 247650 w 657225"/>
                  <a:gd name="connsiteY149" fmla="*/ 989648 h 1238250"/>
                  <a:gd name="connsiteX150" fmla="*/ 229553 w 657225"/>
                  <a:gd name="connsiteY150" fmla="*/ 1017270 h 1238250"/>
                  <a:gd name="connsiteX151" fmla="*/ 247650 w 657225"/>
                  <a:gd name="connsiteY151" fmla="*/ 1047750 h 1238250"/>
                  <a:gd name="connsiteX152" fmla="*/ 264795 w 657225"/>
                  <a:gd name="connsiteY152" fmla="*/ 1018223 h 1238250"/>
                  <a:gd name="connsiteX153" fmla="*/ 308610 w 657225"/>
                  <a:gd name="connsiteY153" fmla="*/ 1018223 h 1238250"/>
                  <a:gd name="connsiteX154" fmla="*/ 325755 w 657225"/>
                  <a:gd name="connsiteY154" fmla="*/ 1046798 h 1238250"/>
                  <a:gd name="connsiteX155" fmla="*/ 343853 w 657225"/>
                  <a:gd name="connsiteY155" fmla="*/ 1019175 h 1238250"/>
                  <a:gd name="connsiteX156" fmla="*/ 325755 w 657225"/>
                  <a:gd name="connsiteY156" fmla="*/ 988695 h 1238250"/>
                  <a:gd name="connsiteX157" fmla="*/ 308610 w 657225"/>
                  <a:gd name="connsiteY157" fmla="*/ 1018223 h 1238250"/>
                  <a:gd name="connsiteX158" fmla="*/ 426720 w 657225"/>
                  <a:gd name="connsiteY158" fmla="*/ 1018223 h 1238250"/>
                  <a:gd name="connsiteX159" fmla="*/ 409575 w 657225"/>
                  <a:gd name="connsiteY159" fmla="*/ 989648 h 1238250"/>
                  <a:gd name="connsiteX160" fmla="*/ 391478 w 657225"/>
                  <a:gd name="connsiteY160" fmla="*/ 1016317 h 1238250"/>
                  <a:gd name="connsiteX161" fmla="*/ 408623 w 657225"/>
                  <a:gd name="connsiteY161" fmla="*/ 1046798 h 1238250"/>
                  <a:gd name="connsiteX162" fmla="*/ 426720 w 657225"/>
                  <a:gd name="connsiteY162" fmla="*/ 1018223 h 1238250"/>
                  <a:gd name="connsiteX163" fmla="*/ 474345 w 657225"/>
                  <a:gd name="connsiteY163" fmla="*/ 1019175 h 1238250"/>
                  <a:gd name="connsiteX164" fmla="*/ 492443 w 657225"/>
                  <a:gd name="connsiteY164" fmla="*/ 1047750 h 1238250"/>
                  <a:gd name="connsiteX165" fmla="*/ 510540 w 657225"/>
                  <a:gd name="connsiteY165" fmla="*/ 1020128 h 1238250"/>
                  <a:gd name="connsiteX166" fmla="*/ 491490 w 657225"/>
                  <a:gd name="connsiteY166" fmla="*/ 990600 h 1238250"/>
                  <a:gd name="connsiteX167" fmla="*/ 474345 w 657225"/>
                  <a:gd name="connsiteY167" fmla="*/ 1019175 h 1238250"/>
                  <a:gd name="connsiteX168" fmla="*/ 589598 w 657225"/>
                  <a:gd name="connsiteY168" fmla="*/ 1019175 h 1238250"/>
                  <a:gd name="connsiteX169" fmla="*/ 570548 w 657225"/>
                  <a:gd name="connsiteY169" fmla="*/ 989648 h 1238250"/>
                  <a:gd name="connsiteX170" fmla="*/ 553403 w 657225"/>
                  <a:gd name="connsiteY170" fmla="*/ 1017270 h 1238250"/>
                  <a:gd name="connsiteX171" fmla="*/ 571500 w 657225"/>
                  <a:gd name="connsiteY171" fmla="*/ 1046798 h 1238250"/>
                  <a:gd name="connsiteX172" fmla="*/ 589598 w 657225"/>
                  <a:gd name="connsiteY172" fmla="*/ 1019175 h 1238250"/>
                  <a:gd name="connsiteX173" fmla="*/ 100013 w 657225"/>
                  <a:gd name="connsiteY173" fmla="*/ 1173480 h 1238250"/>
                  <a:gd name="connsiteX174" fmla="*/ 82868 w 657225"/>
                  <a:gd name="connsiteY174" fmla="*/ 1144905 h 1238250"/>
                  <a:gd name="connsiteX175" fmla="*/ 63818 w 657225"/>
                  <a:gd name="connsiteY175" fmla="*/ 1171575 h 1238250"/>
                  <a:gd name="connsiteX176" fmla="*/ 81915 w 657225"/>
                  <a:gd name="connsiteY176" fmla="*/ 1201103 h 1238250"/>
                  <a:gd name="connsiteX177" fmla="*/ 100013 w 657225"/>
                  <a:gd name="connsiteY177" fmla="*/ 1173480 h 1238250"/>
                  <a:gd name="connsiteX178" fmla="*/ 99060 w 657225"/>
                  <a:gd name="connsiteY178" fmla="*/ 398145 h 1238250"/>
                  <a:gd name="connsiteX179" fmla="*/ 80963 w 657225"/>
                  <a:gd name="connsiteY179" fmla="*/ 368618 h 1238250"/>
                  <a:gd name="connsiteX180" fmla="*/ 63818 w 657225"/>
                  <a:gd name="connsiteY180" fmla="*/ 394335 h 1238250"/>
                  <a:gd name="connsiteX181" fmla="*/ 80010 w 657225"/>
                  <a:gd name="connsiteY181" fmla="*/ 426720 h 1238250"/>
                  <a:gd name="connsiteX182" fmla="*/ 99060 w 657225"/>
                  <a:gd name="connsiteY182" fmla="*/ 398145 h 1238250"/>
                  <a:gd name="connsiteX183" fmla="*/ 344805 w 657225"/>
                  <a:gd name="connsiteY183" fmla="*/ 551498 h 1238250"/>
                  <a:gd name="connsiteX184" fmla="*/ 327660 w 657225"/>
                  <a:gd name="connsiteY184" fmla="*/ 524828 h 1238250"/>
                  <a:gd name="connsiteX185" fmla="*/ 309563 w 657225"/>
                  <a:gd name="connsiteY185" fmla="*/ 554355 h 1238250"/>
                  <a:gd name="connsiteX186" fmla="*/ 326708 w 657225"/>
                  <a:gd name="connsiteY186" fmla="*/ 581025 h 1238250"/>
                  <a:gd name="connsiteX187" fmla="*/ 344805 w 657225"/>
                  <a:gd name="connsiteY187" fmla="*/ 551498 h 1238250"/>
                  <a:gd name="connsiteX188" fmla="*/ 264795 w 657225"/>
                  <a:gd name="connsiteY188" fmla="*/ 397193 h 1238250"/>
                  <a:gd name="connsiteX189" fmla="*/ 248603 w 657225"/>
                  <a:gd name="connsiteY189" fmla="*/ 368618 h 1238250"/>
                  <a:gd name="connsiteX190" fmla="*/ 229553 w 657225"/>
                  <a:gd name="connsiteY190" fmla="*/ 395287 h 1238250"/>
                  <a:gd name="connsiteX191" fmla="*/ 246698 w 657225"/>
                  <a:gd name="connsiteY191" fmla="*/ 425768 h 1238250"/>
                  <a:gd name="connsiteX192" fmla="*/ 264795 w 657225"/>
                  <a:gd name="connsiteY192" fmla="*/ 397193 h 1238250"/>
                  <a:gd name="connsiteX193" fmla="*/ 344805 w 657225"/>
                  <a:gd name="connsiteY193" fmla="*/ 398145 h 1238250"/>
                  <a:gd name="connsiteX194" fmla="*/ 325755 w 657225"/>
                  <a:gd name="connsiteY194" fmla="*/ 368618 h 1238250"/>
                  <a:gd name="connsiteX195" fmla="*/ 308610 w 657225"/>
                  <a:gd name="connsiteY195" fmla="*/ 394335 h 1238250"/>
                  <a:gd name="connsiteX196" fmla="*/ 325755 w 657225"/>
                  <a:gd name="connsiteY196" fmla="*/ 425768 h 1238250"/>
                  <a:gd name="connsiteX197" fmla="*/ 344805 w 657225"/>
                  <a:gd name="connsiteY197" fmla="*/ 398145 h 1238250"/>
                  <a:gd name="connsiteX198" fmla="*/ 427673 w 657225"/>
                  <a:gd name="connsiteY198" fmla="*/ 396240 h 1238250"/>
                  <a:gd name="connsiteX199" fmla="*/ 410528 w 657225"/>
                  <a:gd name="connsiteY199" fmla="*/ 368618 h 1238250"/>
                  <a:gd name="connsiteX200" fmla="*/ 392430 w 657225"/>
                  <a:gd name="connsiteY200" fmla="*/ 395287 h 1238250"/>
                  <a:gd name="connsiteX201" fmla="*/ 409575 w 657225"/>
                  <a:gd name="connsiteY201" fmla="*/ 425768 h 1238250"/>
                  <a:gd name="connsiteX202" fmla="*/ 427673 w 657225"/>
                  <a:gd name="connsiteY202" fmla="*/ 396240 h 1238250"/>
                  <a:gd name="connsiteX203" fmla="*/ 511492 w 657225"/>
                  <a:gd name="connsiteY203" fmla="*/ 397193 h 1238250"/>
                  <a:gd name="connsiteX204" fmla="*/ 494348 w 657225"/>
                  <a:gd name="connsiteY204" fmla="*/ 368618 h 1238250"/>
                  <a:gd name="connsiteX205" fmla="*/ 476250 w 657225"/>
                  <a:gd name="connsiteY205" fmla="*/ 396240 h 1238250"/>
                  <a:gd name="connsiteX206" fmla="*/ 494348 w 657225"/>
                  <a:gd name="connsiteY206" fmla="*/ 425768 h 1238250"/>
                  <a:gd name="connsiteX207" fmla="*/ 511492 w 657225"/>
                  <a:gd name="connsiteY207" fmla="*/ 397193 h 1238250"/>
                  <a:gd name="connsiteX208" fmla="*/ 553403 w 657225"/>
                  <a:gd name="connsiteY208" fmla="*/ 397193 h 1238250"/>
                  <a:gd name="connsiteX209" fmla="*/ 571500 w 657225"/>
                  <a:gd name="connsiteY209" fmla="*/ 425768 h 1238250"/>
                  <a:gd name="connsiteX210" fmla="*/ 589598 w 657225"/>
                  <a:gd name="connsiteY210" fmla="*/ 398145 h 1238250"/>
                  <a:gd name="connsiteX211" fmla="*/ 571500 w 657225"/>
                  <a:gd name="connsiteY211" fmla="*/ 367665 h 1238250"/>
                  <a:gd name="connsiteX212" fmla="*/ 553403 w 657225"/>
                  <a:gd name="connsiteY212" fmla="*/ 397193 h 1238250"/>
                  <a:gd name="connsiteX213" fmla="*/ 308610 w 657225"/>
                  <a:gd name="connsiteY213" fmla="*/ 707708 h 1238250"/>
                  <a:gd name="connsiteX214" fmla="*/ 327660 w 657225"/>
                  <a:gd name="connsiteY214" fmla="*/ 734378 h 1238250"/>
                  <a:gd name="connsiteX215" fmla="*/ 344805 w 657225"/>
                  <a:gd name="connsiteY215" fmla="*/ 707708 h 1238250"/>
                  <a:gd name="connsiteX216" fmla="*/ 327660 w 657225"/>
                  <a:gd name="connsiteY216" fmla="*/ 680085 h 1238250"/>
                  <a:gd name="connsiteX217" fmla="*/ 308610 w 657225"/>
                  <a:gd name="connsiteY217" fmla="*/ 707708 h 1238250"/>
                  <a:gd name="connsiteX218" fmla="*/ 391478 w 657225"/>
                  <a:gd name="connsiteY218" fmla="*/ 706755 h 1238250"/>
                  <a:gd name="connsiteX219" fmla="*/ 410528 w 657225"/>
                  <a:gd name="connsiteY219" fmla="*/ 734378 h 1238250"/>
                  <a:gd name="connsiteX220" fmla="*/ 426720 w 657225"/>
                  <a:gd name="connsiteY220" fmla="*/ 707708 h 1238250"/>
                  <a:gd name="connsiteX221" fmla="*/ 407670 w 657225"/>
                  <a:gd name="connsiteY221" fmla="*/ 680085 h 1238250"/>
                  <a:gd name="connsiteX222" fmla="*/ 391478 w 657225"/>
                  <a:gd name="connsiteY222" fmla="*/ 706755 h 1238250"/>
                  <a:gd name="connsiteX223" fmla="*/ 475298 w 657225"/>
                  <a:gd name="connsiteY223" fmla="*/ 706755 h 1238250"/>
                  <a:gd name="connsiteX224" fmla="*/ 494348 w 657225"/>
                  <a:gd name="connsiteY224" fmla="*/ 735330 h 1238250"/>
                  <a:gd name="connsiteX225" fmla="*/ 510540 w 657225"/>
                  <a:gd name="connsiteY225" fmla="*/ 708660 h 1238250"/>
                  <a:gd name="connsiteX226" fmla="*/ 493395 w 657225"/>
                  <a:gd name="connsiteY226" fmla="*/ 681037 h 1238250"/>
                  <a:gd name="connsiteX227" fmla="*/ 475298 w 657225"/>
                  <a:gd name="connsiteY227" fmla="*/ 706755 h 1238250"/>
                  <a:gd name="connsiteX228" fmla="*/ 589598 w 657225"/>
                  <a:gd name="connsiteY228" fmla="*/ 706755 h 1238250"/>
                  <a:gd name="connsiteX229" fmla="*/ 571500 w 657225"/>
                  <a:gd name="connsiteY229" fmla="*/ 681037 h 1238250"/>
                  <a:gd name="connsiteX230" fmla="*/ 554355 w 657225"/>
                  <a:gd name="connsiteY230" fmla="*/ 706755 h 1238250"/>
                  <a:gd name="connsiteX231" fmla="*/ 570548 w 657225"/>
                  <a:gd name="connsiteY231" fmla="*/ 735330 h 1238250"/>
                  <a:gd name="connsiteX232" fmla="*/ 589598 w 657225"/>
                  <a:gd name="connsiteY232" fmla="*/ 706755 h 1238250"/>
                  <a:gd name="connsiteX233" fmla="*/ 63818 w 657225"/>
                  <a:gd name="connsiteY233" fmla="*/ 163830 h 1238250"/>
                  <a:gd name="connsiteX234" fmla="*/ 81915 w 657225"/>
                  <a:gd name="connsiteY234" fmla="*/ 191452 h 1238250"/>
                  <a:gd name="connsiteX235" fmla="*/ 100013 w 657225"/>
                  <a:gd name="connsiteY235" fmla="*/ 168593 h 1238250"/>
                  <a:gd name="connsiteX236" fmla="*/ 83820 w 657225"/>
                  <a:gd name="connsiteY236" fmla="*/ 139065 h 1238250"/>
                  <a:gd name="connsiteX237" fmla="*/ 63818 w 657225"/>
                  <a:gd name="connsiteY237" fmla="*/ 163830 h 1238250"/>
                  <a:gd name="connsiteX238" fmla="*/ 229553 w 657225"/>
                  <a:gd name="connsiteY238" fmla="*/ 165735 h 1238250"/>
                  <a:gd name="connsiteX239" fmla="*/ 246698 w 657225"/>
                  <a:gd name="connsiteY239" fmla="*/ 191452 h 1238250"/>
                  <a:gd name="connsiteX240" fmla="*/ 264795 w 657225"/>
                  <a:gd name="connsiteY240" fmla="*/ 163830 h 1238250"/>
                  <a:gd name="connsiteX241" fmla="*/ 246698 w 657225"/>
                  <a:gd name="connsiteY241" fmla="*/ 139065 h 1238250"/>
                  <a:gd name="connsiteX242" fmla="*/ 229553 w 657225"/>
                  <a:gd name="connsiteY242" fmla="*/ 165735 h 1238250"/>
                  <a:gd name="connsiteX243" fmla="*/ 308610 w 657225"/>
                  <a:gd name="connsiteY243" fmla="*/ 165735 h 1238250"/>
                  <a:gd name="connsiteX244" fmla="*/ 325755 w 657225"/>
                  <a:gd name="connsiteY244" fmla="*/ 191452 h 1238250"/>
                  <a:gd name="connsiteX245" fmla="*/ 344805 w 657225"/>
                  <a:gd name="connsiteY245" fmla="*/ 163830 h 1238250"/>
                  <a:gd name="connsiteX246" fmla="*/ 325755 w 657225"/>
                  <a:gd name="connsiteY246" fmla="*/ 139065 h 1238250"/>
                  <a:gd name="connsiteX247" fmla="*/ 308610 w 657225"/>
                  <a:gd name="connsiteY247" fmla="*/ 165735 h 1238250"/>
                  <a:gd name="connsiteX248" fmla="*/ 391478 w 657225"/>
                  <a:gd name="connsiteY248" fmla="*/ 165735 h 1238250"/>
                  <a:gd name="connsiteX249" fmla="*/ 408623 w 657225"/>
                  <a:gd name="connsiteY249" fmla="*/ 191452 h 1238250"/>
                  <a:gd name="connsiteX250" fmla="*/ 426720 w 657225"/>
                  <a:gd name="connsiteY250" fmla="*/ 163830 h 1238250"/>
                  <a:gd name="connsiteX251" fmla="*/ 408623 w 657225"/>
                  <a:gd name="connsiteY251" fmla="*/ 139065 h 1238250"/>
                  <a:gd name="connsiteX252" fmla="*/ 391478 w 657225"/>
                  <a:gd name="connsiteY252" fmla="*/ 165735 h 1238250"/>
                  <a:gd name="connsiteX253" fmla="*/ 475298 w 657225"/>
                  <a:gd name="connsiteY253" fmla="*/ 164783 h 1238250"/>
                  <a:gd name="connsiteX254" fmla="*/ 492443 w 657225"/>
                  <a:gd name="connsiteY254" fmla="*/ 191452 h 1238250"/>
                  <a:gd name="connsiteX255" fmla="*/ 510540 w 657225"/>
                  <a:gd name="connsiteY255" fmla="*/ 166688 h 1238250"/>
                  <a:gd name="connsiteX256" fmla="*/ 491490 w 657225"/>
                  <a:gd name="connsiteY256" fmla="*/ 139065 h 1238250"/>
                  <a:gd name="connsiteX257" fmla="*/ 475298 w 657225"/>
                  <a:gd name="connsiteY257" fmla="*/ 164783 h 1238250"/>
                  <a:gd name="connsiteX258" fmla="*/ 553403 w 657225"/>
                  <a:gd name="connsiteY258" fmla="*/ 163830 h 1238250"/>
                  <a:gd name="connsiteX259" fmla="*/ 570548 w 657225"/>
                  <a:gd name="connsiteY259" fmla="*/ 191452 h 1238250"/>
                  <a:gd name="connsiteX260" fmla="*/ 588645 w 657225"/>
                  <a:gd name="connsiteY260" fmla="*/ 166688 h 1238250"/>
                  <a:gd name="connsiteX261" fmla="*/ 570548 w 657225"/>
                  <a:gd name="connsiteY261" fmla="*/ 139065 h 1238250"/>
                  <a:gd name="connsiteX262" fmla="*/ 553403 w 657225"/>
                  <a:gd name="connsiteY262" fmla="*/ 163830 h 1238250"/>
                  <a:gd name="connsiteX263" fmla="*/ 99060 w 657225"/>
                  <a:gd name="connsiteY263" fmla="*/ 243840 h 1238250"/>
                  <a:gd name="connsiteX264" fmla="*/ 80963 w 657225"/>
                  <a:gd name="connsiteY264" fmla="*/ 216218 h 1238250"/>
                  <a:gd name="connsiteX265" fmla="*/ 62865 w 657225"/>
                  <a:gd name="connsiteY265" fmla="*/ 243840 h 1238250"/>
                  <a:gd name="connsiteX266" fmla="*/ 81915 w 657225"/>
                  <a:gd name="connsiteY266" fmla="*/ 270510 h 1238250"/>
                  <a:gd name="connsiteX267" fmla="*/ 99060 w 657225"/>
                  <a:gd name="connsiteY267" fmla="*/ 243840 h 1238250"/>
                  <a:gd name="connsiteX268" fmla="*/ 264795 w 657225"/>
                  <a:gd name="connsiteY268" fmla="*/ 244793 h 1238250"/>
                  <a:gd name="connsiteX269" fmla="*/ 245745 w 657225"/>
                  <a:gd name="connsiteY269" fmla="*/ 216218 h 1238250"/>
                  <a:gd name="connsiteX270" fmla="*/ 229553 w 657225"/>
                  <a:gd name="connsiteY270" fmla="*/ 242887 h 1238250"/>
                  <a:gd name="connsiteX271" fmla="*/ 247650 w 657225"/>
                  <a:gd name="connsiteY271" fmla="*/ 270510 h 1238250"/>
                  <a:gd name="connsiteX272" fmla="*/ 264795 w 657225"/>
                  <a:gd name="connsiteY272" fmla="*/ 244793 h 1238250"/>
                  <a:gd name="connsiteX273" fmla="*/ 308610 w 657225"/>
                  <a:gd name="connsiteY273" fmla="*/ 242887 h 1238250"/>
                  <a:gd name="connsiteX274" fmla="*/ 325755 w 657225"/>
                  <a:gd name="connsiteY274" fmla="*/ 270510 h 1238250"/>
                  <a:gd name="connsiteX275" fmla="*/ 343853 w 657225"/>
                  <a:gd name="connsiteY275" fmla="*/ 245745 h 1238250"/>
                  <a:gd name="connsiteX276" fmla="*/ 324803 w 657225"/>
                  <a:gd name="connsiteY276" fmla="*/ 216218 h 1238250"/>
                  <a:gd name="connsiteX277" fmla="*/ 308610 w 657225"/>
                  <a:gd name="connsiteY277" fmla="*/ 242887 h 1238250"/>
                  <a:gd name="connsiteX278" fmla="*/ 391478 w 657225"/>
                  <a:gd name="connsiteY278" fmla="*/ 243840 h 1238250"/>
                  <a:gd name="connsiteX279" fmla="*/ 409575 w 657225"/>
                  <a:gd name="connsiteY279" fmla="*/ 270510 h 1238250"/>
                  <a:gd name="connsiteX280" fmla="*/ 426720 w 657225"/>
                  <a:gd name="connsiteY280" fmla="*/ 244793 h 1238250"/>
                  <a:gd name="connsiteX281" fmla="*/ 409575 w 657225"/>
                  <a:gd name="connsiteY281" fmla="*/ 216218 h 1238250"/>
                  <a:gd name="connsiteX282" fmla="*/ 391478 w 657225"/>
                  <a:gd name="connsiteY282" fmla="*/ 243840 h 1238250"/>
                  <a:gd name="connsiteX283" fmla="*/ 510540 w 657225"/>
                  <a:gd name="connsiteY283" fmla="*/ 244793 h 1238250"/>
                  <a:gd name="connsiteX284" fmla="*/ 491490 w 657225"/>
                  <a:gd name="connsiteY284" fmla="*/ 216218 h 1238250"/>
                  <a:gd name="connsiteX285" fmla="*/ 475298 w 657225"/>
                  <a:gd name="connsiteY285" fmla="*/ 245745 h 1238250"/>
                  <a:gd name="connsiteX286" fmla="*/ 492443 w 657225"/>
                  <a:gd name="connsiteY286" fmla="*/ 270510 h 1238250"/>
                  <a:gd name="connsiteX287" fmla="*/ 510540 w 657225"/>
                  <a:gd name="connsiteY287" fmla="*/ 244793 h 1238250"/>
                  <a:gd name="connsiteX288" fmla="*/ 589598 w 657225"/>
                  <a:gd name="connsiteY288" fmla="*/ 243840 h 1238250"/>
                  <a:gd name="connsiteX289" fmla="*/ 570548 w 657225"/>
                  <a:gd name="connsiteY289" fmla="*/ 215265 h 1238250"/>
                  <a:gd name="connsiteX290" fmla="*/ 554355 w 657225"/>
                  <a:gd name="connsiteY290" fmla="*/ 244793 h 1238250"/>
                  <a:gd name="connsiteX291" fmla="*/ 572453 w 657225"/>
                  <a:gd name="connsiteY291" fmla="*/ 270510 h 1238250"/>
                  <a:gd name="connsiteX292" fmla="*/ 589598 w 657225"/>
                  <a:gd name="connsiteY292" fmla="*/ 243840 h 1238250"/>
                  <a:gd name="connsiteX293" fmla="*/ 63818 w 657225"/>
                  <a:gd name="connsiteY293" fmla="*/ 319087 h 1238250"/>
                  <a:gd name="connsiteX294" fmla="*/ 80963 w 657225"/>
                  <a:gd name="connsiteY294" fmla="*/ 346710 h 1238250"/>
                  <a:gd name="connsiteX295" fmla="*/ 99060 w 657225"/>
                  <a:gd name="connsiteY295" fmla="*/ 319087 h 1238250"/>
                  <a:gd name="connsiteX296" fmla="*/ 80010 w 657225"/>
                  <a:gd name="connsiteY296" fmla="*/ 295275 h 1238250"/>
                  <a:gd name="connsiteX297" fmla="*/ 63818 w 657225"/>
                  <a:gd name="connsiteY297" fmla="*/ 319087 h 1238250"/>
                  <a:gd name="connsiteX298" fmla="*/ 308610 w 657225"/>
                  <a:gd name="connsiteY298" fmla="*/ 320993 h 1238250"/>
                  <a:gd name="connsiteX299" fmla="*/ 325755 w 657225"/>
                  <a:gd name="connsiteY299" fmla="*/ 345758 h 1238250"/>
                  <a:gd name="connsiteX300" fmla="*/ 344805 w 657225"/>
                  <a:gd name="connsiteY300" fmla="*/ 318135 h 1238250"/>
                  <a:gd name="connsiteX301" fmla="*/ 326708 w 657225"/>
                  <a:gd name="connsiteY301" fmla="*/ 293370 h 1238250"/>
                  <a:gd name="connsiteX302" fmla="*/ 308610 w 657225"/>
                  <a:gd name="connsiteY302" fmla="*/ 320993 h 1238250"/>
                  <a:gd name="connsiteX303" fmla="*/ 510540 w 657225"/>
                  <a:gd name="connsiteY303" fmla="*/ 321945 h 1238250"/>
                  <a:gd name="connsiteX304" fmla="*/ 492443 w 657225"/>
                  <a:gd name="connsiteY304" fmla="*/ 294322 h 1238250"/>
                  <a:gd name="connsiteX305" fmla="*/ 474345 w 657225"/>
                  <a:gd name="connsiteY305" fmla="*/ 319087 h 1238250"/>
                  <a:gd name="connsiteX306" fmla="*/ 490538 w 657225"/>
                  <a:gd name="connsiteY306" fmla="*/ 345758 h 1238250"/>
                  <a:gd name="connsiteX307" fmla="*/ 510540 w 657225"/>
                  <a:gd name="connsiteY307" fmla="*/ 321945 h 1238250"/>
                  <a:gd name="connsiteX308" fmla="*/ 589598 w 657225"/>
                  <a:gd name="connsiteY308" fmla="*/ 320040 h 1238250"/>
                  <a:gd name="connsiteX309" fmla="*/ 572453 w 657225"/>
                  <a:gd name="connsiteY309" fmla="*/ 294322 h 1238250"/>
                  <a:gd name="connsiteX310" fmla="*/ 554355 w 657225"/>
                  <a:gd name="connsiteY310" fmla="*/ 319087 h 1238250"/>
                  <a:gd name="connsiteX311" fmla="*/ 573405 w 657225"/>
                  <a:gd name="connsiteY311" fmla="*/ 346710 h 1238250"/>
                  <a:gd name="connsiteX312" fmla="*/ 589598 w 657225"/>
                  <a:gd name="connsiteY312" fmla="*/ 320040 h 1238250"/>
                  <a:gd name="connsiteX313" fmla="*/ 63818 w 657225"/>
                  <a:gd name="connsiteY313" fmla="*/ 785812 h 1238250"/>
                  <a:gd name="connsiteX314" fmla="*/ 80963 w 657225"/>
                  <a:gd name="connsiteY314" fmla="*/ 811530 h 1238250"/>
                  <a:gd name="connsiteX315" fmla="*/ 100013 w 657225"/>
                  <a:gd name="connsiteY315" fmla="*/ 786765 h 1238250"/>
                  <a:gd name="connsiteX316" fmla="*/ 81915 w 657225"/>
                  <a:gd name="connsiteY316" fmla="*/ 759143 h 1238250"/>
                  <a:gd name="connsiteX317" fmla="*/ 63818 w 657225"/>
                  <a:gd name="connsiteY317" fmla="*/ 785812 h 1238250"/>
                  <a:gd name="connsiteX318" fmla="*/ 229553 w 657225"/>
                  <a:gd name="connsiteY318" fmla="*/ 783908 h 1238250"/>
                  <a:gd name="connsiteX319" fmla="*/ 247650 w 657225"/>
                  <a:gd name="connsiteY319" fmla="*/ 811530 h 1238250"/>
                  <a:gd name="connsiteX320" fmla="*/ 264795 w 657225"/>
                  <a:gd name="connsiteY320" fmla="*/ 788670 h 1238250"/>
                  <a:gd name="connsiteX321" fmla="*/ 247650 w 657225"/>
                  <a:gd name="connsiteY321" fmla="*/ 760095 h 1238250"/>
                  <a:gd name="connsiteX322" fmla="*/ 229553 w 657225"/>
                  <a:gd name="connsiteY322" fmla="*/ 783908 h 1238250"/>
                  <a:gd name="connsiteX323" fmla="*/ 344805 w 657225"/>
                  <a:gd name="connsiteY323" fmla="*/ 783908 h 1238250"/>
                  <a:gd name="connsiteX324" fmla="*/ 327660 w 657225"/>
                  <a:gd name="connsiteY324" fmla="*/ 759143 h 1238250"/>
                  <a:gd name="connsiteX325" fmla="*/ 308610 w 657225"/>
                  <a:gd name="connsiteY325" fmla="*/ 785812 h 1238250"/>
                  <a:gd name="connsiteX326" fmla="*/ 326708 w 657225"/>
                  <a:gd name="connsiteY326" fmla="*/ 810578 h 1238250"/>
                  <a:gd name="connsiteX327" fmla="*/ 344805 w 657225"/>
                  <a:gd name="connsiteY327" fmla="*/ 783908 h 1238250"/>
                  <a:gd name="connsiteX328" fmla="*/ 392430 w 657225"/>
                  <a:gd name="connsiteY328" fmla="*/ 788670 h 1238250"/>
                  <a:gd name="connsiteX329" fmla="*/ 408623 w 657225"/>
                  <a:gd name="connsiteY329" fmla="*/ 811530 h 1238250"/>
                  <a:gd name="connsiteX330" fmla="*/ 426720 w 657225"/>
                  <a:gd name="connsiteY330" fmla="*/ 788670 h 1238250"/>
                  <a:gd name="connsiteX331" fmla="*/ 410528 w 657225"/>
                  <a:gd name="connsiteY331" fmla="*/ 759143 h 1238250"/>
                  <a:gd name="connsiteX332" fmla="*/ 392430 w 657225"/>
                  <a:gd name="connsiteY332" fmla="*/ 788670 h 1238250"/>
                  <a:gd name="connsiteX333" fmla="*/ 475298 w 657225"/>
                  <a:gd name="connsiteY333" fmla="*/ 785812 h 1238250"/>
                  <a:gd name="connsiteX334" fmla="*/ 491490 w 657225"/>
                  <a:gd name="connsiteY334" fmla="*/ 811530 h 1238250"/>
                  <a:gd name="connsiteX335" fmla="*/ 510540 w 657225"/>
                  <a:gd name="connsiteY335" fmla="*/ 787718 h 1238250"/>
                  <a:gd name="connsiteX336" fmla="*/ 492443 w 657225"/>
                  <a:gd name="connsiteY336" fmla="*/ 760095 h 1238250"/>
                  <a:gd name="connsiteX337" fmla="*/ 475298 w 657225"/>
                  <a:gd name="connsiteY337" fmla="*/ 785812 h 1238250"/>
                  <a:gd name="connsiteX338" fmla="*/ 589598 w 657225"/>
                  <a:gd name="connsiteY338" fmla="*/ 786765 h 1238250"/>
                  <a:gd name="connsiteX339" fmla="*/ 571500 w 657225"/>
                  <a:gd name="connsiteY339" fmla="*/ 759143 h 1238250"/>
                  <a:gd name="connsiteX340" fmla="*/ 553403 w 657225"/>
                  <a:gd name="connsiteY340" fmla="*/ 782003 h 1238250"/>
                  <a:gd name="connsiteX341" fmla="*/ 569595 w 657225"/>
                  <a:gd name="connsiteY341" fmla="*/ 811530 h 1238250"/>
                  <a:gd name="connsiteX342" fmla="*/ 589598 w 657225"/>
                  <a:gd name="connsiteY342" fmla="*/ 786765 h 1238250"/>
                  <a:gd name="connsiteX343" fmla="*/ 99060 w 657225"/>
                  <a:gd name="connsiteY343" fmla="*/ 631508 h 1238250"/>
                  <a:gd name="connsiteX344" fmla="*/ 80963 w 657225"/>
                  <a:gd name="connsiteY344" fmla="*/ 603885 h 1238250"/>
                  <a:gd name="connsiteX345" fmla="*/ 63818 w 657225"/>
                  <a:gd name="connsiteY345" fmla="*/ 629603 h 1238250"/>
                  <a:gd name="connsiteX346" fmla="*/ 80963 w 657225"/>
                  <a:gd name="connsiteY346" fmla="*/ 655320 h 1238250"/>
                  <a:gd name="connsiteX347" fmla="*/ 99060 w 657225"/>
                  <a:gd name="connsiteY347" fmla="*/ 631508 h 1238250"/>
                  <a:gd name="connsiteX348" fmla="*/ 264795 w 657225"/>
                  <a:gd name="connsiteY348" fmla="*/ 629603 h 1238250"/>
                  <a:gd name="connsiteX349" fmla="*/ 247650 w 657225"/>
                  <a:gd name="connsiteY349" fmla="*/ 603885 h 1238250"/>
                  <a:gd name="connsiteX350" fmla="*/ 229553 w 657225"/>
                  <a:gd name="connsiteY350" fmla="*/ 628650 h 1238250"/>
                  <a:gd name="connsiteX351" fmla="*/ 247650 w 657225"/>
                  <a:gd name="connsiteY351" fmla="*/ 656273 h 1238250"/>
                  <a:gd name="connsiteX352" fmla="*/ 264795 w 657225"/>
                  <a:gd name="connsiteY352" fmla="*/ 629603 h 1238250"/>
                  <a:gd name="connsiteX353" fmla="*/ 344805 w 657225"/>
                  <a:gd name="connsiteY353" fmla="*/ 631508 h 1238250"/>
                  <a:gd name="connsiteX354" fmla="*/ 326708 w 657225"/>
                  <a:gd name="connsiteY354" fmla="*/ 603885 h 1238250"/>
                  <a:gd name="connsiteX355" fmla="*/ 308610 w 657225"/>
                  <a:gd name="connsiteY355" fmla="*/ 626745 h 1238250"/>
                  <a:gd name="connsiteX356" fmla="*/ 324803 w 657225"/>
                  <a:gd name="connsiteY356" fmla="*/ 656273 h 1238250"/>
                  <a:gd name="connsiteX357" fmla="*/ 344805 w 657225"/>
                  <a:gd name="connsiteY357" fmla="*/ 631508 h 1238250"/>
                  <a:gd name="connsiteX358" fmla="*/ 426720 w 657225"/>
                  <a:gd name="connsiteY358" fmla="*/ 628650 h 1238250"/>
                  <a:gd name="connsiteX359" fmla="*/ 410528 w 657225"/>
                  <a:gd name="connsiteY359" fmla="*/ 603885 h 1238250"/>
                  <a:gd name="connsiteX360" fmla="*/ 391478 w 657225"/>
                  <a:gd name="connsiteY360" fmla="*/ 627698 h 1238250"/>
                  <a:gd name="connsiteX361" fmla="*/ 408623 w 657225"/>
                  <a:gd name="connsiteY361" fmla="*/ 655320 h 1238250"/>
                  <a:gd name="connsiteX362" fmla="*/ 426720 w 657225"/>
                  <a:gd name="connsiteY362" fmla="*/ 628650 h 1238250"/>
                  <a:gd name="connsiteX363" fmla="*/ 510540 w 657225"/>
                  <a:gd name="connsiteY363" fmla="*/ 629603 h 1238250"/>
                  <a:gd name="connsiteX364" fmla="*/ 493395 w 657225"/>
                  <a:gd name="connsiteY364" fmla="*/ 603885 h 1238250"/>
                  <a:gd name="connsiteX365" fmla="*/ 474345 w 657225"/>
                  <a:gd name="connsiteY365" fmla="*/ 628650 h 1238250"/>
                  <a:gd name="connsiteX366" fmla="*/ 492443 w 657225"/>
                  <a:gd name="connsiteY366" fmla="*/ 656273 h 1238250"/>
                  <a:gd name="connsiteX367" fmla="*/ 510540 w 657225"/>
                  <a:gd name="connsiteY367" fmla="*/ 629603 h 1238250"/>
                  <a:gd name="connsiteX368" fmla="*/ 589598 w 657225"/>
                  <a:gd name="connsiteY368" fmla="*/ 628650 h 1238250"/>
                  <a:gd name="connsiteX369" fmla="*/ 571500 w 657225"/>
                  <a:gd name="connsiteY369" fmla="*/ 603885 h 1238250"/>
                  <a:gd name="connsiteX370" fmla="*/ 553403 w 657225"/>
                  <a:gd name="connsiteY370" fmla="*/ 628650 h 1238250"/>
                  <a:gd name="connsiteX371" fmla="*/ 571500 w 657225"/>
                  <a:gd name="connsiteY371" fmla="*/ 656273 h 1238250"/>
                  <a:gd name="connsiteX372" fmla="*/ 589598 w 657225"/>
                  <a:gd name="connsiteY372" fmla="*/ 628650 h 1238250"/>
                  <a:gd name="connsiteX373" fmla="*/ 99060 w 657225"/>
                  <a:gd name="connsiteY373" fmla="*/ 941070 h 1238250"/>
                  <a:gd name="connsiteX374" fmla="*/ 81915 w 657225"/>
                  <a:gd name="connsiteY374" fmla="*/ 914400 h 1238250"/>
                  <a:gd name="connsiteX375" fmla="*/ 63818 w 657225"/>
                  <a:gd name="connsiteY375" fmla="*/ 939165 h 1238250"/>
                  <a:gd name="connsiteX376" fmla="*/ 82868 w 657225"/>
                  <a:gd name="connsiteY376" fmla="*/ 966787 h 1238250"/>
                  <a:gd name="connsiteX377" fmla="*/ 99060 w 657225"/>
                  <a:gd name="connsiteY377" fmla="*/ 941070 h 1238250"/>
                  <a:gd name="connsiteX378" fmla="*/ 308610 w 657225"/>
                  <a:gd name="connsiteY378" fmla="*/ 939165 h 1238250"/>
                  <a:gd name="connsiteX379" fmla="*/ 325755 w 657225"/>
                  <a:gd name="connsiteY379" fmla="*/ 966787 h 1238250"/>
                  <a:gd name="connsiteX380" fmla="*/ 343853 w 657225"/>
                  <a:gd name="connsiteY380" fmla="*/ 942023 h 1238250"/>
                  <a:gd name="connsiteX381" fmla="*/ 324803 w 657225"/>
                  <a:gd name="connsiteY381" fmla="*/ 915353 h 1238250"/>
                  <a:gd name="connsiteX382" fmla="*/ 308610 w 657225"/>
                  <a:gd name="connsiteY382" fmla="*/ 939165 h 1238250"/>
                  <a:gd name="connsiteX383" fmla="*/ 391478 w 657225"/>
                  <a:gd name="connsiteY383" fmla="*/ 937260 h 1238250"/>
                  <a:gd name="connsiteX384" fmla="*/ 409575 w 657225"/>
                  <a:gd name="connsiteY384" fmla="*/ 966787 h 1238250"/>
                  <a:gd name="connsiteX385" fmla="*/ 426720 w 657225"/>
                  <a:gd name="connsiteY385" fmla="*/ 942975 h 1238250"/>
                  <a:gd name="connsiteX386" fmla="*/ 409575 w 657225"/>
                  <a:gd name="connsiteY386" fmla="*/ 914400 h 1238250"/>
                  <a:gd name="connsiteX387" fmla="*/ 391478 w 657225"/>
                  <a:gd name="connsiteY387" fmla="*/ 937260 h 1238250"/>
                  <a:gd name="connsiteX388" fmla="*/ 511492 w 657225"/>
                  <a:gd name="connsiteY388" fmla="*/ 947737 h 1238250"/>
                  <a:gd name="connsiteX389" fmla="*/ 492443 w 657225"/>
                  <a:gd name="connsiteY389" fmla="*/ 915353 h 1238250"/>
                  <a:gd name="connsiteX390" fmla="*/ 475298 w 657225"/>
                  <a:gd name="connsiteY390" fmla="*/ 941070 h 1238250"/>
                  <a:gd name="connsiteX391" fmla="*/ 492443 w 657225"/>
                  <a:gd name="connsiteY391" fmla="*/ 967740 h 1238250"/>
                  <a:gd name="connsiteX392" fmla="*/ 511492 w 657225"/>
                  <a:gd name="connsiteY392" fmla="*/ 947737 h 1238250"/>
                  <a:gd name="connsiteX393" fmla="*/ 589598 w 657225"/>
                  <a:gd name="connsiteY393" fmla="*/ 940117 h 1238250"/>
                  <a:gd name="connsiteX394" fmla="*/ 572453 w 657225"/>
                  <a:gd name="connsiteY394" fmla="*/ 915353 h 1238250"/>
                  <a:gd name="connsiteX395" fmla="*/ 553403 w 657225"/>
                  <a:gd name="connsiteY395" fmla="*/ 940117 h 1238250"/>
                  <a:gd name="connsiteX396" fmla="*/ 571500 w 657225"/>
                  <a:gd name="connsiteY396" fmla="*/ 967740 h 1238250"/>
                  <a:gd name="connsiteX397" fmla="*/ 589598 w 657225"/>
                  <a:gd name="connsiteY397" fmla="*/ 940117 h 1238250"/>
                  <a:gd name="connsiteX398" fmla="*/ 99060 w 657225"/>
                  <a:gd name="connsiteY398" fmla="*/ 705803 h 1238250"/>
                  <a:gd name="connsiteX399" fmla="*/ 80010 w 657225"/>
                  <a:gd name="connsiteY399" fmla="*/ 680085 h 1238250"/>
                  <a:gd name="connsiteX400" fmla="*/ 62865 w 657225"/>
                  <a:gd name="connsiteY400" fmla="*/ 708660 h 1238250"/>
                  <a:gd name="connsiteX401" fmla="*/ 80010 w 657225"/>
                  <a:gd name="connsiteY401" fmla="*/ 734378 h 1238250"/>
                  <a:gd name="connsiteX402" fmla="*/ 99060 w 657225"/>
                  <a:gd name="connsiteY402" fmla="*/ 705803 h 1238250"/>
                  <a:gd name="connsiteX403" fmla="*/ 264795 w 657225"/>
                  <a:gd name="connsiteY403" fmla="*/ 706755 h 1238250"/>
                  <a:gd name="connsiteX404" fmla="*/ 248603 w 657225"/>
                  <a:gd name="connsiteY404" fmla="*/ 681037 h 1238250"/>
                  <a:gd name="connsiteX405" fmla="*/ 229553 w 657225"/>
                  <a:gd name="connsiteY405" fmla="*/ 707708 h 1238250"/>
                  <a:gd name="connsiteX406" fmla="*/ 245745 w 657225"/>
                  <a:gd name="connsiteY406" fmla="*/ 734378 h 1238250"/>
                  <a:gd name="connsiteX407" fmla="*/ 264795 w 657225"/>
                  <a:gd name="connsiteY407" fmla="*/ 706755 h 1238250"/>
                  <a:gd name="connsiteX408" fmla="*/ 229553 w 657225"/>
                  <a:gd name="connsiteY408" fmla="*/ 943928 h 1238250"/>
                  <a:gd name="connsiteX409" fmla="*/ 246698 w 657225"/>
                  <a:gd name="connsiteY409" fmla="*/ 966787 h 1238250"/>
                  <a:gd name="connsiteX410" fmla="*/ 264795 w 657225"/>
                  <a:gd name="connsiteY410" fmla="*/ 941070 h 1238250"/>
                  <a:gd name="connsiteX411" fmla="*/ 247650 w 657225"/>
                  <a:gd name="connsiteY411" fmla="*/ 915353 h 1238250"/>
                  <a:gd name="connsiteX412" fmla="*/ 229553 w 657225"/>
                  <a:gd name="connsiteY412" fmla="*/ 943928 h 1238250"/>
                  <a:gd name="connsiteX413" fmla="*/ 264795 w 657225"/>
                  <a:gd name="connsiteY413" fmla="*/ 480060 h 1238250"/>
                  <a:gd name="connsiteX414" fmla="*/ 247650 w 657225"/>
                  <a:gd name="connsiteY414" fmla="*/ 450533 h 1238250"/>
                  <a:gd name="connsiteX415" fmla="*/ 229553 w 657225"/>
                  <a:gd name="connsiteY415" fmla="*/ 476250 h 1238250"/>
                  <a:gd name="connsiteX416" fmla="*/ 246698 w 657225"/>
                  <a:gd name="connsiteY416" fmla="*/ 501968 h 1238250"/>
                  <a:gd name="connsiteX417" fmla="*/ 264795 w 657225"/>
                  <a:gd name="connsiteY417" fmla="*/ 480060 h 1238250"/>
                  <a:gd name="connsiteX418" fmla="*/ 264795 w 657225"/>
                  <a:gd name="connsiteY418" fmla="*/ 321945 h 1238250"/>
                  <a:gd name="connsiteX419" fmla="*/ 246698 w 657225"/>
                  <a:gd name="connsiteY419" fmla="*/ 295275 h 1238250"/>
                  <a:gd name="connsiteX420" fmla="*/ 228600 w 657225"/>
                  <a:gd name="connsiteY420" fmla="*/ 320993 h 1238250"/>
                  <a:gd name="connsiteX421" fmla="*/ 245745 w 657225"/>
                  <a:gd name="connsiteY421" fmla="*/ 346710 h 1238250"/>
                  <a:gd name="connsiteX422" fmla="*/ 264795 w 657225"/>
                  <a:gd name="connsiteY422" fmla="*/ 321945 h 1238250"/>
                  <a:gd name="connsiteX423" fmla="*/ 426720 w 657225"/>
                  <a:gd name="connsiteY423" fmla="*/ 321945 h 1238250"/>
                  <a:gd name="connsiteX424" fmla="*/ 410528 w 657225"/>
                  <a:gd name="connsiteY424" fmla="*/ 295275 h 1238250"/>
                  <a:gd name="connsiteX425" fmla="*/ 391478 w 657225"/>
                  <a:gd name="connsiteY425" fmla="*/ 319087 h 1238250"/>
                  <a:gd name="connsiteX426" fmla="*/ 407670 w 657225"/>
                  <a:gd name="connsiteY426" fmla="*/ 346710 h 1238250"/>
                  <a:gd name="connsiteX427" fmla="*/ 426720 w 657225"/>
                  <a:gd name="connsiteY427" fmla="*/ 321945 h 1238250"/>
                  <a:gd name="connsiteX428" fmla="*/ 179070 w 657225"/>
                  <a:gd name="connsiteY428" fmla="*/ 164783 h 1238250"/>
                  <a:gd name="connsiteX429" fmla="*/ 162878 w 657225"/>
                  <a:gd name="connsiteY429" fmla="*/ 139065 h 1238250"/>
                  <a:gd name="connsiteX430" fmla="*/ 143828 w 657225"/>
                  <a:gd name="connsiteY430" fmla="*/ 163830 h 1238250"/>
                  <a:gd name="connsiteX431" fmla="*/ 160973 w 657225"/>
                  <a:gd name="connsiteY431" fmla="*/ 190500 h 1238250"/>
                  <a:gd name="connsiteX432" fmla="*/ 179070 w 657225"/>
                  <a:gd name="connsiteY432" fmla="*/ 164783 h 1238250"/>
                  <a:gd name="connsiteX433" fmla="*/ 426720 w 657225"/>
                  <a:gd name="connsiteY433" fmla="*/ 478155 h 1238250"/>
                  <a:gd name="connsiteX434" fmla="*/ 408623 w 657225"/>
                  <a:gd name="connsiteY434" fmla="*/ 450533 h 1238250"/>
                  <a:gd name="connsiteX435" fmla="*/ 390525 w 657225"/>
                  <a:gd name="connsiteY435" fmla="*/ 476250 h 1238250"/>
                  <a:gd name="connsiteX436" fmla="*/ 411480 w 657225"/>
                  <a:gd name="connsiteY436" fmla="*/ 501968 h 1238250"/>
                  <a:gd name="connsiteX437" fmla="*/ 426720 w 657225"/>
                  <a:gd name="connsiteY437" fmla="*/ 478155 h 1238250"/>
                  <a:gd name="connsiteX438" fmla="*/ 179070 w 657225"/>
                  <a:gd name="connsiteY438" fmla="*/ 84772 h 1238250"/>
                  <a:gd name="connsiteX439" fmla="*/ 160973 w 657225"/>
                  <a:gd name="connsiteY439" fmla="*/ 54293 h 1238250"/>
                  <a:gd name="connsiteX440" fmla="*/ 145733 w 657225"/>
                  <a:gd name="connsiteY440" fmla="*/ 80963 h 1238250"/>
                  <a:gd name="connsiteX441" fmla="*/ 163830 w 657225"/>
                  <a:gd name="connsiteY441" fmla="*/ 114300 h 1238250"/>
                  <a:gd name="connsiteX442" fmla="*/ 179070 w 657225"/>
                  <a:gd name="connsiteY442" fmla="*/ 84772 h 1238250"/>
                  <a:gd name="connsiteX443" fmla="*/ 179070 w 657225"/>
                  <a:gd name="connsiteY443" fmla="*/ 398145 h 1238250"/>
                  <a:gd name="connsiteX444" fmla="*/ 162878 w 657225"/>
                  <a:gd name="connsiteY444" fmla="*/ 368618 h 1238250"/>
                  <a:gd name="connsiteX445" fmla="*/ 144780 w 657225"/>
                  <a:gd name="connsiteY445" fmla="*/ 393383 h 1238250"/>
                  <a:gd name="connsiteX446" fmla="*/ 160973 w 657225"/>
                  <a:gd name="connsiteY446" fmla="*/ 424815 h 1238250"/>
                  <a:gd name="connsiteX447" fmla="*/ 179070 w 657225"/>
                  <a:gd name="connsiteY447" fmla="*/ 398145 h 1238250"/>
                  <a:gd name="connsiteX448" fmla="*/ 179070 w 657225"/>
                  <a:gd name="connsiteY448" fmla="*/ 1018223 h 1238250"/>
                  <a:gd name="connsiteX449" fmla="*/ 162878 w 657225"/>
                  <a:gd name="connsiteY449" fmla="*/ 989648 h 1238250"/>
                  <a:gd name="connsiteX450" fmla="*/ 144780 w 657225"/>
                  <a:gd name="connsiteY450" fmla="*/ 1017270 h 1238250"/>
                  <a:gd name="connsiteX451" fmla="*/ 160020 w 657225"/>
                  <a:gd name="connsiteY451" fmla="*/ 1046798 h 1238250"/>
                  <a:gd name="connsiteX452" fmla="*/ 179070 w 657225"/>
                  <a:gd name="connsiteY452" fmla="*/ 1018223 h 1238250"/>
                  <a:gd name="connsiteX453" fmla="*/ 264795 w 657225"/>
                  <a:gd name="connsiteY453" fmla="*/ 1100138 h 1238250"/>
                  <a:gd name="connsiteX454" fmla="*/ 246698 w 657225"/>
                  <a:gd name="connsiteY454" fmla="*/ 1071563 h 1238250"/>
                  <a:gd name="connsiteX455" fmla="*/ 229553 w 657225"/>
                  <a:gd name="connsiteY455" fmla="*/ 1094423 h 1238250"/>
                  <a:gd name="connsiteX456" fmla="*/ 244793 w 657225"/>
                  <a:gd name="connsiteY456" fmla="*/ 1121092 h 1238250"/>
                  <a:gd name="connsiteX457" fmla="*/ 264795 w 657225"/>
                  <a:gd name="connsiteY457" fmla="*/ 1100138 h 1238250"/>
                  <a:gd name="connsiteX458" fmla="*/ 308610 w 657225"/>
                  <a:gd name="connsiteY458" fmla="*/ 1091565 h 1238250"/>
                  <a:gd name="connsiteX459" fmla="*/ 325755 w 657225"/>
                  <a:gd name="connsiteY459" fmla="*/ 1121092 h 1238250"/>
                  <a:gd name="connsiteX460" fmla="*/ 344805 w 657225"/>
                  <a:gd name="connsiteY460" fmla="*/ 1096328 h 1238250"/>
                  <a:gd name="connsiteX461" fmla="*/ 327660 w 657225"/>
                  <a:gd name="connsiteY461" fmla="*/ 1070610 h 1238250"/>
                  <a:gd name="connsiteX462" fmla="*/ 308610 w 657225"/>
                  <a:gd name="connsiteY462" fmla="*/ 1091565 h 1238250"/>
                  <a:gd name="connsiteX463" fmla="*/ 589598 w 657225"/>
                  <a:gd name="connsiteY463" fmla="*/ 477203 h 1238250"/>
                  <a:gd name="connsiteX464" fmla="*/ 573405 w 657225"/>
                  <a:gd name="connsiteY464" fmla="*/ 451485 h 1238250"/>
                  <a:gd name="connsiteX465" fmla="*/ 554355 w 657225"/>
                  <a:gd name="connsiteY465" fmla="*/ 475297 h 1238250"/>
                  <a:gd name="connsiteX466" fmla="*/ 571500 w 657225"/>
                  <a:gd name="connsiteY466" fmla="*/ 501968 h 1238250"/>
                  <a:gd name="connsiteX467" fmla="*/ 589598 w 657225"/>
                  <a:gd name="connsiteY467" fmla="*/ 477203 h 1238250"/>
                  <a:gd name="connsiteX468" fmla="*/ 511492 w 657225"/>
                  <a:gd name="connsiteY468" fmla="*/ 468630 h 1238250"/>
                  <a:gd name="connsiteX469" fmla="*/ 494348 w 657225"/>
                  <a:gd name="connsiteY469" fmla="*/ 450533 h 1238250"/>
                  <a:gd name="connsiteX470" fmla="*/ 475298 w 657225"/>
                  <a:gd name="connsiteY470" fmla="*/ 475297 h 1238250"/>
                  <a:gd name="connsiteX471" fmla="*/ 494348 w 657225"/>
                  <a:gd name="connsiteY471" fmla="*/ 500062 h 1238250"/>
                  <a:gd name="connsiteX472" fmla="*/ 511492 w 657225"/>
                  <a:gd name="connsiteY472" fmla="*/ 468630 h 1238250"/>
                  <a:gd name="connsiteX473" fmla="*/ 344805 w 657225"/>
                  <a:gd name="connsiteY473" fmla="*/ 476250 h 1238250"/>
                  <a:gd name="connsiteX474" fmla="*/ 326708 w 657225"/>
                  <a:gd name="connsiteY474" fmla="*/ 451485 h 1238250"/>
                  <a:gd name="connsiteX475" fmla="*/ 308610 w 657225"/>
                  <a:gd name="connsiteY475" fmla="*/ 476250 h 1238250"/>
                  <a:gd name="connsiteX476" fmla="*/ 326708 w 657225"/>
                  <a:gd name="connsiteY476" fmla="*/ 501015 h 1238250"/>
                  <a:gd name="connsiteX477" fmla="*/ 344805 w 657225"/>
                  <a:gd name="connsiteY477" fmla="*/ 476250 h 1238250"/>
                  <a:gd name="connsiteX478" fmla="*/ 63818 w 657225"/>
                  <a:gd name="connsiteY478" fmla="*/ 474345 h 1238250"/>
                  <a:gd name="connsiteX479" fmla="*/ 80010 w 657225"/>
                  <a:gd name="connsiteY479" fmla="*/ 501015 h 1238250"/>
                  <a:gd name="connsiteX480" fmla="*/ 100013 w 657225"/>
                  <a:gd name="connsiteY480" fmla="*/ 477203 h 1238250"/>
                  <a:gd name="connsiteX481" fmla="*/ 83820 w 657225"/>
                  <a:gd name="connsiteY481" fmla="*/ 450533 h 1238250"/>
                  <a:gd name="connsiteX482" fmla="*/ 63818 w 657225"/>
                  <a:gd name="connsiteY482" fmla="*/ 474345 h 1238250"/>
                  <a:gd name="connsiteX483" fmla="*/ 99060 w 657225"/>
                  <a:gd name="connsiteY483" fmla="*/ 1097280 h 1238250"/>
                  <a:gd name="connsiteX484" fmla="*/ 82868 w 657225"/>
                  <a:gd name="connsiteY484" fmla="*/ 1071563 h 1238250"/>
                  <a:gd name="connsiteX485" fmla="*/ 63818 w 657225"/>
                  <a:gd name="connsiteY485" fmla="*/ 1095375 h 1238250"/>
                  <a:gd name="connsiteX486" fmla="*/ 80963 w 657225"/>
                  <a:gd name="connsiteY486" fmla="*/ 1122045 h 1238250"/>
                  <a:gd name="connsiteX487" fmla="*/ 99060 w 657225"/>
                  <a:gd name="connsiteY487" fmla="*/ 1097280 h 1238250"/>
                  <a:gd name="connsiteX488" fmla="*/ 179070 w 657225"/>
                  <a:gd name="connsiteY488" fmla="*/ 242887 h 1238250"/>
                  <a:gd name="connsiteX489" fmla="*/ 161925 w 657225"/>
                  <a:gd name="connsiteY489" fmla="*/ 216218 h 1238250"/>
                  <a:gd name="connsiteX490" fmla="*/ 145733 w 657225"/>
                  <a:gd name="connsiteY490" fmla="*/ 242887 h 1238250"/>
                  <a:gd name="connsiteX491" fmla="*/ 161925 w 657225"/>
                  <a:gd name="connsiteY491" fmla="*/ 270510 h 1238250"/>
                  <a:gd name="connsiteX492" fmla="*/ 179070 w 657225"/>
                  <a:gd name="connsiteY492" fmla="*/ 242887 h 1238250"/>
                  <a:gd name="connsiteX493" fmla="*/ 179070 w 657225"/>
                  <a:gd name="connsiteY493" fmla="*/ 707708 h 1238250"/>
                  <a:gd name="connsiteX494" fmla="*/ 161925 w 657225"/>
                  <a:gd name="connsiteY494" fmla="*/ 681037 h 1238250"/>
                  <a:gd name="connsiteX495" fmla="*/ 144780 w 657225"/>
                  <a:gd name="connsiteY495" fmla="*/ 706755 h 1238250"/>
                  <a:gd name="connsiteX496" fmla="*/ 162878 w 657225"/>
                  <a:gd name="connsiteY496" fmla="*/ 734378 h 1238250"/>
                  <a:gd name="connsiteX497" fmla="*/ 179070 w 657225"/>
                  <a:gd name="connsiteY497" fmla="*/ 707708 h 1238250"/>
                  <a:gd name="connsiteX498" fmla="*/ 179070 w 657225"/>
                  <a:gd name="connsiteY498" fmla="*/ 479108 h 1238250"/>
                  <a:gd name="connsiteX499" fmla="*/ 161925 w 657225"/>
                  <a:gd name="connsiteY499" fmla="*/ 450533 h 1238250"/>
                  <a:gd name="connsiteX500" fmla="*/ 144780 w 657225"/>
                  <a:gd name="connsiteY500" fmla="*/ 476250 h 1238250"/>
                  <a:gd name="connsiteX501" fmla="*/ 161925 w 657225"/>
                  <a:gd name="connsiteY501" fmla="*/ 500062 h 1238250"/>
                  <a:gd name="connsiteX502" fmla="*/ 179070 w 657225"/>
                  <a:gd name="connsiteY502" fmla="*/ 479108 h 1238250"/>
                  <a:gd name="connsiteX503" fmla="*/ 144780 w 657225"/>
                  <a:gd name="connsiteY503" fmla="*/ 1097280 h 1238250"/>
                  <a:gd name="connsiteX504" fmla="*/ 160973 w 657225"/>
                  <a:gd name="connsiteY504" fmla="*/ 1121092 h 1238250"/>
                  <a:gd name="connsiteX505" fmla="*/ 178118 w 657225"/>
                  <a:gd name="connsiteY505" fmla="*/ 1095375 h 1238250"/>
                  <a:gd name="connsiteX506" fmla="*/ 161925 w 657225"/>
                  <a:gd name="connsiteY506" fmla="*/ 1071563 h 1238250"/>
                  <a:gd name="connsiteX507" fmla="*/ 144780 w 657225"/>
                  <a:gd name="connsiteY507" fmla="*/ 1097280 h 123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Lst>
                <a:rect l="l" t="t" r="r" b="b"/>
                <a:pathLst>
                  <a:path w="657225" h="1238250">
                    <a:moveTo>
                      <a:pt x="512445" y="1097280"/>
                    </a:moveTo>
                    <a:cubicBezTo>
                      <a:pt x="507683" y="1087755"/>
                      <a:pt x="517208" y="1069658"/>
                      <a:pt x="493395" y="1071563"/>
                    </a:cubicBezTo>
                    <a:cubicBezTo>
                      <a:pt x="479108" y="1073467"/>
                      <a:pt x="473393" y="1076325"/>
                      <a:pt x="474345" y="1090613"/>
                    </a:cubicBezTo>
                    <a:cubicBezTo>
                      <a:pt x="475298" y="1105853"/>
                      <a:pt x="446723" y="1123950"/>
                      <a:pt x="432435" y="1119188"/>
                    </a:cubicBezTo>
                    <a:cubicBezTo>
                      <a:pt x="422910" y="1116330"/>
                      <a:pt x="427673" y="1107758"/>
                      <a:pt x="426720" y="1102042"/>
                    </a:cubicBezTo>
                    <a:cubicBezTo>
                      <a:pt x="423863" y="1089660"/>
                      <a:pt x="435293" y="1070610"/>
                      <a:pt x="408623" y="1071563"/>
                    </a:cubicBezTo>
                    <a:cubicBezTo>
                      <a:pt x="391478" y="1071563"/>
                      <a:pt x="391478" y="1080135"/>
                      <a:pt x="391478" y="1092517"/>
                    </a:cubicBezTo>
                    <a:cubicBezTo>
                      <a:pt x="390525" y="1111567"/>
                      <a:pt x="391478" y="1126808"/>
                      <a:pt x="417195" y="1119188"/>
                    </a:cubicBezTo>
                    <a:cubicBezTo>
                      <a:pt x="415290" y="1127760"/>
                      <a:pt x="408623" y="1127760"/>
                      <a:pt x="402908" y="1129665"/>
                    </a:cubicBezTo>
                    <a:cubicBezTo>
                      <a:pt x="365760" y="1143000"/>
                      <a:pt x="323850" y="1142048"/>
                      <a:pt x="287655" y="1160145"/>
                    </a:cubicBezTo>
                    <a:cubicBezTo>
                      <a:pt x="279083" y="1163955"/>
                      <a:pt x="264795" y="1174433"/>
                      <a:pt x="261938" y="1150620"/>
                    </a:cubicBezTo>
                    <a:cubicBezTo>
                      <a:pt x="260985" y="1140142"/>
                      <a:pt x="246698" y="1146810"/>
                      <a:pt x="239078" y="1145858"/>
                    </a:cubicBezTo>
                    <a:cubicBezTo>
                      <a:pt x="228600" y="1144905"/>
                      <a:pt x="230505" y="1153478"/>
                      <a:pt x="229553" y="1160145"/>
                    </a:cubicBezTo>
                    <a:cubicBezTo>
                      <a:pt x="227648" y="1173480"/>
                      <a:pt x="195263" y="1192530"/>
                      <a:pt x="184785" y="1186815"/>
                    </a:cubicBezTo>
                    <a:cubicBezTo>
                      <a:pt x="176213" y="1182053"/>
                      <a:pt x="180023" y="1172528"/>
                      <a:pt x="180023" y="1165860"/>
                    </a:cubicBezTo>
                    <a:cubicBezTo>
                      <a:pt x="180023" y="1152525"/>
                      <a:pt x="178118" y="1144905"/>
                      <a:pt x="161925" y="1145858"/>
                    </a:cubicBezTo>
                    <a:cubicBezTo>
                      <a:pt x="146685" y="1145858"/>
                      <a:pt x="143828" y="1153478"/>
                      <a:pt x="145733" y="1164908"/>
                    </a:cubicBezTo>
                    <a:cubicBezTo>
                      <a:pt x="151448" y="1194435"/>
                      <a:pt x="137160" y="1204913"/>
                      <a:pt x="109538" y="1210628"/>
                    </a:cubicBezTo>
                    <a:cubicBezTo>
                      <a:pt x="74295" y="1217295"/>
                      <a:pt x="39053" y="1229678"/>
                      <a:pt x="4763" y="1239203"/>
                    </a:cubicBezTo>
                    <a:cubicBezTo>
                      <a:pt x="-952" y="1229678"/>
                      <a:pt x="953" y="1221105"/>
                      <a:pt x="953" y="1212533"/>
                    </a:cubicBezTo>
                    <a:cubicBezTo>
                      <a:pt x="953" y="818198"/>
                      <a:pt x="953" y="422910"/>
                      <a:pt x="0" y="28575"/>
                    </a:cubicBezTo>
                    <a:cubicBezTo>
                      <a:pt x="0" y="4763"/>
                      <a:pt x="6668" y="0"/>
                      <a:pt x="29528" y="0"/>
                    </a:cubicBezTo>
                    <a:cubicBezTo>
                      <a:pt x="232410" y="952"/>
                      <a:pt x="434340" y="952"/>
                      <a:pt x="637223" y="0"/>
                    </a:cubicBezTo>
                    <a:cubicBezTo>
                      <a:pt x="659130" y="0"/>
                      <a:pt x="664845" y="5715"/>
                      <a:pt x="664845" y="26670"/>
                    </a:cubicBezTo>
                    <a:cubicBezTo>
                      <a:pt x="663893" y="366712"/>
                      <a:pt x="663893" y="706755"/>
                      <a:pt x="664845" y="1045845"/>
                    </a:cubicBezTo>
                    <a:cubicBezTo>
                      <a:pt x="664845" y="1062990"/>
                      <a:pt x="667703" y="1073467"/>
                      <a:pt x="641033" y="1068705"/>
                    </a:cubicBezTo>
                    <a:cubicBezTo>
                      <a:pt x="616268" y="1063942"/>
                      <a:pt x="587693" y="1069658"/>
                      <a:pt x="562928" y="1074420"/>
                    </a:cubicBezTo>
                    <a:cubicBezTo>
                      <a:pt x="547688" y="1078230"/>
                      <a:pt x="533400" y="1097280"/>
                      <a:pt x="512445" y="1097280"/>
                    </a:cubicBezTo>
                    <a:close/>
                    <a:moveTo>
                      <a:pt x="180023" y="862965"/>
                    </a:moveTo>
                    <a:cubicBezTo>
                      <a:pt x="180023" y="847725"/>
                      <a:pt x="183833" y="833437"/>
                      <a:pt x="160973" y="834390"/>
                    </a:cubicBezTo>
                    <a:cubicBezTo>
                      <a:pt x="134303" y="835342"/>
                      <a:pt x="145733" y="853440"/>
                      <a:pt x="143828" y="865823"/>
                    </a:cubicBezTo>
                    <a:cubicBezTo>
                      <a:pt x="141923" y="878205"/>
                      <a:pt x="140018" y="890587"/>
                      <a:pt x="161925" y="891540"/>
                    </a:cubicBezTo>
                    <a:cubicBezTo>
                      <a:pt x="188595" y="890587"/>
                      <a:pt x="178118" y="873442"/>
                      <a:pt x="180023" y="862965"/>
                    </a:cubicBezTo>
                    <a:close/>
                    <a:moveTo>
                      <a:pt x="180975" y="552450"/>
                    </a:moveTo>
                    <a:cubicBezTo>
                      <a:pt x="179070" y="541020"/>
                      <a:pt x="188595" y="524828"/>
                      <a:pt x="162878" y="524828"/>
                    </a:cubicBezTo>
                    <a:cubicBezTo>
                      <a:pt x="140018" y="524828"/>
                      <a:pt x="142875" y="538162"/>
                      <a:pt x="143828" y="551498"/>
                    </a:cubicBezTo>
                    <a:cubicBezTo>
                      <a:pt x="144780" y="564833"/>
                      <a:pt x="136208" y="581978"/>
                      <a:pt x="162878" y="581025"/>
                    </a:cubicBezTo>
                    <a:cubicBezTo>
                      <a:pt x="186690" y="581025"/>
                      <a:pt x="179070" y="564833"/>
                      <a:pt x="180975" y="552450"/>
                    </a:cubicBezTo>
                    <a:close/>
                    <a:moveTo>
                      <a:pt x="427673" y="85725"/>
                    </a:moveTo>
                    <a:cubicBezTo>
                      <a:pt x="421958" y="76200"/>
                      <a:pt x="438150" y="54293"/>
                      <a:pt x="408623" y="55245"/>
                    </a:cubicBezTo>
                    <a:cubicBezTo>
                      <a:pt x="382905" y="56197"/>
                      <a:pt x="391478" y="73343"/>
                      <a:pt x="392430" y="83820"/>
                    </a:cubicBezTo>
                    <a:cubicBezTo>
                      <a:pt x="393383" y="96202"/>
                      <a:pt x="381000" y="117157"/>
                      <a:pt x="410528" y="116205"/>
                    </a:cubicBezTo>
                    <a:cubicBezTo>
                      <a:pt x="435293" y="116205"/>
                      <a:pt x="423863" y="99060"/>
                      <a:pt x="427673" y="85725"/>
                    </a:cubicBezTo>
                    <a:close/>
                    <a:moveTo>
                      <a:pt x="228600" y="86677"/>
                    </a:moveTo>
                    <a:cubicBezTo>
                      <a:pt x="233363" y="96202"/>
                      <a:pt x="219075" y="116205"/>
                      <a:pt x="246698" y="116205"/>
                    </a:cubicBezTo>
                    <a:cubicBezTo>
                      <a:pt x="272415" y="116205"/>
                      <a:pt x="264795" y="98107"/>
                      <a:pt x="264795" y="85725"/>
                    </a:cubicBezTo>
                    <a:cubicBezTo>
                      <a:pt x="264795" y="73343"/>
                      <a:pt x="274320" y="55245"/>
                      <a:pt x="247650" y="55245"/>
                    </a:cubicBezTo>
                    <a:cubicBezTo>
                      <a:pt x="220028" y="54293"/>
                      <a:pt x="232410" y="73343"/>
                      <a:pt x="228600" y="86677"/>
                    </a:cubicBezTo>
                    <a:close/>
                    <a:moveTo>
                      <a:pt x="180023" y="788670"/>
                    </a:moveTo>
                    <a:cubicBezTo>
                      <a:pt x="180023" y="772478"/>
                      <a:pt x="184785" y="759143"/>
                      <a:pt x="162878" y="759143"/>
                    </a:cubicBezTo>
                    <a:cubicBezTo>
                      <a:pt x="141923" y="759143"/>
                      <a:pt x="142875" y="769620"/>
                      <a:pt x="143828" y="783908"/>
                    </a:cubicBezTo>
                    <a:cubicBezTo>
                      <a:pt x="144780" y="797243"/>
                      <a:pt x="139065" y="811530"/>
                      <a:pt x="162878" y="811530"/>
                    </a:cubicBezTo>
                    <a:cubicBezTo>
                      <a:pt x="184785" y="810578"/>
                      <a:pt x="180023" y="797243"/>
                      <a:pt x="180023" y="788670"/>
                    </a:cubicBezTo>
                    <a:close/>
                    <a:moveTo>
                      <a:pt x="143828" y="626745"/>
                    </a:moveTo>
                    <a:cubicBezTo>
                      <a:pt x="143828" y="641985"/>
                      <a:pt x="139065" y="656273"/>
                      <a:pt x="162878" y="655320"/>
                    </a:cubicBezTo>
                    <a:cubicBezTo>
                      <a:pt x="184785" y="654368"/>
                      <a:pt x="180023" y="641033"/>
                      <a:pt x="180023" y="629603"/>
                    </a:cubicBezTo>
                    <a:cubicBezTo>
                      <a:pt x="180023" y="617220"/>
                      <a:pt x="184785" y="603885"/>
                      <a:pt x="161925" y="603885"/>
                    </a:cubicBezTo>
                    <a:cubicBezTo>
                      <a:pt x="141923" y="603885"/>
                      <a:pt x="142875" y="615315"/>
                      <a:pt x="143828" y="626745"/>
                    </a:cubicBezTo>
                    <a:close/>
                    <a:moveTo>
                      <a:pt x="180023" y="319087"/>
                    </a:moveTo>
                    <a:cubicBezTo>
                      <a:pt x="180975" y="305753"/>
                      <a:pt x="182880" y="294322"/>
                      <a:pt x="161925" y="294322"/>
                    </a:cubicBezTo>
                    <a:cubicBezTo>
                      <a:pt x="140018" y="294322"/>
                      <a:pt x="143828" y="306705"/>
                      <a:pt x="143828" y="320040"/>
                    </a:cubicBezTo>
                    <a:cubicBezTo>
                      <a:pt x="143828" y="331470"/>
                      <a:pt x="139065" y="345758"/>
                      <a:pt x="160973" y="346710"/>
                    </a:cubicBezTo>
                    <a:cubicBezTo>
                      <a:pt x="183833" y="346710"/>
                      <a:pt x="180975" y="333375"/>
                      <a:pt x="180023" y="319087"/>
                    </a:cubicBezTo>
                    <a:close/>
                    <a:moveTo>
                      <a:pt x="143828" y="936308"/>
                    </a:moveTo>
                    <a:cubicBezTo>
                      <a:pt x="144780" y="952500"/>
                      <a:pt x="139065" y="967740"/>
                      <a:pt x="162878" y="967740"/>
                    </a:cubicBezTo>
                    <a:cubicBezTo>
                      <a:pt x="184785" y="967740"/>
                      <a:pt x="180975" y="954405"/>
                      <a:pt x="180975" y="942023"/>
                    </a:cubicBezTo>
                    <a:cubicBezTo>
                      <a:pt x="180975" y="930592"/>
                      <a:pt x="185738" y="916305"/>
                      <a:pt x="163830" y="916305"/>
                    </a:cubicBezTo>
                    <a:cubicBezTo>
                      <a:pt x="142875" y="915353"/>
                      <a:pt x="141923" y="924878"/>
                      <a:pt x="143828" y="936308"/>
                    </a:cubicBezTo>
                    <a:close/>
                    <a:moveTo>
                      <a:pt x="62865" y="553403"/>
                    </a:moveTo>
                    <a:cubicBezTo>
                      <a:pt x="64770" y="564833"/>
                      <a:pt x="55245" y="581025"/>
                      <a:pt x="80010" y="581025"/>
                    </a:cubicBezTo>
                    <a:cubicBezTo>
                      <a:pt x="103823" y="581978"/>
                      <a:pt x="99060" y="567690"/>
                      <a:pt x="99060" y="554355"/>
                    </a:cubicBezTo>
                    <a:cubicBezTo>
                      <a:pt x="98108" y="541973"/>
                      <a:pt x="106680" y="524828"/>
                      <a:pt x="80963" y="524828"/>
                    </a:cubicBezTo>
                    <a:cubicBezTo>
                      <a:pt x="56198" y="524828"/>
                      <a:pt x="64770" y="541020"/>
                      <a:pt x="62865" y="553403"/>
                    </a:cubicBezTo>
                    <a:close/>
                    <a:moveTo>
                      <a:pt x="100013" y="82868"/>
                    </a:moveTo>
                    <a:cubicBezTo>
                      <a:pt x="94298" y="75247"/>
                      <a:pt x="111443" y="55245"/>
                      <a:pt x="82868" y="54293"/>
                    </a:cubicBezTo>
                    <a:cubicBezTo>
                      <a:pt x="60008" y="53340"/>
                      <a:pt x="61913" y="67627"/>
                      <a:pt x="63818" y="80963"/>
                    </a:cubicBezTo>
                    <a:cubicBezTo>
                      <a:pt x="65723" y="93345"/>
                      <a:pt x="51435" y="113347"/>
                      <a:pt x="80010" y="115252"/>
                    </a:cubicBezTo>
                    <a:cubicBezTo>
                      <a:pt x="105728" y="116205"/>
                      <a:pt x="98108" y="99060"/>
                      <a:pt x="100013" y="82868"/>
                    </a:cubicBezTo>
                    <a:close/>
                    <a:moveTo>
                      <a:pt x="264795" y="552450"/>
                    </a:moveTo>
                    <a:cubicBezTo>
                      <a:pt x="261938" y="541973"/>
                      <a:pt x="272415" y="524828"/>
                      <a:pt x="247650" y="524828"/>
                    </a:cubicBezTo>
                    <a:cubicBezTo>
                      <a:pt x="223838" y="524828"/>
                      <a:pt x="229553" y="540068"/>
                      <a:pt x="229553" y="552450"/>
                    </a:cubicBezTo>
                    <a:cubicBezTo>
                      <a:pt x="229553" y="563880"/>
                      <a:pt x="221933" y="581025"/>
                      <a:pt x="246698" y="581025"/>
                    </a:cubicBezTo>
                    <a:cubicBezTo>
                      <a:pt x="270510" y="581978"/>
                      <a:pt x="263843" y="565785"/>
                      <a:pt x="264795" y="552450"/>
                    </a:cubicBezTo>
                    <a:close/>
                    <a:moveTo>
                      <a:pt x="308610" y="82868"/>
                    </a:moveTo>
                    <a:cubicBezTo>
                      <a:pt x="311468" y="95250"/>
                      <a:pt x="299085" y="115252"/>
                      <a:pt x="327660" y="114300"/>
                    </a:cubicBezTo>
                    <a:cubicBezTo>
                      <a:pt x="354330" y="113347"/>
                      <a:pt x="343853" y="95250"/>
                      <a:pt x="343853" y="82868"/>
                    </a:cubicBezTo>
                    <a:cubicBezTo>
                      <a:pt x="344805" y="70485"/>
                      <a:pt x="351473" y="53340"/>
                      <a:pt x="325755" y="53340"/>
                    </a:cubicBezTo>
                    <a:cubicBezTo>
                      <a:pt x="300990" y="55245"/>
                      <a:pt x="310515" y="71438"/>
                      <a:pt x="308610" y="82868"/>
                    </a:cubicBezTo>
                    <a:close/>
                    <a:moveTo>
                      <a:pt x="511492" y="84772"/>
                    </a:moveTo>
                    <a:cubicBezTo>
                      <a:pt x="508635" y="72390"/>
                      <a:pt x="519113" y="54293"/>
                      <a:pt x="492443" y="54293"/>
                    </a:cubicBezTo>
                    <a:cubicBezTo>
                      <a:pt x="467678" y="54293"/>
                      <a:pt x="474345" y="70485"/>
                      <a:pt x="475298" y="81915"/>
                    </a:cubicBezTo>
                    <a:cubicBezTo>
                      <a:pt x="476250" y="94297"/>
                      <a:pt x="464820" y="114300"/>
                      <a:pt x="493395" y="114300"/>
                    </a:cubicBezTo>
                    <a:cubicBezTo>
                      <a:pt x="520065" y="115252"/>
                      <a:pt x="507683" y="96202"/>
                      <a:pt x="511492" y="84772"/>
                    </a:cubicBezTo>
                    <a:close/>
                    <a:moveTo>
                      <a:pt x="553403" y="85725"/>
                    </a:moveTo>
                    <a:cubicBezTo>
                      <a:pt x="558165" y="96202"/>
                      <a:pt x="544830" y="115252"/>
                      <a:pt x="571500" y="115252"/>
                    </a:cubicBezTo>
                    <a:cubicBezTo>
                      <a:pt x="600075" y="115252"/>
                      <a:pt x="588645" y="95250"/>
                      <a:pt x="589598" y="82868"/>
                    </a:cubicBezTo>
                    <a:cubicBezTo>
                      <a:pt x="590550" y="70485"/>
                      <a:pt x="596265" y="55245"/>
                      <a:pt x="572453" y="55245"/>
                    </a:cubicBezTo>
                    <a:cubicBezTo>
                      <a:pt x="544830" y="54293"/>
                      <a:pt x="556260" y="72390"/>
                      <a:pt x="553403" y="85725"/>
                    </a:cubicBezTo>
                    <a:close/>
                    <a:moveTo>
                      <a:pt x="426720" y="554355"/>
                    </a:moveTo>
                    <a:cubicBezTo>
                      <a:pt x="424815" y="541973"/>
                      <a:pt x="434340" y="523875"/>
                      <a:pt x="407670" y="524828"/>
                    </a:cubicBezTo>
                    <a:cubicBezTo>
                      <a:pt x="381953" y="525780"/>
                      <a:pt x="392430" y="542925"/>
                      <a:pt x="391478" y="553403"/>
                    </a:cubicBezTo>
                    <a:cubicBezTo>
                      <a:pt x="390525" y="566737"/>
                      <a:pt x="386715" y="581025"/>
                      <a:pt x="409575" y="581025"/>
                    </a:cubicBezTo>
                    <a:cubicBezTo>
                      <a:pt x="433388" y="581025"/>
                      <a:pt x="425768" y="565785"/>
                      <a:pt x="426720" y="554355"/>
                    </a:cubicBezTo>
                    <a:close/>
                    <a:moveTo>
                      <a:pt x="510540" y="552450"/>
                    </a:moveTo>
                    <a:cubicBezTo>
                      <a:pt x="509588" y="541020"/>
                      <a:pt x="518160" y="523875"/>
                      <a:pt x="491490" y="524828"/>
                    </a:cubicBezTo>
                    <a:cubicBezTo>
                      <a:pt x="468630" y="525780"/>
                      <a:pt x="474345" y="540068"/>
                      <a:pt x="475298" y="551498"/>
                    </a:cubicBezTo>
                    <a:cubicBezTo>
                      <a:pt x="476250" y="562928"/>
                      <a:pt x="465773" y="580073"/>
                      <a:pt x="491490" y="581025"/>
                    </a:cubicBezTo>
                    <a:cubicBezTo>
                      <a:pt x="514350" y="581978"/>
                      <a:pt x="511492" y="567690"/>
                      <a:pt x="510540" y="552450"/>
                    </a:cubicBezTo>
                    <a:close/>
                    <a:moveTo>
                      <a:pt x="589598" y="553403"/>
                    </a:moveTo>
                    <a:cubicBezTo>
                      <a:pt x="587693" y="541973"/>
                      <a:pt x="597218" y="525780"/>
                      <a:pt x="572453" y="524828"/>
                    </a:cubicBezTo>
                    <a:cubicBezTo>
                      <a:pt x="546735" y="524828"/>
                      <a:pt x="554355" y="541973"/>
                      <a:pt x="554355" y="554355"/>
                    </a:cubicBezTo>
                    <a:cubicBezTo>
                      <a:pt x="553403" y="567690"/>
                      <a:pt x="549593" y="581978"/>
                      <a:pt x="572453" y="581025"/>
                    </a:cubicBezTo>
                    <a:cubicBezTo>
                      <a:pt x="597218" y="581025"/>
                      <a:pt x="587693" y="564833"/>
                      <a:pt x="589598" y="553403"/>
                    </a:cubicBezTo>
                    <a:close/>
                    <a:moveTo>
                      <a:pt x="62865" y="862965"/>
                    </a:moveTo>
                    <a:cubicBezTo>
                      <a:pt x="65723" y="874395"/>
                      <a:pt x="55245" y="890587"/>
                      <a:pt x="80010" y="891540"/>
                    </a:cubicBezTo>
                    <a:cubicBezTo>
                      <a:pt x="103823" y="891540"/>
                      <a:pt x="99060" y="877253"/>
                      <a:pt x="98108" y="864870"/>
                    </a:cubicBezTo>
                    <a:cubicBezTo>
                      <a:pt x="97155" y="852487"/>
                      <a:pt x="106680" y="834390"/>
                      <a:pt x="80010" y="834390"/>
                    </a:cubicBezTo>
                    <a:cubicBezTo>
                      <a:pt x="56198" y="834390"/>
                      <a:pt x="65723" y="850583"/>
                      <a:pt x="62865" y="862965"/>
                    </a:cubicBezTo>
                    <a:close/>
                    <a:moveTo>
                      <a:pt x="264795" y="862012"/>
                    </a:moveTo>
                    <a:cubicBezTo>
                      <a:pt x="262890" y="849630"/>
                      <a:pt x="271463" y="833437"/>
                      <a:pt x="246698" y="833437"/>
                    </a:cubicBezTo>
                    <a:cubicBezTo>
                      <a:pt x="221933" y="833437"/>
                      <a:pt x="229553" y="849630"/>
                      <a:pt x="229553" y="862012"/>
                    </a:cubicBezTo>
                    <a:cubicBezTo>
                      <a:pt x="229553" y="874395"/>
                      <a:pt x="221933" y="890587"/>
                      <a:pt x="246698" y="890587"/>
                    </a:cubicBezTo>
                    <a:cubicBezTo>
                      <a:pt x="271463" y="890587"/>
                      <a:pt x="262890" y="874395"/>
                      <a:pt x="264795" y="862012"/>
                    </a:cubicBezTo>
                    <a:close/>
                    <a:moveTo>
                      <a:pt x="344805" y="862965"/>
                    </a:moveTo>
                    <a:cubicBezTo>
                      <a:pt x="343853" y="849630"/>
                      <a:pt x="351473" y="832485"/>
                      <a:pt x="325755" y="833437"/>
                    </a:cubicBezTo>
                    <a:cubicBezTo>
                      <a:pt x="302895" y="834390"/>
                      <a:pt x="308610" y="848678"/>
                      <a:pt x="309563" y="860108"/>
                    </a:cubicBezTo>
                    <a:cubicBezTo>
                      <a:pt x="310515" y="872490"/>
                      <a:pt x="300038" y="890587"/>
                      <a:pt x="326708" y="890587"/>
                    </a:cubicBezTo>
                    <a:cubicBezTo>
                      <a:pt x="350520" y="890587"/>
                      <a:pt x="342900" y="875348"/>
                      <a:pt x="344805" y="862965"/>
                    </a:cubicBezTo>
                    <a:close/>
                    <a:moveTo>
                      <a:pt x="390525" y="862012"/>
                    </a:moveTo>
                    <a:cubicBezTo>
                      <a:pt x="392430" y="874395"/>
                      <a:pt x="383858" y="890587"/>
                      <a:pt x="408623" y="890587"/>
                    </a:cubicBezTo>
                    <a:cubicBezTo>
                      <a:pt x="435293" y="890587"/>
                      <a:pt x="425768" y="872490"/>
                      <a:pt x="426720" y="860108"/>
                    </a:cubicBezTo>
                    <a:cubicBezTo>
                      <a:pt x="427673" y="846773"/>
                      <a:pt x="431483" y="832485"/>
                      <a:pt x="407670" y="833437"/>
                    </a:cubicBezTo>
                    <a:cubicBezTo>
                      <a:pt x="382905" y="834390"/>
                      <a:pt x="393383" y="851535"/>
                      <a:pt x="390525" y="862012"/>
                    </a:cubicBezTo>
                    <a:close/>
                    <a:moveTo>
                      <a:pt x="511492" y="862012"/>
                    </a:moveTo>
                    <a:cubicBezTo>
                      <a:pt x="508635" y="850583"/>
                      <a:pt x="518160" y="834390"/>
                      <a:pt x="493395" y="834390"/>
                    </a:cubicBezTo>
                    <a:cubicBezTo>
                      <a:pt x="469583" y="834390"/>
                      <a:pt x="475298" y="849630"/>
                      <a:pt x="475298" y="862012"/>
                    </a:cubicBezTo>
                    <a:cubicBezTo>
                      <a:pt x="475298" y="874395"/>
                      <a:pt x="467678" y="891540"/>
                      <a:pt x="493395" y="891540"/>
                    </a:cubicBezTo>
                    <a:cubicBezTo>
                      <a:pt x="519113" y="890587"/>
                      <a:pt x="508635" y="873442"/>
                      <a:pt x="511492" y="862012"/>
                    </a:cubicBezTo>
                    <a:close/>
                    <a:moveTo>
                      <a:pt x="589598" y="862012"/>
                    </a:moveTo>
                    <a:cubicBezTo>
                      <a:pt x="588645" y="849630"/>
                      <a:pt x="596265" y="834390"/>
                      <a:pt x="571500" y="834390"/>
                    </a:cubicBezTo>
                    <a:cubicBezTo>
                      <a:pt x="546735" y="834390"/>
                      <a:pt x="553403" y="850583"/>
                      <a:pt x="554355" y="862012"/>
                    </a:cubicBezTo>
                    <a:cubicBezTo>
                      <a:pt x="555308" y="873442"/>
                      <a:pt x="544830" y="890587"/>
                      <a:pt x="570548" y="890587"/>
                    </a:cubicBezTo>
                    <a:cubicBezTo>
                      <a:pt x="596265" y="891540"/>
                      <a:pt x="588645" y="874395"/>
                      <a:pt x="589598" y="862012"/>
                    </a:cubicBezTo>
                    <a:close/>
                    <a:moveTo>
                      <a:pt x="100013" y="1018223"/>
                    </a:moveTo>
                    <a:cubicBezTo>
                      <a:pt x="96203" y="1007745"/>
                      <a:pt x="108585" y="990600"/>
                      <a:pt x="82868" y="989648"/>
                    </a:cubicBezTo>
                    <a:cubicBezTo>
                      <a:pt x="57150" y="988695"/>
                      <a:pt x="63818" y="1004887"/>
                      <a:pt x="63818" y="1018223"/>
                    </a:cubicBezTo>
                    <a:cubicBezTo>
                      <a:pt x="63818" y="1031558"/>
                      <a:pt x="57150" y="1047750"/>
                      <a:pt x="82868" y="1046798"/>
                    </a:cubicBezTo>
                    <a:cubicBezTo>
                      <a:pt x="107633" y="1046798"/>
                      <a:pt x="96203" y="1029653"/>
                      <a:pt x="100013" y="1018223"/>
                    </a:cubicBezTo>
                    <a:close/>
                    <a:moveTo>
                      <a:pt x="264795" y="1018223"/>
                    </a:moveTo>
                    <a:cubicBezTo>
                      <a:pt x="261938" y="1006792"/>
                      <a:pt x="272415" y="989648"/>
                      <a:pt x="247650" y="989648"/>
                    </a:cubicBezTo>
                    <a:cubicBezTo>
                      <a:pt x="223838" y="989648"/>
                      <a:pt x="228600" y="1004887"/>
                      <a:pt x="229553" y="1017270"/>
                    </a:cubicBezTo>
                    <a:cubicBezTo>
                      <a:pt x="230505" y="1029653"/>
                      <a:pt x="220980" y="1047750"/>
                      <a:pt x="247650" y="1047750"/>
                    </a:cubicBezTo>
                    <a:cubicBezTo>
                      <a:pt x="272415" y="1046798"/>
                      <a:pt x="262890" y="1029653"/>
                      <a:pt x="264795" y="1018223"/>
                    </a:cubicBezTo>
                    <a:close/>
                    <a:moveTo>
                      <a:pt x="308610" y="1018223"/>
                    </a:moveTo>
                    <a:cubicBezTo>
                      <a:pt x="311468" y="1029653"/>
                      <a:pt x="300990" y="1046798"/>
                      <a:pt x="325755" y="1046798"/>
                    </a:cubicBezTo>
                    <a:cubicBezTo>
                      <a:pt x="349568" y="1046798"/>
                      <a:pt x="344805" y="1032510"/>
                      <a:pt x="343853" y="1019175"/>
                    </a:cubicBezTo>
                    <a:cubicBezTo>
                      <a:pt x="342900" y="1006792"/>
                      <a:pt x="352425" y="988695"/>
                      <a:pt x="325755" y="988695"/>
                    </a:cubicBezTo>
                    <a:cubicBezTo>
                      <a:pt x="300990" y="989648"/>
                      <a:pt x="310515" y="1006792"/>
                      <a:pt x="308610" y="1018223"/>
                    </a:cubicBezTo>
                    <a:close/>
                    <a:moveTo>
                      <a:pt x="426720" y="1018223"/>
                    </a:moveTo>
                    <a:cubicBezTo>
                      <a:pt x="423863" y="1007745"/>
                      <a:pt x="435293" y="990600"/>
                      <a:pt x="409575" y="989648"/>
                    </a:cubicBezTo>
                    <a:cubicBezTo>
                      <a:pt x="385763" y="988695"/>
                      <a:pt x="389573" y="1003935"/>
                      <a:pt x="391478" y="1016317"/>
                    </a:cubicBezTo>
                    <a:cubicBezTo>
                      <a:pt x="392430" y="1028700"/>
                      <a:pt x="381953" y="1046798"/>
                      <a:pt x="408623" y="1046798"/>
                    </a:cubicBezTo>
                    <a:cubicBezTo>
                      <a:pt x="433388" y="1046798"/>
                      <a:pt x="424815" y="1030605"/>
                      <a:pt x="426720" y="1018223"/>
                    </a:cubicBezTo>
                    <a:close/>
                    <a:moveTo>
                      <a:pt x="474345" y="1019175"/>
                    </a:moveTo>
                    <a:cubicBezTo>
                      <a:pt x="477203" y="1030605"/>
                      <a:pt x="466725" y="1047750"/>
                      <a:pt x="492443" y="1047750"/>
                    </a:cubicBezTo>
                    <a:cubicBezTo>
                      <a:pt x="517208" y="1047750"/>
                      <a:pt x="510540" y="1032510"/>
                      <a:pt x="510540" y="1020128"/>
                    </a:cubicBezTo>
                    <a:cubicBezTo>
                      <a:pt x="510540" y="1007745"/>
                      <a:pt x="518160" y="989648"/>
                      <a:pt x="491490" y="990600"/>
                    </a:cubicBezTo>
                    <a:cubicBezTo>
                      <a:pt x="466725" y="990600"/>
                      <a:pt x="478155" y="1007745"/>
                      <a:pt x="474345" y="1019175"/>
                    </a:cubicBezTo>
                    <a:close/>
                    <a:moveTo>
                      <a:pt x="589598" y="1019175"/>
                    </a:moveTo>
                    <a:cubicBezTo>
                      <a:pt x="587693" y="1006792"/>
                      <a:pt x="597218" y="989648"/>
                      <a:pt x="570548" y="989648"/>
                    </a:cubicBezTo>
                    <a:cubicBezTo>
                      <a:pt x="545783" y="989648"/>
                      <a:pt x="553403" y="1005840"/>
                      <a:pt x="553403" y="1017270"/>
                    </a:cubicBezTo>
                    <a:cubicBezTo>
                      <a:pt x="553403" y="1029653"/>
                      <a:pt x="544830" y="1046798"/>
                      <a:pt x="571500" y="1046798"/>
                    </a:cubicBezTo>
                    <a:cubicBezTo>
                      <a:pt x="596265" y="1046798"/>
                      <a:pt x="587693" y="1030605"/>
                      <a:pt x="589598" y="1019175"/>
                    </a:cubicBezTo>
                    <a:close/>
                    <a:moveTo>
                      <a:pt x="100013" y="1173480"/>
                    </a:moveTo>
                    <a:cubicBezTo>
                      <a:pt x="97155" y="1162050"/>
                      <a:pt x="107633" y="1145858"/>
                      <a:pt x="82868" y="1144905"/>
                    </a:cubicBezTo>
                    <a:cubicBezTo>
                      <a:pt x="59055" y="1144905"/>
                      <a:pt x="63818" y="1158240"/>
                      <a:pt x="63818" y="1171575"/>
                    </a:cubicBezTo>
                    <a:cubicBezTo>
                      <a:pt x="64770" y="1183958"/>
                      <a:pt x="56198" y="1201103"/>
                      <a:pt x="81915" y="1201103"/>
                    </a:cubicBezTo>
                    <a:cubicBezTo>
                      <a:pt x="106680" y="1202055"/>
                      <a:pt x="97155" y="1185863"/>
                      <a:pt x="100013" y="1173480"/>
                    </a:cubicBezTo>
                    <a:close/>
                    <a:moveTo>
                      <a:pt x="99060" y="398145"/>
                    </a:moveTo>
                    <a:cubicBezTo>
                      <a:pt x="96203" y="387668"/>
                      <a:pt x="108585" y="368618"/>
                      <a:pt x="80963" y="368618"/>
                    </a:cubicBezTo>
                    <a:cubicBezTo>
                      <a:pt x="59055" y="368618"/>
                      <a:pt x="61913" y="381953"/>
                      <a:pt x="63818" y="394335"/>
                    </a:cubicBezTo>
                    <a:cubicBezTo>
                      <a:pt x="65723" y="405765"/>
                      <a:pt x="52388" y="424815"/>
                      <a:pt x="80010" y="426720"/>
                    </a:cubicBezTo>
                    <a:cubicBezTo>
                      <a:pt x="103823" y="427672"/>
                      <a:pt x="99060" y="412433"/>
                      <a:pt x="99060" y="398145"/>
                    </a:cubicBezTo>
                    <a:close/>
                    <a:moveTo>
                      <a:pt x="344805" y="551498"/>
                    </a:moveTo>
                    <a:cubicBezTo>
                      <a:pt x="343853" y="539115"/>
                      <a:pt x="350520" y="525780"/>
                      <a:pt x="327660" y="524828"/>
                    </a:cubicBezTo>
                    <a:cubicBezTo>
                      <a:pt x="300990" y="523875"/>
                      <a:pt x="309563" y="541973"/>
                      <a:pt x="309563" y="554355"/>
                    </a:cubicBezTo>
                    <a:cubicBezTo>
                      <a:pt x="309563" y="565785"/>
                      <a:pt x="303848" y="580073"/>
                      <a:pt x="326708" y="581025"/>
                    </a:cubicBezTo>
                    <a:cubicBezTo>
                      <a:pt x="352425" y="581978"/>
                      <a:pt x="342900" y="563880"/>
                      <a:pt x="344805" y="551498"/>
                    </a:cubicBezTo>
                    <a:close/>
                    <a:moveTo>
                      <a:pt x="264795" y="397193"/>
                    </a:moveTo>
                    <a:cubicBezTo>
                      <a:pt x="260985" y="386715"/>
                      <a:pt x="273368" y="369570"/>
                      <a:pt x="248603" y="368618"/>
                    </a:cubicBezTo>
                    <a:cubicBezTo>
                      <a:pt x="224790" y="367665"/>
                      <a:pt x="228600" y="381953"/>
                      <a:pt x="229553" y="395287"/>
                    </a:cubicBezTo>
                    <a:cubicBezTo>
                      <a:pt x="230505" y="407670"/>
                      <a:pt x="220028" y="425768"/>
                      <a:pt x="246698" y="425768"/>
                    </a:cubicBezTo>
                    <a:cubicBezTo>
                      <a:pt x="271463" y="426720"/>
                      <a:pt x="262890" y="410528"/>
                      <a:pt x="264795" y="397193"/>
                    </a:cubicBezTo>
                    <a:close/>
                    <a:moveTo>
                      <a:pt x="344805" y="398145"/>
                    </a:moveTo>
                    <a:cubicBezTo>
                      <a:pt x="342900" y="386715"/>
                      <a:pt x="352425" y="368618"/>
                      <a:pt x="325755" y="368618"/>
                    </a:cubicBezTo>
                    <a:cubicBezTo>
                      <a:pt x="303848" y="368618"/>
                      <a:pt x="307658" y="382905"/>
                      <a:pt x="308610" y="394335"/>
                    </a:cubicBezTo>
                    <a:cubicBezTo>
                      <a:pt x="309563" y="405765"/>
                      <a:pt x="298133" y="424815"/>
                      <a:pt x="325755" y="425768"/>
                    </a:cubicBezTo>
                    <a:cubicBezTo>
                      <a:pt x="349568" y="426720"/>
                      <a:pt x="343853" y="411480"/>
                      <a:pt x="344805" y="398145"/>
                    </a:cubicBezTo>
                    <a:close/>
                    <a:moveTo>
                      <a:pt x="427673" y="396240"/>
                    </a:moveTo>
                    <a:cubicBezTo>
                      <a:pt x="423863" y="387668"/>
                      <a:pt x="436245" y="369570"/>
                      <a:pt x="410528" y="368618"/>
                    </a:cubicBezTo>
                    <a:cubicBezTo>
                      <a:pt x="386715" y="367665"/>
                      <a:pt x="390525" y="382905"/>
                      <a:pt x="392430" y="395287"/>
                    </a:cubicBezTo>
                    <a:cubicBezTo>
                      <a:pt x="393383" y="407670"/>
                      <a:pt x="382905" y="425768"/>
                      <a:pt x="409575" y="425768"/>
                    </a:cubicBezTo>
                    <a:cubicBezTo>
                      <a:pt x="433388" y="426720"/>
                      <a:pt x="424815" y="410528"/>
                      <a:pt x="427673" y="396240"/>
                    </a:cubicBezTo>
                    <a:close/>
                    <a:moveTo>
                      <a:pt x="511492" y="397193"/>
                    </a:moveTo>
                    <a:cubicBezTo>
                      <a:pt x="508635" y="385762"/>
                      <a:pt x="519113" y="368618"/>
                      <a:pt x="494348" y="368618"/>
                    </a:cubicBezTo>
                    <a:cubicBezTo>
                      <a:pt x="470535" y="368618"/>
                      <a:pt x="475298" y="383858"/>
                      <a:pt x="476250" y="396240"/>
                    </a:cubicBezTo>
                    <a:cubicBezTo>
                      <a:pt x="477203" y="408622"/>
                      <a:pt x="467678" y="426720"/>
                      <a:pt x="494348" y="425768"/>
                    </a:cubicBezTo>
                    <a:cubicBezTo>
                      <a:pt x="519113" y="425768"/>
                      <a:pt x="508635" y="408622"/>
                      <a:pt x="511492" y="397193"/>
                    </a:cubicBezTo>
                    <a:close/>
                    <a:moveTo>
                      <a:pt x="553403" y="397193"/>
                    </a:moveTo>
                    <a:cubicBezTo>
                      <a:pt x="555308" y="408622"/>
                      <a:pt x="545783" y="425768"/>
                      <a:pt x="571500" y="425768"/>
                    </a:cubicBezTo>
                    <a:cubicBezTo>
                      <a:pt x="595313" y="425768"/>
                      <a:pt x="590550" y="410528"/>
                      <a:pt x="589598" y="398145"/>
                    </a:cubicBezTo>
                    <a:cubicBezTo>
                      <a:pt x="588645" y="385762"/>
                      <a:pt x="598170" y="367665"/>
                      <a:pt x="571500" y="367665"/>
                    </a:cubicBezTo>
                    <a:cubicBezTo>
                      <a:pt x="545783" y="369570"/>
                      <a:pt x="556260" y="386715"/>
                      <a:pt x="553403" y="397193"/>
                    </a:cubicBezTo>
                    <a:close/>
                    <a:moveTo>
                      <a:pt x="308610" y="707708"/>
                    </a:moveTo>
                    <a:cubicBezTo>
                      <a:pt x="308610" y="721043"/>
                      <a:pt x="303848" y="735330"/>
                      <a:pt x="327660" y="734378"/>
                    </a:cubicBezTo>
                    <a:cubicBezTo>
                      <a:pt x="350520" y="733425"/>
                      <a:pt x="344805" y="720090"/>
                      <a:pt x="344805" y="707708"/>
                    </a:cubicBezTo>
                    <a:cubicBezTo>
                      <a:pt x="344805" y="695325"/>
                      <a:pt x="351473" y="680085"/>
                      <a:pt x="327660" y="680085"/>
                    </a:cubicBezTo>
                    <a:cubicBezTo>
                      <a:pt x="302895" y="680085"/>
                      <a:pt x="309563" y="695325"/>
                      <a:pt x="308610" y="707708"/>
                    </a:cubicBezTo>
                    <a:close/>
                    <a:moveTo>
                      <a:pt x="391478" y="706755"/>
                    </a:moveTo>
                    <a:cubicBezTo>
                      <a:pt x="392430" y="720090"/>
                      <a:pt x="385763" y="735330"/>
                      <a:pt x="410528" y="734378"/>
                    </a:cubicBezTo>
                    <a:cubicBezTo>
                      <a:pt x="433388" y="733425"/>
                      <a:pt x="426720" y="719137"/>
                      <a:pt x="426720" y="707708"/>
                    </a:cubicBezTo>
                    <a:cubicBezTo>
                      <a:pt x="426720" y="694373"/>
                      <a:pt x="431483" y="680085"/>
                      <a:pt x="407670" y="680085"/>
                    </a:cubicBezTo>
                    <a:cubicBezTo>
                      <a:pt x="384810" y="681037"/>
                      <a:pt x="393383" y="696278"/>
                      <a:pt x="391478" y="706755"/>
                    </a:cubicBezTo>
                    <a:close/>
                    <a:moveTo>
                      <a:pt x="475298" y="706755"/>
                    </a:moveTo>
                    <a:cubicBezTo>
                      <a:pt x="475298" y="721995"/>
                      <a:pt x="470535" y="735330"/>
                      <a:pt x="494348" y="735330"/>
                    </a:cubicBezTo>
                    <a:cubicBezTo>
                      <a:pt x="517208" y="734378"/>
                      <a:pt x="510540" y="720090"/>
                      <a:pt x="510540" y="708660"/>
                    </a:cubicBezTo>
                    <a:cubicBezTo>
                      <a:pt x="510540" y="696278"/>
                      <a:pt x="517208" y="681037"/>
                      <a:pt x="493395" y="681037"/>
                    </a:cubicBezTo>
                    <a:cubicBezTo>
                      <a:pt x="468630" y="680085"/>
                      <a:pt x="476250" y="696278"/>
                      <a:pt x="475298" y="706755"/>
                    </a:cubicBezTo>
                    <a:close/>
                    <a:moveTo>
                      <a:pt x="589598" y="706755"/>
                    </a:moveTo>
                    <a:cubicBezTo>
                      <a:pt x="588645" y="695325"/>
                      <a:pt x="595313" y="680085"/>
                      <a:pt x="571500" y="681037"/>
                    </a:cubicBezTo>
                    <a:cubicBezTo>
                      <a:pt x="549593" y="681037"/>
                      <a:pt x="553403" y="694373"/>
                      <a:pt x="554355" y="706755"/>
                    </a:cubicBezTo>
                    <a:cubicBezTo>
                      <a:pt x="555308" y="718185"/>
                      <a:pt x="545783" y="735330"/>
                      <a:pt x="570548" y="735330"/>
                    </a:cubicBezTo>
                    <a:cubicBezTo>
                      <a:pt x="594360" y="735330"/>
                      <a:pt x="589598" y="721043"/>
                      <a:pt x="589598" y="706755"/>
                    </a:cubicBezTo>
                    <a:close/>
                    <a:moveTo>
                      <a:pt x="63818" y="163830"/>
                    </a:moveTo>
                    <a:cubicBezTo>
                      <a:pt x="65723" y="175260"/>
                      <a:pt x="57150" y="192405"/>
                      <a:pt x="81915" y="191452"/>
                    </a:cubicBezTo>
                    <a:cubicBezTo>
                      <a:pt x="100965" y="191452"/>
                      <a:pt x="101918" y="181927"/>
                      <a:pt x="100013" y="168593"/>
                    </a:cubicBezTo>
                    <a:cubicBezTo>
                      <a:pt x="98108" y="157163"/>
                      <a:pt x="109538" y="140018"/>
                      <a:pt x="83820" y="139065"/>
                    </a:cubicBezTo>
                    <a:cubicBezTo>
                      <a:pt x="62865" y="139065"/>
                      <a:pt x="61913" y="148590"/>
                      <a:pt x="63818" y="163830"/>
                    </a:cubicBezTo>
                    <a:close/>
                    <a:moveTo>
                      <a:pt x="229553" y="165735"/>
                    </a:moveTo>
                    <a:cubicBezTo>
                      <a:pt x="230505" y="177165"/>
                      <a:pt x="223838" y="191452"/>
                      <a:pt x="246698" y="191452"/>
                    </a:cubicBezTo>
                    <a:cubicBezTo>
                      <a:pt x="270510" y="191452"/>
                      <a:pt x="264795" y="176213"/>
                      <a:pt x="264795" y="163830"/>
                    </a:cubicBezTo>
                    <a:cubicBezTo>
                      <a:pt x="265748" y="150495"/>
                      <a:pt x="267653" y="139065"/>
                      <a:pt x="246698" y="139065"/>
                    </a:cubicBezTo>
                    <a:cubicBezTo>
                      <a:pt x="223838" y="139065"/>
                      <a:pt x="230505" y="154305"/>
                      <a:pt x="229553" y="165735"/>
                    </a:cubicBezTo>
                    <a:close/>
                    <a:moveTo>
                      <a:pt x="308610" y="165735"/>
                    </a:moveTo>
                    <a:cubicBezTo>
                      <a:pt x="309563" y="178118"/>
                      <a:pt x="303848" y="191452"/>
                      <a:pt x="325755" y="191452"/>
                    </a:cubicBezTo>
                    <a:cubicBezTo>
                      <a:pt x="349568" y="191452"/>
                      <a:pt x="343853" y="177165"/>
                      <a:pt x="344805" y="163830"/>
                    </a:cubicBezTo>
                    <a:cubicBezTo>
                      <a:pt x="344805" y="150495"/>
                      <a:pt x="347663" y="139065"/>
                      <a:pt x="325755" y="139065"/>
                    </a:cubicBezTo>
                    <a:cubicBezTo>
                      <a:pt x="302895" y="139065"/>
                      <a:pt x="309563" y="153352"/>
                      <a:pt x="308610" y="165735"/>
                    </a:cubicBezTo>
                    <a:close/>
                    <a:moveTo>
                      <a:pt x="391478" y="165735"/>
                    </a:moveTo>
                    <a:cubicBezTo>
                      <a:pt x="392430" y="177165"/>
                      <a:pt x="385763" y="191452"/>
                      <a:pt x="408623" y="191452"/>
                    </a:cubicBezTo>
                    <a:cubicBezTo>
                      <a:pt x="432435" y="191452"/>
                      <a:pt x="426720" y="176213"/>
                      <a:pt x="426720" y="163830"/>
                    </a:cubicBezTo>
                    <a:cubicBezTo>
                      <a:pt x="427673" y="150495"/>
                      <a:pt x="429578" y="139065"/>
                      <a:pt x="408623" y="139065"/>
                    </a:cubicBezTo>
                    <a:cubicBezTo>
                      <a:pt x="385763" y="139065"/>
                      <a:pt x="392430" y="154305"/>
                      <a:pt x="391478" y="165735"/>
                    </a:cubicBezTo>
                    <a:close/>
                    <a:moveTo>
                      <a:pt x="475298" y="164783"/>
                    </a:moveTo>
                    <a:cubicBezTo>
                      <a:pt x="475298" y="178118"/>
                      <a:pt x="470535" y="191452"/>
                      <a:pt x="492443" y="191452"/>
                    </a:cubicBezTo>
                    <a:cubicBezTo>
                      <a:pt x="514350" y="191452"/>
                      <a:pt x="511492" y="179070"/>
                      <a:pt x="510540" y="166688"/>
                    </a:cubicBezTo>
                    <a:cubicBezTo>
                      <a:pt x="510540" y="153352"/>
                      <a:pt x="515303" y="139065"/>
                      <a:pt x="491490" y="139065"/>
                    </a:cubicBezTo>
                    <a:cubicBezTo>
                      <a:pt x="469583" y="140018"/>
                      <a:pt x="476250" y="154305"/>
                      <a:pt x="475298" y="164783"/>
                    </a:cubicBezTo>
                    <a:close/>
                    <a:moveTo>
                      <a:pt x="553403" y="163830"/>
                    </a:moveTo>
                    <a:cubicBezTo>
                      <a:pt x="553403" y="177165"/>
                      <a:pt x="548640" y="190500"/>
                      <a:pt x="570548" y="191452"/>
                    </a:cubicBezTo>
                    <a:cubicBezTo>
                      <a:pt x="592455" y="191452"/>
                      <a:pt x="589598" y="179070"/>
                      <a:pt x="588645" y="166688"/>
                    </a:cubicBezTo>
                    <a:cubicBezTo>
                      <a:pt x="588645" y="154305"/>
                      <a:pt x="594360" y="139065"/>
                      <a:pt x="570548" y="139065"/>
                    </a:cubicBezTo>
                    <a:cubicBezTo>
                      <a:pt x="548640" y="140018"/>
                      <a:pt x="554355" y="153352"/>
                      <a:pt x="553403" y="163830"/>
                    </a:cubicBezTo>
                    <a:close/>
                    <a:moveTo>
                      <a:pt x="99060" y="243840"/>
                    </a:moveTo>
                    <a:cubicBezTo>
                      <a:pt x="97155" y="232410"/>
                      <a:pt x="105728" y="216218"/>
                      <a:pt x="80963" y="216218"/>
                    </a:cubicBezTo>
                    <a:cubicBezTo>
                      <a:pt x="57150" y="216218"/>
                      <a:pt x="62865" y="231458"/>
                      <a:pt x="62865" y="243840"/>
                    </a:cubicBezTo>
                    <a:cubicBezTo>
                      <a:pt x="62865" y="257175"/>
                      <a:pt x="58103" y="271462"/>
                      <a:pt x="81915" y="270510"/>
                    </a:cubicBezTo>
                    <a:cubicBezTo>
                      <a:pt x="104775" y="269558"/>
                      <a:pt x="98108" y="256222"/>
                      <a:pt x="99060" y="243840"/>
                    </a:cubicBezTo>
                    <a:close/>
                    <a:moveTo>
                      <a:pt x="264795" y="244793"/>
                    </a:moveTo>
                    <a:cubicBezTo>
                      <a:pt x="263843" y="230505"/>
                      <a:pt x="269558" y="216218"/>
                      <a:pt x="245745" y="216218"/>
                    </a:cubicBezTo>
                    <a:cubicBezTo>
                      <a:pt x="222885" y="217170"/>
                      <a:pt x="229553" y="231458"/>
                      <a:pt x="229553" y="242887"/>
                    </a:cubicBezTo>
                    <a:cubicBezTo>
                      <a:pt x="229553" y="255270"/>
                      <a:pt x="223838" y="270510"/>
                      <a:pt x="247650" y="270510"/>
                    </a:cubicBezTo>
                    <a:cubicBezTo>
                      <a:pt x="270510" y="269558"/>
                      <a:pt x="263843" y="255270"/>
                      <a:pt x="264795" y="244793"/>
                    </a:cubicBezTo>
                    <a:close/>
                    <a:moveTo>
                      <a:pt x="308610" y="242887"/>
                    </a:moveTo>
                    <a:cubicBezTo>
                      <a:pt x="310515" y="253365"/>
                      <a:pt x="300990" y="269558"/>
                      <a:pt x="325755" y="270510"/>
                    </a:cubicBezTo>
                    <a:cubicBezTo>
                      <a:pt x="347663" y="270510"/>
                      <a:pt x="344805" y="258128"/>
                      <a:pt x="343853" y="245745"/>
                    </a:cubicBezTo>
                    <a:cubicBezTo>
                      <a:pt x="342900" y="233362"/>
                      <a:pt x="351473" y="215265"/>
                      <a:pt x="324803" y="216218"/>
                    </a:cubicBezTo>
                    <a:cubicBezTo>
                      <a:pt x="303848" y="216218"/>
                      <a:pt x="309563" y="230505"/>
                      <a:pt x="308610" y="242887"/>
                    </a:cubicBezTo>
                    <a:close/>
                    <a:moveTo>
                      <a:pt x="391478" y="243840"/>
                    </a:moveTo>
                    <a:cubicBezTo>
                      <a:pt x="392430" y="256222"/>
                      <a:pt x="385763" y="270510"/>
                      <a:pt x="409575" y="270510"/>
                    </a:cubicBezTo>
                    <a:cubicBezTo>
                      <a:pt x="431483" y="270510"/>
                      <a:pt x="427673" y="257175"/>
                      <a:pt x="426720" y="244793"/>
                    </a:cubicBezTo>
                    <a:cubicBezTo>
                      <a:pt x="425768" y="233362"/>
                      <a:pt x="434340" y="217170"/>
                      <a:pt x="409575" y="216218"/>
                    </a:cubicBezTo>
                    <a:cubicBezTo>
                      <a:pt x="385763" y="215265"/>
                      <a:pt x="391478" y="230505"/>
                      <a:pt x="391478" y="243840"/>
                    </a:cubicBezTo>
                    <a:close/>
                    <a:moveTo>
                      <a:pt x="510540" y="244793"/>
                    </a:moveTo>
                    <a:cubicBezTo>
                      <a:pt x="510540" y="229553"/>
                      <a:pt x="514350" y="215265"/>
                      <a:pt x="491490" y="216218"/>
                    </a:cubicBezTo>
                    <a:cubicBezTo>
                      <a:pt x="466725" y="217170"/>
                      <a:pt x="476250" y="234315"/>
                      <a:pt x="475298" y="245745"/>
                    </a:cubicBezTo>
                    <a:cubicBezTo>
                      <a:pt x="474345" y="258128"/>
                      <a:pt x="470535" y="271462"/>
                      <a:pt x="492443" y="270510"/>
                    </a:cubicBezTo>
                    <a:cubicBezTo>
                      <a:pt x="517208" y="270510"/>
                      <a:pt x="509588" y="254318"/>
                      <a:pt x="510540" y="244793"/>
                    </a:cubicBezTo>
                    <a:close/>
                    <a:moveTo>
                      <a:pt x="589598" y="243840"/>
                    </a:moveTo>
                    <a:cubicBezTo>
                      <a:pt x="589598" y="228600"/>
                      <a:pt x="593408" y="215265"/>
                      <a:pt x="570548" y="215265"/>
                    </a:cubicBezTo>
                    <a:cubicBezTo>
                      <a:pt x="544830" y="216218"/>
                      <a:pt x="555308" y="233362"/>
                      <a:pt x="554355" y="244793"/>
                    </a:cubicBezTo>
                    <a:cubicBezTo>
                      <a:pt x="553403" y="257175"/>
                      <a:pt x="549593" y="270510"/>
                      <a:pt x="572453" y="270510"/>
                    </a:cubicBezTo>
                    <a:cubicBezTo>
                      <a:pt x="596265" y="270510"/>
                      <a:pt x="588645" y="254318"/>
                      <a:pt x="589598" y="243840"/>
                    </a:cubicBezTo>
                    <a:close/>
                    <a:moveTo>
                      <a:pt x="63818" y="319087"/>
                    </a:moveTo>
                    <a:cubicBezTo>
                      <a:pt x="63818" y="333375"/>
                      <a:pt x="59055" y="345758"/>
                      <a:pt x="80963" y="346710"/>
                    </a:cubicBezTo>
                    <a:cubicBezTo>
                      <a:pt x="104775" y="346710"/>
                      <a:pt x="98108" y="331470"/>
                      <a:pt x="99060" y="319087"/>
                    </a:cubicBezTo>
                    <a:cubicBezTo>
                      <a:pt x="100013" y="305753"/>
                      <a:pt x="100965" y="294322"/>
                      <a:pt x="80010" y="295275"/>
                    </a:cubicBezTo>
                    <a:cubicBezTo>
                      <a:pt x="58103" y="295275"/>
                      <a:pt x="63818" y="308610"/>
                      <a:pt x="63818" y="319087"/>
                    </a:cubicBezTo>
                    <a:close/>
                    <a:moveTo>
                      <a:pt x="308610" y="320993"/>
                    </a:moveTo>
                    <a:cubicBezTo>
                      <a:pt x="309563" y="331470"/>
                      <a:pt x="302895" y="345758"/>
                      <a:pt x="325755" y="345758"/>
                    </a:cubicBezTo>
                    <a:cubicBezTo>
                      <a:pt x="349568" y="345758"/>
                      <a:pt x="343853" y="331470"/>
                      <a:pt x="344805" y="318135"/>
                    </a:cubicBezTo>
                    <a:cubicBezTo>
                      <a:pt x="344805" y="304800"/>
                      <a:pt x="347663" y="293370"/>
                      <a:pt x="326708" y="293370"/>
                    </a:cubicBezTo>
                    <a:cubicBezTo>
                      <a:pt x="303848" y="295275"/>
                      <a:pt x="308610" y="308610"/>
                      <a:pt x="308610" y="320993"/>
                    </a:cubicBezTo>
                    <a:close/>
                    <a:moveTo>
                      <a:pt x="510540" y="321945"/>
                    </a:moveTo>
                    <a:cubicBezTo>
                      <a:pt x="509588" y="309562"/>
                      <a:pt x="517208" y="294322"/>
                      <a:pt x="492443" y="294322"/>
                    </a:cubicBezTo>
                    <a:cubicBezTo>
                      <a:pt x="470535" y="294322"/>
                      <a:pt x="474345" y="307658"/>
                      <a:pt x="474345" y="319087"/>
                    </a:cubicBezTo>
                    <a:cubicBezTo>
                      <a:pt x="475298" y="330518"/>
                      <a:pt x="467678" y="345758"/>
                      <a:pt x="490538" y="345758"/>
                    </a:cubicBezTo>
                    <a:cubicBezTo>
                      <a:pt x="511492" y="346710"/>
                      <a:pt x="512445" y="337185"/>
                      <a:pt x="510540" y="321945"/>
                    </a:cubicBezTo>
                    <a:close/>
                    <a:moveTo>
                      <a:pt x="589598" y="320040"/>
                    </a:moveTo>
                    <a:cubicBezTo>
                      <a:pt x="588645" y="307658"/>
                      <a:pt x="594360" y="294322"/>
                      <a:pt x="572453" y="294322"/>
                    </a:cubicBezTo>
                    <a:cubicBezTo>
                      <a:pt x="550545" y="294322"/>
                      <a:pt x="553403" y="305753"/>
                      <a:pt x="554355" y="319087"/>
                    </a:cubicBezTo>
                    <a:cubicBezTo>
                      <a:pt x="554355" y="332422"/>
                      <a:pt x="549593" y="346710"/>
                      <a:pt x="573405" y="346710"/>
                    </a:cubicBezTo>
                    <a:cubicBezTo>
                      <a:pt x="595313" y="345758"/>
                      <a:pt x="588645" y="331470"/>
                      <a:pt x="589598" y="320040"/>
                    </a:cubicBezTo>
                    <a:close/>
                    <a:moveTo>
                      <a:pt x="63818" y="785812"/>
                    </a:moveTo>
                    <a:cubicBezTo>
                      <a:pt x="64770" y="797243"/>
                      <a:pt x="58103" y="810578"/>
                      <a:pt x="80963" y="811530"/>
                    </a:cubicBezTo>
                    <a:cubicBezTo>
                      <a:pt x="101918" y="811530"/>
                      <a:pt x="100013" y="800100"/>
                      <a:pt x="100013" y="786765"/>
                    </a:cubicBezTo>
                    <a:cubicBezTo>
                      <a:pt x="99060" y="774383"/>
                      <a:pt x="105728" y="759143"/>
                      <a:pt x="81915" y="759143"/>
                    </a:cubicBezTo>
                    <a:cubicBezTo>
                      <a:pt x="59055" y="759143"/>
                      <a:pt x="63818" y="772478"/>
                      <a:pt x="63818" y="785812"/>
                    </a:cubicBezTo>
                    <a:close/>
                    <a:moveTo>
                      <a:pt x="229553" y="783908"/>
                    </a:moveTo>
                    <a:cubicBezTo>
                      <a:pt x="230505" y="796290"/>
                      <a:pt x="223838" y="811530"/>
                      <a:pt x="247650" y="811530"/>
                    </a:cubicBezTo>
                    <a:cubicBezTo>
                      <a:pt x="266700" y="811530"/>
                      <a:pt x="265748" y="800100"/>
                      <a:pt x="264795" y="788670"/>
                    </a:cubicBezTo>
                    <a:cubicBezTo>
                      <a:pt x="263843" y="777240"/>
                      <a:pt x="272415" y="760095"/>
                      <a:pt x="247650" y="760095"/>
                    </a:cubicBezTo>
                    <a:cubicBezTo>
                      <a:pt x="226695" y="759143"/>
                      <a:pt x="228600" y="769620"/>
                      <a:pt x="229553" y="783908"/>
                    </a:cubicBezTo>
                    <a:close/>
                    <a:moveTo>
                      <a:pt x="344805" y="783908"/>
                    </a:moveTo>
                    <a:cubicBezTo>
                      <a:pt x="343853" y="773430"/>
                      <a:pt x="350520" y="759143"/>
                      <a:pt x="327660" y="759143"/>
                    </a:cubicBezTo>
                    <a:cubicBezTo>
                      <a:pt x="303848" y="758190"/>
                      <a:pt x="308610" y="773430"/>
                      <a:pt x="308610" y="785812"/>
                    </a:cubicBezTo>
                    <a:cubicBezTo>
                      <a:pt x="308610" y="798195"/>
                      <a:pt x="304800" y="811530"/>
                      <a:pt x="326708" y="810578"/>
                    </a:cubicBezTo>
                    <a:cubicBezTo>
                      <a:pt x="348615" y="810578"/>
                      <a:pt x="344805" y="797243"/>
                      <a:pt x="344805" y="783908"/>
                    </a:cubicBezTo>
                    <a:close/>
                    <a:moveTo>
                      <a:pt x="392430" y="788670"/>
                    </a:moveTo>
                    <a:cubicBezTo>
                      <a:pt x="394335" y="794385"/>
                      <a:pt x="383858" y="811530"/>
                      <a:pt x="408623" y="811530"/>
                    </a:cubicBezTo>
                    <a:cubicBezTo>
                      <a:pt x="426720" y="811530"/>
                      <a:pt x="428625" y="802005"/>
                      <a:pt x="426720" y="788670"/>
                    </a:cubicBezTo>
                    <a:cubicBezTo>
                      <a:pt x="424815" y="777240"/>
                      <a:pt x="435293" y="760095"/>
                      <a:pt x="410528" y="759143"/>
                    </a:cubicBezTo>
                    <a:cubicBezTo>
                      <a:pt x="390525" y="758190"/>
                      <a:pt x="389573" y="768668"/>
                      <a:pt x="392430" y="788670"/>
                    </a:cubicBezTo>
                    <a:close/>
                    <a:moveTo>
                      <a:pt x="475298" y="785812"/>
                    </a:moveTo>
                    <a:cubicBezTo>
                      <a:pt x="477203" y="796290"/>
                      <a:pt x="468630" y="811530"/>
                      <a:pt x="491490" y="811530"/>
                    </a:cubicBezTo>
                    <a:cubicBezTo>
                      <a:pt x="511492" y="811530"/>
                      <a:pt x="511492" y="801053"/>
                      <a:pt x="510540" y="787718"/>
                    </a:cubicBezTo>
                    <a:cubicBezTo>
                      <a:pt x="509588" y="775335"/>
                      <a:pt x="517208" y="760095"/>
                      <a:pt x="492443" y="760095"/>
                    </a:cubicBezTo>
                    <a:cubicBezTo>
                      <a:pt x="470535" y="759143"/>
                      <a:pt x="475298" y="772478"/>
                      <a:pt x="475298" y="785812"/>
                    </a:cubicBezTo>
                    <a:close/>
                    <a:moveTo>
                      <a:pt x="589598" y="786765"/>
                    </a:moveTo>
                    <a:cubicBezTo>
                      <a:pt x="588645" y="774383"/>
                      <a:pt x="596265" y="759143"/>
                      <a:pt x="571500" y="759143"/>
                    </a:cubicBezTo>
                    <a:cubicBezTo>
                      <a:pt x="552450" y="759143"/>
                      <a:pt x="551498" y="768668"/>
                      <a:pt x="553403" y="782003"/>
                    </a:cubicBezTo>
                    <a:cubicBezTo>
                      <a:pt x="555308" y="793433"/>
                      <a:pt x="544830" y="810578"/>
                      <a:pt x="569595" y="811530"/>
                    </a:cubicBezTo>
                    <a:cubicBezTo>
                      <a:pt x="590550" y="811530"/>
                      <a:pt x="591503" y="801053"/>
                      <a:pt x="589598" y="786765"/>
                    </a:cubicBezTo>
                    <a:close/>
                    <a:moveTo>
                      <a:pt x="99060" y="631508"/>
                    </a:moveTo>
                    <a:cubicBezTo>
                      <a:pt x="98108" y="619125"/>
                      <a:pt x="104775" y="603885"/>
                      <a:pt x="80963" y="603885"/>
                    </a:cubicBezTo>
                    <a:cubicBezTo>
                      <a:pt x="59055" y="603885"/>
                      <a:pt x="63818" y="618173"/>
                      <a:pt x="63818" y="629603"/>
                    </a:cubicBezTo>
                    <a:cubicBezTo>
                      <a:pt x="63818" y="641033"/>
                      <a:pt x="58103" y="655320"/>
                      <a:pt x="80963" y="655320"/>
                    </a:cubicBezTo>
                    <a:cubicBezTo>
                      <a:pt x="101918" y="656273"/>
                      <a:pt x="100013" y="644843"/>
                      <a:pt x="99060" y="631508"/>
                    </a:cubicBezTo>
                    <a:close/>
                    <a:moveTo>
                      <a:pt x="264795" y="629603"/>
                    </a:moveTo>
                    <a:cubicBezTo>
                      <a:pt x="263843" y="618173"/>
                      <a:pt x="270510" y="603885"/>
                      <a:pt x="247650" y="603885"/>
                    </a:cubicBezTo>
                    <a:cubicBezTo>
                      <a:pt x="225743" y="603885"/>
                      <a:pt x="228600" y="616268"/>
                      <a:pt x="229553" y="628650"/>
                    </a:cubicBezTo>
                    <a:cubicBezTo>
                      <a:pt x="230505" y="641033"/>
                      <a:pt x="223838" y="656273"/>
                      <a:pt x="247650" y="656273"/>
                    </a:cubicBezTo>
                    <a:cubicBezTo>
                      <a:pt x="269558" y="655320"/>
                      <a:pt x="263843" y="641985"/>
                      <a:pt x="264795" y="629603"/>
                    </a:cubicBezTo>
                    <a:close/>
                    <a:moveTo>
                      <a:pt x="344805" y="631508"/>
                    </a:moveTo>
                    <a:cubicBezTo>
                      <a:pt x="343853" y="619125"/>
                      <a:pt x="351473" y="602933"/>
                      <a:pt x="326708" y="603885"/>
                    </a:cubicBezTo>
                    <a:cubicBezTo>
                      <a:pt x="307658" y="603885"/>
                      <a:pt x="307658" y="614362"/>
                      <a:pt x="308610" y="626745"/>
                    </a:cubicBezTo>
                    <a:cubicBezTo>
                      <a:pt x="310515" y="638175"/>
                      <a:pt x="300038" y="655320"/>
                      <a:pt x="324803" y="656273"/>
                    </a:cubicBezTo>
                    <a:cubicBezTo>
                      <a:pt x="345758" y="656273"/>
                      <a:pt x="345758" y="645795"/>
                      <a:pt x="344805" y="631508"/>
                    </a:cubicBezTo>
                    <a:close/>
                    <a:moveTo>
                      <a:pt x="426720" y="628650"/>
                    </a:moveTo>
                    <a:cubicBezTo>
                      <a:pt x="425768" y="620078"/>
                      <a:pt x="433388" y="604837"/>
                      <a:pt x="410528" y="603885"/>
                    </a:cubicBezTo>
                    <a:cubicBezTo>
                      <a:pt x="389573" y="602933"/>
                      <a:pt x="390525" y="614362"/>
                      <a:pt x="391478" y="627698"/>
                    </a:cubicBezTo>
                    <a:cubicBezTo>
                      <a:pt x="392430" y="640080"/>
                      <a:pt x="384810" y="656273"/>
                      <a:pt x="408623" y="655320"/>
                    </a:cubicBezTo>
                    <a:cubicBezTo>
                      <a:pt x="430530" y="656273"/>
                      <a:pt x="426720" y="642937"/>
                      <a:pt x="426720" y="628650"/>
                    </a:cubicBezTo>
                    <a:close/>
                    <a:moveTo>
                      <a:pt x="510540" y="629603"/>
                    </a:moveTo>
                    <a:cubicBezTo>
                      <a:pt x="509588" y="619125"/>
                      <a:pt x="516255" y="604837"/>
                      <a:pt x="493395" y="603885"/>
                    </a:cubicBezTo>
                    <a:cubicBezTo>
                      <a:pt x="472440" y="603885"/>
                      <a:pt x="474345" y="615315"/>
                      <a:pt x="474345" y="628650"/>
                    </a:cubicBezTo>
                    <a:cubicBezTo>
                      <a:pt x="475298" y="641033"/>
                      <a:pt x="467678" y="656273"/>
                      <a:pt x="492443" y="656273"/>
                    </a:cubicBezTo>
                    <a:cubicBezTo>
                      <a:pt x="515303" y="655320"/>
                      <a:pt x="510540" y="641985"/>
                      <a:pt x="510540" y="629603"/>
                    </a:cubicBezTo>
                    <a:close/>
                    <a:moveTo>
                      <a:pt x="589598" y="628650"/>
                    </a:moveTo>
                    <a:cubicBezTo>
                      <a:pt x="588645" y="620078"/>
                      <a:pt x="596265" y="603885"/>
                      <a:pt x="571500" y="603885"/>
                    </a:cubicBezTo>
                    <a:cubicBezTo>
                      <a:pt x="550545" y="603885"/>
                      <a:pt x="552450" y="616268"/>
                      <a:pt x="553403" y="628650"/>
                    </a:cubicBezTo>
                    <a:cubicBezTo>
                      <a:pt x="554355" y="641033"/>
                      <a:pt x="546735" y="656273"/>
                      <a:pt x="571500" y="656273"/>
                    </a:cubicBezTo>
                    <a:cubicBezTo>
                      <a:pt x="592455" y="656273"/>
                      <a:pt x="589598" y="643890"/>
                      <a:pt x="589598" y="628650"/>
                    </a:cubicBezTo>
                    <a:close/>
                    <a:moveTo>
                      <a:pt x="99060" y="941070"/>
                    </a:moveTo>
                    <a:cubicBezTo>
                      <a:pt x="99060" y="928687"/>
                      <a:pt x="103823" y="915353"/>
                      <a:pt x="81915" y="914400"/>
                    </a:cubicBezTo>
                    <a:cubicBezTo>
                      <a:pt x="60008" y="914400"/>
                      <a:pt x="62865" y="925830"/>
                      <a:pt x="63818" y="939165"/>
                    </a:cubicBezTo>
                    <a:cubicBezTo>
                      <a:pt x="63818" y="952500"/>
                      <a:pt x="59055" y="966787"/>
                      <a:pt x="82868" y="966787"/>
                    </a:cubicBezTo>
                    <a:cubicBezTo>
                      <a:pt x="104775" y="966787"/>
                      <a:pt x="99060" y="952500"/>
                      <a:pt x="99060" y="941070"/>
                    </a:cubicBezTo>
                    <a:close/>
                    <a:moveTo>
                      <a:pt x="308610" y="939165"/>
                    </a:moveTo>
                    <a:cubicBezTo>
                      <a:pt x="308610" y="953453"/>
                      <a:pt x="303848" y="966787"/>
                      <a:pt x="325755" y="966787"/>
                    </a:cubicBezTo>
                    <a:cubicBezTo>
                      <a:pt x="347663" y="966787"/>
                      <a:pt x="343853" y="954405"/>
                      <a:pt x="343853" y="942023"/>
                    </a:cubicBezTo>
                    <a:cubicBezTo>
                      <a:pt x="343853" y="928687"/>
                      <a:pt x="348615" y="914400"/>
                      <a:pt x="324803" y="915353"/>
                    </a:cubicBezTo>
                    <a:cubicBezTo>
                      <a:pt x="302895" y="915353"/>
                      <a:pt x="309563" y="929640"/>
                      <a:pt x="308610" y="939165"/>
                    </a:cubicBezTo>
                    <a:close/>
                    <a:moveTo>
                      <a:pt x="391478" y="937260"/>
                    </a:moveTo>
                    <a:cubicBezTo>
                      <a:pt x="391478" y="952500"/>
                      <a:pt x="386715" y="967740"/>
                      <a:pt x="409575" y="966787"/>
                    </a:cubicBezTo>
                    <a:cubicBezTo>
                      <a:pt x="428625" y="966787"/>
                      <a:pt x="427673" y="955358"/>
                      <a:pt x="426720" y="942975"/>
                    </a:cubicBezTo>
                    <a:cubicBezTo>
                      <a:pt x="425768" y="931545"/>
                      <a:pt x="433388" y="914400"/>
                      <a:pt x="409575" y="914400"/>
                    </a:cubicBezTo>
                    <a:cubicBezTo>
                      <a:pt x="388620" y="915353"/>
                      <a:pt x="390525" y="926783"/>
                      <a:pt x="391478" y="937260"/>
                    </a:cubicBezTo>
                    <a:close/>
                    <a:moveTo>
                      <a:pt x="511492" y="947737"/>
                    </a:moveTo>
                    <a:cubicBezTo>
                      <a:pt x="510540" y="930592"/>
                      <a:pt x="517208" y="915353"/>
                      <a:pt x="492443" y="915353"/>
                    </a:cubicBezTo>
                    <a:cubicBezTo>
                      <a:pt x="470535" y="915353"/>
                      <a:pt x="475298" y="928687"/>
                      <a:pt x="475298" y="941070"/>
                    </a:cubicBezTo>
                    <a:cubicBezTo>
                      <a:pt x="475298" y="952500"/>
                      <a:pt x="469583" y="966787"/>
                      <a:pt x="492443" y="967740"/>
                    </a:cubicBezTo>
                    <a:cubicBezTo>
                      <a:pt x="512445" y="966787"/>
                      <a:pt x="512445" y="956310"/>
                      <a:pt x="511492" y="947737"/>
                    </a:cubicBezTo>
                    <a:close/>
                    <a:moveTo>
                      <a:pt x="589598" y="940117"/>
                    </a:moveTo>
                    <a:cubicBezTo>
                      <a:pt x="588645" y="929640"/>
                      <a:pt x="595313" y="915353"/>
                      <a:pt x="572453" y="915353"/>
                    </a:cubicBezTo>
                    <a:cubicBezTo>
                      <a:pt x="551498" y="915353"/>
                      <a:pt x="552450" y="926783"/>
                      <a:pt x="553403" y="940117"/>
                    </a:cubicBezTo>
                    <a:cubicBezTo>
                      <a:pt x="554355" y="952500"/>
                      <a:pt x="547688" y="967740"/>
                      <a:pt x="571500" y="967740"/>
                    </a:cubicBezTo>
                    <a:cubicBezTo>
                      <a:pt x="594360" y="966787"/>
                      <a:pt x="589598" y="953453"/>
                      <a:pt x="589598" y="940117"/>
                    </a:cubicBezTo>
                    <a:close/>
                    <a:moveTo>
                      <a:pt x="99060" y="705803"/>
                    </a:moveTo>
                    <a:cubicBezTo>
                      <a:pt x="98108" y="694373"/>
                      <a:pt x="104775" y="679133"/>
                      <a:pt x="80010" y="680085"/>
                    </a:cubicBezTo>
                    <a:cubicBezTo>
                      <a:pt x="55245" y="680085"/>
                      <a:pt x="63818" y="697230"/>
                      <a:pt x="62865" y="708660"/>
                    </a:cubicBezTo>
                    <a:cubicBezTo>
                      <a:pt x="61913" y="720090"/>
                      <a:pt x="58103" y="734378"/>
                      <a:pt x="80010" y="734378"/>
                    </a:cubicBezTo>
                    <a:cubicBezTo>
                      <a:pt x="104775" y="735330"/>
                      <a:pt x="99060" y="720090"/>
                      <a:pt x="99060" y="705803"/>
                    </a:cubicBezTo>
                    <a:close/>
                    <a:moveTo>
                      <a:pt x="264795" y="706755"/>
                    </a:moveTo>
                    <a:cubicBezTo>
                      <a:pt x="262890" y="696278"/>
                      <a:pt x="271463" y="681037"/>
                      <a:pt x="248603" y="681037"/>
                    </a:cubicBezTo>
                    <a:cubicBezTo>
                      <a:pt x="224790" y="680085"/>
                      <a:pt x="229553" y="695325"/>
                      <a:pt x="229553" y="707708"/>
                    </a:cubicBezTo>
                    <a:cubicBezTo>
                      <a:pt x="230505" y="719137"/>
                      <a:pt x="222885" y="734378"/>
                      <a:pt x="245745" y="734378"/>
                    </a:cubicBezTo>
                    <a:cubicBezTo>
                      <a:pt x="269558" y="735330"/>
                      <a:pt x="263843" y="720090"/>
                      <a:pt x="264795" y="706755"/>
                    </a:cubicBezTo>
                    <a:close/>
                    <a:moveTo>
                      <a:pt x="229553" y="943928"/>
                    </a:moveTo>
                    <a:cubicBezTo>
                      <a:pt x="230505" y="952500"/>
                      <a:pt x="223838" y="966787"/>
                      <a:pt x="246698" y="966787"/>
                    </a:cubicBezTo>
                    <a:cubicBezTo>
                      <a:pt x="268605" y="966787"/>
                      <a:pt x="264795" y="953453"/>
                      <a:pt x="264795" y="941070"/>
                    </a:cubicBezTo>
                    <a:cubicBezTo>
                      <a:pt x="264795" y="928687"/>
                      <a:pt x="269558" y="915353"/>
                      <a:pt x="247650" y="915353"/>
                    </a:cubicBezTo>
                    <a:cubicBezTo>
                      <a:pt x="225743" y="915353"/>
                      <a:pt x="229553" y="927735"/>
                      <a:pt x="229553" y="943928"/>
                    </a:cubicBezTo>
                    <a:close/>
                    <a:moveTo>
                      <a:pt x="264795" y="480060"/>
                    </a:moveTo>
                    <a:cubicBezTo>
                      <a:pt x="264795" y="463868"/>
                      <a:pt x="268605" y="450533"/>
                      <a:pt x="247650" y="450533"/>
                    </a:cubicBezTo>
                    <a:cubicBezTo>
                      <a:pt x="225743" y="450533"/>
                      <a:pt x="229553" y="462915"/>
                      <a:pt x="229553" y="476250"/>
                    </a:cubicBezTo>
                    <a:cubicBezTo>
                      <a:pt x="229553" y="488633"/>
                      <a:pt x="224790" y="501968"/>
                      <a:pt x="246698" y="501968"/>
                    </a:cubicBezTo>
                    <a:cubicBezTo>
                      <a:pt x="267653" y="501968"/>
                      <a:pt x="264795" y="489585"/>
                      <a:pt x="264795" y="480060"/>
                    </a:cubicBezTo>
                    <a:close/>
                    <a:moveTo>
                      <a:pt x="264795" y="321945"/>
                    </a:moveTo>
                    <a:cubicBezTo>
                      <a:pt x="264795" y="308610"/>
                      <a:pt x="268605" y="295275"/>
                      <a:pt x="246698" y="295275"/>
                    </a:cubicBezTo>
                    <a:cubicBezTo>
                      <a:pt x="224790" y="295275"/>
                      <a:pt x="228600" y="308610"/>
                      <a:pt x="228600" y="320993"/>
                    </a:cubicBezTo>
                    <a:cubicBezTo>
                      <a:pt x="228600" y="333375"/>
                      <a:pt x="223838" y="347662"/>
                      <a:pt x="245745" y="346710"/>
                    </a:cubicBezTo>
                    <a:cubicBezTo>
                      <a:pt x="267653" y="345758"/>
                      <a:pt x="264795" y="333375"/>
                      <a:pt x="264795" y="321945"/>
                    </a:cubicBezTo>
                    <a:close/>
                    <a:moveTo>
                      <a:pt x="426720" y="321945"/>
                    </a:moveTo>
                    <a:cubicBezTo>
                      <a:pt x="424815" y="311468"/>
                      <a:pt x="433388" y="295275"/>
                      <a:pt x="410528" y="295275"/>
                    </a:cubicBezTo>
                    <a:cubicBezTo>
                      <a:pt x="389573" y="294322"/>
                      <a:pt x="389573" y="305753"/>
                      <a:pt x="391478" y="319087"/>
                    </a:cubicBezTo>
                    <a:cubicBezTo>
                      <a:pt x="392430" y="330518"/>
                      <a:pt x="383858" y="345758"/>
                      <a:pt x="407670" y="346710"/>
                    </a:cubicBezTo>
                    <a:cubicBezTo>
                      <a:pt x="426720" y="346710"/>
                      <a:pt x="428625" y="337185"/>
                      <a:pt x="426720" y="321945"/>
                    </a:cubicBezTo>
                    <a:close/>
                    <a:moveTo>
                      <a:pt x="179070" y="164783"/>
                    </a:moveTo>
                    <a:cubicBezTo>
                      <a:pt x="177165" y="155258"/>
                      <a:pt x="184785" y="140018"/>
                      <a:pt x="162878" y="139065"/>
                    </a:cubicBezTo>
                    <a:cubicBezTo>
                      <a:pt x="141923" y="138113"/>
                      <a:pt x="142875" y="150495"/>
                      <a:pt x="143828" y="163830"/>
                    </a:cubicBezTo>
                    <a:cubicBezTo>
                      <a:pt x="144780" y="175260"/>
                      <a:pt x="138113" y="190500"/>
                      <a:pt x="160973" y="190500"/>
                    </a:cubicBezTo>
                    <a:cubicBezTo>
                      <a:pt x="182880" y="192405"/>
                      <a:pt x="179070" y="179070"/>
                      <a:pt x="179070" y="164783"/>
                    </a:cubicBezTo>
                    <a:close/>
                    <a:moveTo>
                      <a:pt x="426720" y="478155"/>
                    </a:moveTo>
                    <a:cubicBezTo>
                      <a:pt x="426720" y="463868"/>
                      <a:pt x="430530" y="450533"/>
                      <a:pt x="408623" y="450533"/>
                    </a:cubicBezTo>
                    <a:cubicBezTo>
                      <a:pt x="386715" y="450533"/>
                      <a:pt x="391478" y="463868"/>
                      <a:pt x="390525" y="476250"/>
                    </a:cubicBezTo>
                    <a:cubicBezTo>
                      <a:pt x="388620" y="492443"/>
                      <a:pt x="391478" y="501968"/>
                      <a:pt x="411480" y="501968"/>
                    </a:cubicBezTo>
                    <a:cubicBezTo>
                      <a:pt x="433388" y="501015"/>
                      <a:pt x="424815" y="485775"/>
                      <a:pt x="426720" y="478155"/>
                    </a:cubicBezTo>
                    <a:close/>
                    <a:moveTo>
                      <a:pt x="179070" y="84772"/>
                    </a:moveTo>
                    <a:cubicBezTo>
                      <a:pt x="176213" y="72390"/>
                      <a:pt x="186690" y="53340"/>
                      <a:pt x="160973" y="54293"/>
                    </a:cubicBezTo>
                    <a:cubicBezTo>
                      <a:pt x="138113" y="55245"/>
                      <a:pt x="144780" y="70485"/>
                      <a:pt x="145733" y="80963"/>
                    </a:cubicBezTo>
                    <a:cubicBezTo>
                      <a:pt x="146685" y="93345"/>
                      <a:pt x="135255" y="114300"/>
                      <a:pt x="163830" y="114300"/>
                    </a:cubicBezTo>
                    <a:cubicBezTo>
                      <a:pt x="187643" y="114300"/>
                      <a:pt x="176213" y="96202"/>
                      <a:pt x="179070" y="84772"/>
                    </a:cubicBezTo>
                    <a:close/>
                    <a:moveTo>
                      <a:pt x="179070" y="398145"/>
                    </a:moveTo>
                    <a:cubicBezTo>
                      <a:pt x="174308" y="388620"/>
                      <a:pt x="188595" y="370522"/>
                      <a:pt x="162878" y="368618"/>
                    </a:cubicBezTo>
                    <a:cubicBezTo>
                      <a:pt x="140970" y="367665"/>
                      <a:pt x="142875" y="381000"/>
                      <a:pt x="144780" y="393383"/>
                    </a:cubicBezTo>
                    <a:cubicBezTo>
                      <a:pt x="146685" y="405765"/>
                      <a:pt x="134303" y="424815"/>
                      <a:pt x="160973" y="424815"/>
                    </a:cubicBezTo>
                    <a:cubicBezTo>
                      <a:pt x="184785" y="426720"/>
                      <a:pt x="178118" y="411480"/>
                      <a:pt x="179070" y="398145"/>
                    </a:cubicBezTo>
                    <a:close/>
                    <a:moveTo>
                      <a:pt x="179070" y="1018223"/>
                    </a:moveTo>
                    <a:cubicBezTo>
                      <a:pt x="175260" y="1008698"/>
                      <a:pt x="187643" y="990600"/>
                      <a:pt x="162878" y="989648"/>
                    </a:cubicBezTo>
                    <a:cubicBezTo>
                      <a:pt x="139065" y="988695"/>
                      <a:pt x="143828" y="1004887"/>
                      <a:pt x="144780" y="1017270"/>
                    </a:cubicBezTo>
                    <a:cubicBezTo>
                      <a:pt x="145733" y="1028700"/>
                      <a:pt x="135255" y="1045845"/>
                      <a:pt x="160020" y="1046798"/>
                    </a:cubicBezTo>
                    <a:cubicBezTo>
                      <a:pt x="184785" y="1047750"/>
                      <a:pt x="178118" y="1031558"/>
                      <a:pt x="179070" y="1018223"/>
                    </a:cubicBezTo>
                    <a:close/>
                    <a:moveTo>
                      <a:pt x="264795" y="1100138"/>
                    </a:moveTo>
                    <a:cubicBezTo>
                      <a:pt x="264795" y="1084898"/>
                      <a:pt x="268605" y="1071563"/>
                      <a:pt x="246698" y="1071563"/>
                    </a:cubicBezTo>
                    <a:cubicBezTo>
                      <a:pt x="227648" y="1071563"/>
                      <a:pt x="227648" y="1082040"/>
                      <a:pt x="229553" y="1094423"/>
                    </a:cubicBezTo>
                    <a:cubicBezTo>
                      <a:pt x="231458" y="1104900"/>
                      <a:pt x="220028" y="1122045"/>
                      <a:pt x="244793" y="1121092"/>
                    </a:cubicBezTo>
                    <a:cubicBezTo>
                      <a:pt x="264795" y="1121092"/>
                      <a:pt x="266700" y="1112520"/>
                      <a:pt x="264795" y="1100138"/>
                    </a:cubicBezTo>
                    <a:close/>
                    <a:moveTo>
                      <a:pt x="308610" y="1091565"/>
                    </a:moveTo>
                    <a:cubicBezTo>
                      <a:pt x="309563" y="1107758"/>
                      <a:pt x="303848" y="1121092"/>
                      <a:pt x="325755" y="1121092"/>
                    </a:cubicBezTo>
                    <a:cubicBezTo>
                      <a:pt x="346710" y="1121092"/>
                      <a:pt x="344805" y="1109663"/>
                      <a:pt x="344805" y="1096328"/>
                    </a:cubicBezTo>
                    <a:cubicBezTo>
                      <a:pt x="344805" y="1083945"/>
                      <a:pt x="349568" y="1070610"/>
                      <a:pt x="327660" y="1070610"/>
                    </a:cubicBezTo>
                    <a:cubicBezTo>
                      <a:pt x="306705" y="1071563"/>
                      <a:pt x="307658" y="1082040"/>
                      <a:pt x="308610" y="1091565"/>
                    </a:cubicBezTo>
                    <a:close/>
                    <a:moveTo>
                      <a:pt x="589598" y="477203"/>
                    </a:moveTo>
                    <a:cubicBezTo>
                      <a:pt x="588645" y="465772"/>
                      <a:pt x="596265" y="451485"/>
                      <a:pt x="573405" y="451485"/>
                    </a:cubicBezTo>
                    <a:cubicBezTo>
                      <a:pt x="553403" y="451485"/>
                      <a:pt x="552450" y="461010"/>
                      <a:pt x="554355" y="475297"/>
                    </a:cubicBezTo>
                    <a:cubicBezTo>
                      <a:pt x="555308" y="486728"/>
                      <a:pt x="548640" y="501015"/>
                      <a:pt x="571500" y="501968"/>
                    </a:cubicBezTo>
                    <a:cubicBezTo>
                      <a:pt x="589598" y="501015"/>
                      <a:pt x="591503" y="491490"/>
                      <a:pt x="589598" y="477203"/>
                    </a:cubicBezTo>
                    <a:close/>
                    <a:moveTo>
                      <a:pt x="511492" y="468630"/>
                    </a:moveTo>
                    <a:cubicBezTo>
                      <a:pt x="512445" y="461010"/>
                      <a:pt x="513398" y="451485"/>
                      <a:pt x="494348" y="450533"/>
                    </a:cubicBezTo>
                    <a:cubicBezTo>
                      <a:pt x="472440" y="449580"/>
                      <a:pt x="476250" y="462915"/>
                      <a:pt x="475298" y="475297"/>
                    </a:cubicBezTo>
                    <a:cubicBezTo>
                      <a:pt x="475298" y="488633"/>
                      <a:pt x="472440" y="501015"/>
                      <a:pt x="494348" y="500062"/>
                    </a:cubicBezTo>
                    <a:cubicBezTo>
                      <a:pt x="516255" y="500062"/>
                      <a:pt x="510540" y="485775"/>
                      <a:pt x="511492" y="468630"/>
                    </a:cubicBezTo>
                    <a:close/>
                    <a:moveTo>
                      <a:pt x="344805" y="476250"/>
                    </a:moveTo>
                    <a:cubicBezTo>
                      <a:pt x="345758" y="462915"/>
                      <a:pt x="347663" y="451485"/>
                      <a:pt x="326708" y="451485"/>
                    </a:cubicBezTo>
                    <a:cubicBezTo>
                      <a:pt x="304800" y="451485"/>
                      <a:pt x="309563" y="463868"/>
                      <a:pt x="308610" y="476250"/>
                    </a:cubicBezTo>
                    <a:cubicBezTo>
                      <a:pt x="308610" y="488633"/>
                      <a:pt x="305753" y="501015"/>
                      <a:pt x="326708" y="501015"/>
                    </a:cubicBezTo>
                    <a:cubicBezTo>
                      <a:pt x="347663" y="501015"/>
                      <a:pt x="344805" y="488633"/>
                      <a:pt x="344805" y="476250"/>
                    </a:cubicBezTo>
                    <a:close/>
                    <a:moveTo>
                      <a:pt x="63818" y="474345"/>
                    </a:moveTo>
                    <a:cubicBezTo>
                      <a:pt x="65723" y="484822"/>
                      <a:pt x="57150" y="500062"/>
                      <a:pt x="80010" y="501015"/>
                    </a:cubicBezTo>
                    <a:cubicBezTo>
                      <a:pt x="99060" y="501015"/>
                      <a:pt x="101918" y="492443"/>
                      <a:pt x="100013" y="477203"/>
                    </a:cubicBezTo>
                    <a:cubicBezTo>
                      <a:pt x="99060" y="465772"/>
                      <a:pt x="106680" y="450533"/>
                      <a:pt x="83820" y="450533"/>
                    </a:cubicBezTo>
                    <a:cubicBezTo>
                      <a:pt x="64770" y="450533"/>
                      <a:pt x="60960" y="458153"/>
                      <a:pt x="63818" y="474345"/>
                    </a:cubicBezTo>
                    <a:close/>
                    <a:moveTo>
                      <a:pt x="99060" y="1097280"/>
                    </a:moveTo>
                    <a:cubicBezTo>
                      <a:pt x="98108" y="1085850"/>
                      <a:pt x="104775" y="1071563"/>
                      <a:pt x="82868" y="1071563"/>
                    </a:cubicBezTo>
                    <a:cubicBezTo>
                      <a:pt x="62865" y="1071563"/>
                      <a:pt x="62865" y="1081088"/>
                      <a:pt x="63818" y="1095375"/>
                    </a:cubicBezTo>
                    <a:cubicBezTo>
                      <a:pt x="64770" y="1106805"/>
                      <a:pt x="58103" y="1121092"/>
                      <a:pt x="80963" y="1122045"/>
                    </a:cubicBezTo>
                    <a:cubicBezTo>
                      <a:pt x="100013" y="1122045"/>
                      <a:pt x="100965" y="1111567"/>
                      <a:pt x="99060" y="1097280"/>
                    </a:cubicBezTo>
                    <a:close/>
                    <a:moveTo>
                      <a:pt x="179070" y="242887"/>
                    </a:moveTo>
                    <a:cubicBezTo>
                      <a:pt x="177165" y="233362"/>
                      <a:pt x="186690" y="216218"/>
                      <a:pt x="161925" y="216218"/>
                    </a:cubicBezTo>
                    <a:cubicBezTo>
                      <a:pt x="139065" y="216218"/>
                      <a:pt x="145733" y="231458"/>
                      <a:pt x="145733" y="242887"/>
                    </a:cubicBezTo>
                    <a:cubicBezTo>
                      <a:pt x="145733" y="254318"/>
                      <a:pt x="139065" y="269558"/>
                      <a:pt x="161925" y="270510"/>
                    </a:cubicBezTo>
                    <a:cubicBezTo>
                      <a:pt x="182880" y="270510"/>
                      <a:pt x="179070" y="257175"/>
                      <a:pt x="179070" y="242887"/>
                    </a:cubicBezTo>
                    <a:close/>
                    <a:moveTo>
                      <a:pt x="179070" y="707708"/>
                    </a:moveTo>
                    <a:cubicBezTo>
                      <a:pt x="177165" y="696278"/>
                      <a:pt x="184785" y="681037"/>
                      <a:pt x="161925" y="681037"/>
                    </a:cubicBezTo>
                    <a:cubicBezTo>
                      <a:pt x="140018" y="681037"/>
                      <a:pt x="143828" y="694373"/>
                      <a:pt x="144780" y="706755"/>
                    </a:cubicBezTo>
                    <a:cubicBezTo>
                      <a:pt x="144780" y="719137"/>
                      <a:pt x="138113" y="735330"/>
                      <a:pt x="162878" y="734378"/>
                    </a:cubicBezTo>
                    <a:cubicBezTo>
                      <a:pt x="185738" y="734378"/>
                      <a:pt x="177165" y="718185"/>
                      <a:pt x="179070" y="707708"/>
                    </a:cubicBezTo>
                    <a:close/>
                    <a:moveTo>
                      <a:pt x="179070" y="479108"/>
                    </a:moveTo>
                    <a:cubicBezTo>
                      <a:pt x="180023" y="461962"/>
                      <a:pt x="181928" y="451485"/>
                      <a:pt x="161925" y="450533"/>
                    </a:cubicBezTo>
                    <a:cubicBezTo>
                      <a:pt x="140018" y="450533"/>
                      <a:pt x="145733" y="464820"/>
                      <a:pt x="144780" y="476250"/>
                    </a:cubicBezTo>
                    <a:cubicBezTo>
                      <a:pt x="144780" y="488633"/>
                      <a:pt x="142875" y="500062"/>
                      <a:pt x="161925" y="500062"/>
                    </a:cubicBezTo>
                    <a:cubicBezTo>
                      <a:pt x="183833" y="501015"/>
                      <a:pt x="178118" y="485775"/>
                      <a:pt x="179070" y="479108"/>
                    </a:cubicBezTo>
                    <a:close/>
                    <a:moveTo>
                      <a:pt x="144780" y="1097280"/>
                    </a:moveTo>
                    <a:cubicBezTo>
                      <a:pt x="144780" y="1108710"/>
                      <a:pt x="141923" y="1121092"/>
                      <a:pt x="160973" y="1121092"/>
                    </a:cubicBezTo>
                    <a:cubicBezTo>
                      <a:pt x="182880" y="1121092"/>
                      <a:pt x="179070" y="1107758"/>
                      <a:pt x="178118" y="1095375"/>
                    </a:cubicBezTo>
                    <a:cubicBezTo>
                      <a:pt x="178118" y="1083945"/>
                      <a:pt x="181928" y="1071563"/>
                      <a:pt x="161925" y="1071563"/>
                    </a:cubicBezTo>
                    <a:cubicBezTo>
                      <a:pt x="140970" y="1071563"/>
                      <a:pt x="144780" y="1084898"/>
                      <a:pt x="144780" y="1097280"/>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AC5E7292-7E1A-4B38-B026-B989E8783827}"/>
                  </a:ext>
                </a:extLst>
              </p:cNvPr>
              <p:cNvSpPr/>
              <p:nvPr/>
            </p:nvSpPr>
            <p:spPr>
              <a:xfrm>
                <a:off x="6204369" y="2425067"/>
                <a:ext cx="607563" cy="892784"/>
              </a:xfrm>
              <a:custGeom>
                <a:avLst/>
                <a:gdLst>
                  <a:gd name="connsiteX0" fmla="*/ 436245 w 600075"/>
                  <a:gd name="connsiteY0" fmla="*/ 488632 h 923925"/>
                  <a:gd name="connsiteX1" fmla="*/ 436245 w 600075"/>
                  <a:gd name="connsiteY1" fmla="*/ 902970 h 923925"/>
                  <a:gd name="connsiteX2" fmla="*/ 427672 w 600075"/>
                  <a:gd name="connsiteY2" fmla="*/ 923925 h 923925"/>
                  <a:gd name="connsiteX3" fmla="*/ 394335 w 600075"/>
                  <a:gd name="connsiteY3" fmla="*/ 901065 h 923925"/>
                  <a:gd name="connsiteX4" fmla="*/ 394335 w 600075"/>
                  <a:gd name="connsiteY4" fmla="*/ 783907 h 923925"/>
                  <a:gd name="connsiteX5" fmla="*/ 394335 w 600075"/>
                  <a:gd name="connsiteY5" fmla="*/ 74295 h 923925"/>
                  <a:gd name="connsiteX6" fmla="*/ 383858 w 600075"/>
                  <a:gd name="connsiteY6" fmla="*/ 49530 h 923925"/>
                  <a:gd name="connsiteX7" fmla="*/ 362903 w 600075"/>
                  <a:gd name="connsiteY7" fmla="*/ 71438 h 923925"/>
                  <a:gd name="connsiteX8" fmla="*/ 362903 w 600075"/>
                  <a:gd name="connsiteY8" fmla="*/ 386715 h 923925"/>
                  <a:gd name="connsiteX9" fmla="*/ 361950 w 600075"/>
                  <a:gd name="connsiteY9" fmla="*/ 874395 h 923925"/>
                  <a:gd name="connsiteX10" fmla="*/ 352425 w 600075"/>
                  <a:gd name="connsiteY10" fmla="*/ 902018 h 923925"/>
                  <a:gd name="connsiteX11" fmla="*/ 320992 w 600075"/>
                  <a:gd name="connsiteY11" fmla="*/ 869632 h 923925"/>
                  <a:gd name="connsiteX12" fmla="*/ 320992 w 600075"/>
                  <a:gd name="connsiteY12" fmla="*/ 74295 h 923925"/>
                  <a:gd name="connsiteX13" fmla="*/ 306705 w 600075"/>
                  <a:gd name="connsiteY13" fmla="*/ 48577 h 923925"/>
                  <a:gd name="connsiteX14" fmla="*/ 289560 w 600075"/>
                  <a:gd name="connsiteY14" fmla="*/ 64770 h 923925"/>
                  <a:gd name="connsiteX15" fmla="*/ 289560 w 600075"/>
                  <a:gd name="connsiteY15" fmla="*/ 114300 h 923925"/>
                  <a:gd name="connsiteX16" fmla="*/ 288608 w 600075"/>
                  <a:gd name="connsiteY16" fmla="*/ 855345 h 923925"/>
                  <a:gd name="connsiteX17" fmla="*/ 278130 w 600075"/>
                  <a:gd name="connsiteY17" fmla="*/ 882968 h 923925"/>
                  <a:gd name="connsiteX18" fmla="*/ 249555 w 600075"/>
                  <a:gd name="connsiteY18" fmla="*/ 853440 h 923925"/>
                  <a:gd name="connsiteX19" fmla="*/ 250508 w 600075"/>
                  <a:gd name="connsiteY19" fmla="*/ 79057 h 923925"/>
                  <a:gd name="connsiteX20" fmla="*/ 248603 w 600075"/>
                  <a:gd name="connsiteY20" fmla="*/ 56198 h 923925"/>
                  <a:gd name="connsiteX21" fmla="*/ 230505 w 600075"/>
                  <a:gd name="connsiteY21" fmla="*/ 50482 h 923925"/>
                  <a:gd name="connsiteX22" fmla="*/ 219075 w 600075"/>
                  <a:gd name="connsiteY22" fmla="*/ 63817 h 923925"/>
                  <a:gd name="connsiteX23" fmla="*/ 219075 w 600075"/>
                  <a:gd name="connsiteY23" fmla="*/ 144780 h 923925"/>
                  <a:gd name="connsiteX24" fmla="*/ 218122 w 600075"/>
                  <a:gd name="connsiteY24" fmla="*/ 838200 h 923925"/>
                  <a:gd name="connsiteX25" fmla="*/ 209550 w 600075"/>
                  <a:gd name="connsiteY25" fmla="*/ 863918 h 923925"/>
                  <a:gd name="connsiteX26" fmla="*/ 173355 w 600075"/>
                  <a:gd name="connsiteY26" fmla="*/ 835343 h 923925"/>
                  <a:gd name="connsiteX27" fmla="*/ 174308 w 600075"/>
                  <a:gd name="connsiteY27" fmla="*/ 79057 h 923925"/>
                  <a:gd name="connsiteX28" fmla="*/ 172403 w 600075"/>
                  <a:gd name="connsiteY28" fmla="*/ 56198 h 923925"/>
                  <a:gd name="connsiteX29" fmla="*/ 154305 w 600075"/>
                  <a:gd name="connsiteY29" fmla="*/ 51435 h 923925"/>
                  <a:gd name="connsiteX30" fmla="*/ 142875 w 600075"/>
                  <a:gd name="connsiteY30" fmla="*/ 67627 h 923925"/>
                  <a:gd name="connsiteX31" fmla="*/ 142875 w 600075"/>
                  <a:gd name="connsiteY31" fmla="*/ 166688 h 923925"/>
                  <a:gd name="connsiteX32" fmla="*/ 142875 w 600075"/>
                  <a:gd name="connsiteY32" fmla="*/ 818198 h 923925"/>
                  <a:gd name="connsiteX33" fmla="*/ 134303 w 600075"/>
                  <a:gd name="connsiteY33" fmla="*/ 842962 h 923925"/>
                  <a:gd name="connsiteX34" fmla="*/ 104775 w 600075"/>
                  <a:gd name="connsiteY34" fmla="*/ 814387 h 923925"/>
                  <a:gd name="connsiteX35" fmla="*/ 105728 w 600075"/>
                  <a:gd name="connsiteY35" fmla="*/ 79057 h 923925"/>
                  <a:gd name="connsiteX36" fmla="*/ 104775 w 600075"/>
                  <a:gd name="connsiteY36" fmla="*/ 56198 h 923925"/>
                  <a:gd name="connsiteX37" fmla="*/ 83820 w 600075"/>
                  <a:gd name="connsiteY37" fmla="*/ 50482 h 923925"/>
                  <a:gd name="connsiteX38" fmla="*/ 75247 w 600075"/>
                  <a:gd name="connsiteY38" fmla="*/ 65723 h 923925"/>
                  <a:gd name="connsiteX39" fmla="*/ 75247 w 600075"/>
                  <a:gd name="connsiteY39" fmla="*/ 151448 h 923925"/>
                  <a:gd name="connsiteX40" fmla="*/ 75247 w 600075"/>
                  <a:gd name="connsiteY40" fmla="*/ 801053 h 923925"/>
                  <a:gd name="connsiteX41" fmla="*/ 49530 w 600075"/>
                  <a:gd name="connsiteY41" fmla="*/ 821055 h 923925"/>
                  <a:gd name="connsiteX42" fmla="*/ 953 w 600075"/>
                  <a:gd name="connsiteY42" fmla="*/ 756285 h 923925"/>
                  <a:gd name="connsiteX43" fmla="*/ 0 w 600075"/>
                  <a:gd name="connsiteY43" fmla="*/ 28575 h 923925"/>
                  <a:gd name="connsiteX44" fmla="*/ 28575 w 600075"/>
                  <a:gd name="connsiteY44" fmla="*/ 0 h 923925"/>
                  <a:gd name="connsiteX45" fmla="*/ 581025 w 600075"/>
                  <a:gd name="connsiteY45" fmla="*/ 0 h 923925"/>
                  <a:gd name="connsiteX46" fmla="*/ 607695 w 600075"/>
                  <a:gd name="connsiteY46" fmla="*/ 27623 h 923925"/>
                  <a:gd name="connsiteX47" fmla="*/ 607695 w 600075"/>
                  <a:gd name="connsiteY47" fmla="*/ 755332 h 923925"/>
                  <a:gd name="connsiteX48" fmla="*/ 580072 w 600075"/>
                  <a:gd name="connsiteY48" fmla="*/ 782003 h 923925"/>
                  <a:gd name="connsiteX49" fmla="*/ 533400 w 600075"/>
                  <a:gd name="connsiteY49" fmla="*/ 735330 h 923925"/>
                  <a:gd name="connsiteX50" fmla="*/ 533400 w 600075"/>
                  <a:gd name="connsiteY50" fmla="*/ 78105 h 923925"/>
                  <a:gd name="connsiteX51" fmla="*/ 525780 w 600075"/>
                  <a:gd name="connsiteY51" fmla="*/ 51435 h 923925"/>
                  <a:gd name="connsiteX52" fmla="*/ 502920 w 600075"/>
                  <a:gd name="connsiteY52" fmla="*/ 72390 h 923925"/>
                  <a:gd name="connsiteX53" fmla="*/ 502920 w 600075"/>
                  <a:gd name="connsiteY53" fmla="*/ 703898 h 923925"/>
                  <a:gd name="connsiteX54" fmla="*/ 502920 w 600075"/>
                  <a:gd name="connsiteY54" fmla="*/ 766762 h 923925"/>
                  <a:gd name="connsiteX55" fmla="*/ 476250 w 600075"/>
                  <a:gd name="connsiteY55" fmla="*/ 785812 h 923925"/>
                  <a:gd name="connsiteX56" fmla="*/ 464820 w 600075"/>
                  <a:gd name="connsiteY56" fmla="*/ 764857 h 923925"/>
                  <a:gd name="connsiteX57" fmla="*/ 464820 w 600075"/>
                  <a:gd name="connsiteY57" fmla="*/ 580073 h 923925"/>
                  <a:gd name="connsiteX58" fmla="*/ 464820 w 600075"/>
                  <a:gd name="connsiteY58" fmla="*/ 74295 h 923925"/>
                  <a:gd name="connsiteX59" fmla="*/ 452438 w 600075"/>
                  <a:gd name="connsiteY59" fmla="*/ 51435 h 923925"/>
                  <a:gd name="connsiteX60" fmla="*/ 433388 w 600075"/>
                  <a:gd name="connsiteY60" fmla="*/ 67627 h 923925"/>
                  <a:gd name="connsiteX61" fmla="*/ 433388 w 600075"/>
                  <a:gd name="connsiteY61" fmla="*/ 166688 h 923925"/>
                  <a:gd name="connsiteX62" fmla="*/ 436245 w 600075"/>
                  <a:gd name="connsiteY62" fmla="*/ 488632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600075" h="923925">
                    <a:moveTo>
                      <a:pt x="436245" y="488632"/>
                    </a:moveTo>
                    <a:cubicBezTo>
                      <a:pt x="436245" y="626745"/>
                      <a:pt x="436245" y="764857"/>
                      <a:pt x="436245" y="902970"/>
                    </a:cubicBezTo>
                    <a:cubicBezTo>
                      <a:pt x="436245" y="910590"/>
                      <a:pt x="442913" y="925830"/>
                      <a:pt x="427672" y="923925"/>
                    </a:cubicBezTo>
                    <a:cubicBezTo>
                      <a:pt x="415290" y="922020"/>
                      <a:pt x="393383" y="926782"/>
                      <a:pt x="394335" y="901065"/>
                    </a:cubicBezTo>
                    <a:cubicBezTo>
                      <a:pt x="395288" y="862012"/>
                      <a:pt x="394335" y="822960"/>
                      <a:pt x="394335" y="783907"/>
                    </a:cubicBezTo>
                    <a:cubicBezTo>
                      <a:pt x="394335" y="547687"/>
                      <a:pt x="394335" y="311467"/>
                      <a:pt x="394335" y="74295"/>
                    </a:cubicBezTo>
                    <a:cubicBezTo>
                      <a:pt x="394335" y="65723"/>
                      <a:pt x="401003" y="52388"/>
                      <a:pt x="383858" y="49530"/>
                    </a:cubicBezTo>
                    <a:cubicBezTo>
                      <a:pt x="364808" y="46673"/>
                      <a:pt x="362903" y="56198"/>
                      <a:pt x="362903" y="71438"/>
                    </a:cubicBezTo>
                    <a:cubicBezTo>
                      <a:pt x="363855" y="176213"/>
                      <a:pt x="362903" y="281940"/>
                      <a:pt x="362903" y="386715"/>
                    </a:cubicBezTo>
                    <a:cubicBezTo>
                      <a:pt x="362903" y="549593"/>
                      <a:pt x="362903" y="711518"/>
                      <a:pt x="361950" y="874395"/>
                    </a:cubicBezTo>
                    <a:cubicBezTo>
                      <a:pt x="361950" y="883920"/>
                      <a:pt x="372428" y="902018"/>
                      <a:pt x="352425" y="902018"/>
                    </a:cubicBezTo>
                    <a:cubicBezTo>
                      <a:pt x="334328" y="902018"/>
                      <a:pt x="320992" y="895350"/>
                      <a:pt x="320992" y="869632"/>
                    </a:cubicBezTo>
                    <a:cubicBezTo>
                      <a:pt x="321945" y="604837"/>
                      <a:pt x="321945" y="339090"/>
                      <a:pt x="320992" y="74295"/>
                    </a:cubicBezTo>
                    <a:cubicBezTo>
                      <a:pt x="320992" y="63817"/>
                      <a:pt x="328613" y="48577"/>
                      <a:pt x="306705" y="48577"/>
                    </a:cubicBezTo>
                    <a:cubicBezTo>
                      <a:pt x="295275" y="48577"/>
                      <a:pt x="288608" y="51435"/>
                      <a:pt x="289560" y="64770"/>
                    </a:cubicBezTo>
                    <a:cubicBezTo>
                      <a:pt x="290513" y="80963"/>
                      <a:pt x="289560" y="98107"/>
                      <a:pt x="289560" y="114300"/>
                    </a:cubicBezTo>
                    <a:cubicBezTo>
                      <a:pt x="289560" y="360998"/>
                      <a:pt x="289560" y="607695"/>
                      <a:pt x="288608" y="855345"/>
                    </a:cubicBezTo>
                    <a:cubicBezTo>
                      <a:pt x="288608" y="863918"/>
                      <a:pt x="300038" y="882015"/>
                      <a:pt x="278130" y="882968"/>
                    </a:cubicBezTo>
                    <a:cubicBezTo>
                      <a:pt x="260985" y="882968"/>
                      <a:pt x="249555" y="876300"/>
                      <a:pt x="249555" y="853440"/>
                    </a:cubicBezTo>
                    <a:cubicBezTo>
                      <a:pt x="250508" y="595312"/>
                      <a:pt x="250508" y="337185"/>
                      <a:pt x="250508" y="79057"/>
                    </a:cubicBezTo>
                    <a:cubicBezTo>
                      <a:pt x="250508" y="71438"/>
                      <a:pt x="251460" y="62865"/>
                      <a:pt x="248603" y="56198"/>
                    </a:cubicBezTo>
                    <a:cubicBezTo>
                      <a:pt x="245745" y="47625"/>
                      <a:pt x="237172" y="50482"/>
                      <a:pt x="230505" y="50482"/>
                    </a:cubicBezTo>
                    <a:cubicBezTo>
                      <a:pt x="220980" y="50482"/>
                      <a:pt x="219075" y="56198"/>
                      <a:pt x="219075" y="63817"/>
                    </a:cubicBezTo>
                    <a:cubicBezTo>
                      <a:pt x="219075" y="90488"/>
                      <a:pt x="219075" y="118110"/>
                      <a:pt x="219075" y="144780"/>
                    </a:cubicBezTo>
                    <a:cubicBezTo>
                      <a:pt x="219075" y="376238"/>
                      <a:pt x="219075" y="607695"/>
                      <a:pt x="218122" y="838200"/>
                    </a:cubicBezTo>
                    <a:cubicBezTo>
                      <a:pt x="218122" y="846773"/>
                      <a:pt x="227647" y="864870"/>
                      <a:pt x="209550" y="863918"/>
                    </a:cubicBezTo>
                    <a:cubicBezTo>
                      <a:pt x="194310" y="862965"/>
                      <a:pt x="173355" y="863918"/>
                      <a:pt x="173355" y="835343"/>
                    </a:cubicBezTo>
                    <a:cubicBezTo>
                      <a:pt x="174308" y="582930"/>
                      <a:pt x="174308" y="331470"/>
                      <a:pt x="174308" y="79057"/>
                    </a:cubicBezTo>
                    <a:cubicBezTo>
                      <a:pt x="174308" y="71438"/>
                      <a:pt x="175260" y="62865"/>
                      <a:pt x="172403" y="56198"/>
                    </a:cubicBezTo>
                    <a:cubicBezTo>
                      <a:pt x="169545" y="47625"/>
                      <a:pt x="160972" y="51435"/>
                      <a:pt x="154305" y="51435"/>
                    </a:cubicBezTo>
                    <a:cubicBezTo>
                      <a:pt x="142875" y="51435"/>
                      <a:pt x="142875" y="60007"/>
                      <a:pt x="142875" y="67627"/>
                    </a:cubicBezTo>
                    <a:cubicBezTo>
                      <a:pt x="142875" y="100965"/>
                      <a:pt x="142875" y="133350"/>
                      <a:pt x="142875" y="166688"/>
                    </a:cubicBezTo>
                    <a:cubicBezTo>
                      <a:pt x="142875" y="383857"/>
                      <a:pt x="142875" y="601028"/>
                      <a:pt x="142875" y="818198"/>
                    </a:cubicBezTo>
                    <a:cubicBezTo>
                      <a:pt x="142875" y="826770"/>
                      <a:pt x="151447" y="843915"/>
                      <a:pt x="134303" y="842962"/>
                    </a:cubicBezTo>
                    <a:cubicBezTo>
                      <a:pt x="119063" y="842962"/>
                      <a:pt x="103822" y="840105"/>
                      <a:pt x="104775" y="814387"/>
                    </a:cubicBezTo>
                    <a:cubicBezTo>
                      <a:pt x="105728" y="569595"/>
                      <a:pt x="105728" y="323850"/>
                      <a:pt x="105728" y="79057"/>
                    </a:cubicBezTo>
                    <a:cubicBezTo>
                      <a:pt x="105728" y="71438"/>
                      <a:pt x="106680" y="62865"/>
                      <a:pt x="104775" y="56198"/>
                    </a:cubicBezTo>
                    <a:cubicBezTo>
                      <a:pt x="100965" y="46673"/>
                      <a:pt x="91440" y="50482"/>
                      <a:pt x="83820" y="50482"/>
                    </a:cubicBezTo>
                    <a:cubicBezTo>
                      <a:pt x="73342" y="50482"/>
                      <a:pt x="75247" y="59055"/>
                      <a:pt x="75247" y="65723"/>
                    </a:cubicBezTo>
                    <a:cubicBezTo>
                      <a:pt x="75247" y="94298"/>
                      <a:pt x="75247" y="122873"/>
                      <a:pt x="75247" y="151448"/>
                    </a:cubicBezTo>
                    <a:cubicBezTo>
                      <a:pt x="75247" y="367665"/>
                      <a:pt x="75247" y="583882"/>
                      <a:pt x="75247" y="801053"/>
                    </a:cubicBezTo>
                    <a:cubicBezTo>
                      <a:pt x="75247" y="822960"/>
                      <a:pt x="71438" y="827723"/>
                      <a:pt x="49530" y="821055"/>
                    </a:cubicBezTo>
                    <a:cubicBezTo>
                      <a:pt x="1905" y="805815"/>
                      <a:pt x="953" y="806768"/>
                      <a:pt x="953" y="756285"/>
                    </a:cubicBezTo>
                    <a:cubicBezTo>
                      <a:pt x="953" y="513398"/>
                      <a:pt x="953" y="271463"/>
                      <a:pt x="0" y="28575"/>
                    </a:cubicBezTo>
                    <a:cubicBezTo>
                      <a:pt x="0" y="5715"/>
                      <a:pt x="5715" y="0"/>
                      <a:pt x="28575" y="0"/>
                    </a:cubicBezTo>
                    <a:cubicBezTo>
                      <a:pt x="212408" y="952"/>
                      <a:pt x="397192" y="952"/>
                      <a:pt x="581025" y="0"/>
                    </a:cubicBezTo>
                    <a:cubicBezTo>
                      <a:pt x="602933" y="0"/>
                      <a:pt x="608647" y="5715"/>
                      <a:pt x="607695" y="27623"/>
                    </a:cubicBezTo>
                    <a:cubicBezTo>
                      <a:pt x="606743" y="270510"/>
                      <a:pt x="606743" y="512445"/>
                      <a:pt x="607695" y="755332"/>
                    </a:cubicBezTo>
                    <a:cubicBezTo>
                      <a:pt x="607695" y="778193"/>
                      <a:pt x="601028" y="782955"/>
                      <a:pt x="580072" y="782003"/>
                    </a:cubicBezTo>
                    <a:cubicBezTo>
                      <a:pt x="533400" y="781050"/>
                      <a:pt x="533400" y="782003"/>
                      <a:pt x="533400" y="735330"/>
                    </a:cubicBezTo>
                    <a:cubicBezTo>
                      <a:pt x="533400" y="516255"/>
                      <a:pt x="533400" y="297180"/>
                      <a:pt x="533400" y="78105"/>
                    </a:cubicBezTo>
                    <a:cubicBezTo>
                      <a:pt x="533400" y="68580"/>
                      <a:pt x="540068" y="55245"/>
                      <a:pt x="525780" y="51435"/>
                    </a:cubicBezTo>
                    <a:cubicBezTo>
                      <a:pt x="507683" y="46673"/>
                      <a:pt x="502920" y="54292"/>
                      <a:pt x="502920" y="72390"/>
                    </a:cubicBezTo>
                    <a:cubicBezTo>
                      <a:pt x="503872" y="282892"/>
                      <a:pt x="502920" y="493395"/>
                      <a:pt x="502920" y="703898"/>
                    </a:cubicBezTo>
                    <a:cubicBezTo>
                      <a:pt x="502920" y="724853"/>
                      <a:pt x="502920" y="745807"/>
                      <a:pt x="502920" y="766762"/>
                    </a:cubicBezTo>
                    <a:cubicBezTo>
                      <a:pt x="502920" y="786765"/>
                      <a:pt x="489585" y="785812"/>
                      <a:pt x="476250" y="785812"/>
                    </a:cubicBezTo>
                    <a:cubicBezTo>
                      <a:pt x="459105" y="785812"/>
                      <a:pt x="464820" y="775335"/>
                      <a:pt x="464820" y="764857"/>
                    </a:cubicBezTo>
                    <a:cubicBezTo>
                      <a:pt x="465772" y="702945"/>
                      <a:pt x="464820" y="641032"/>
                      <a:pt x="464820" y="580073"/>
                    </a:cubicBezTo>
                    <a:cubicBezTo>
                      <a:pt x="464820" y="411480"/>
                      <a:pt x="464820" y="242888"/>
                      <a:pt x="464820" y="74295"/>
                    </a:cubicBezTo>
                    <a:cubicBezTo>
                      <a:pt x="464820" y="65723"/>
                      <a:pt x="471488" y="52388"/>
                      <a:pt x="452438" y="51435"/>
                    </a:cubicBezTo>
                    <a:cubicBezTo>
                      <a:pt x="440055" y="51435"/>
                      <a:pt x="432435" y="52388"/>
                      <a:pt x="433388" y="67627"/>
                    </a:cubicBezTo>
                    <a:cubicBezTo>
                      <a:pt x="434340" y="100965"/>
                      <a:pt x="433388" y="133350"/>
                      <a:pt x="433388" y="166688"/>
                    </a:cubicBezTo>
                    <a:cubicBezTo>
                      <a:pt x="436245" y="273367"/>
                      <a:pt x="436245" y="381000"/>
                      <a:pt x="436245" y="488632"/>
                    </a:cubicBezTo>
                    <a:close/>
                  </a:path>
                </a:pathLst>
              </a:custGeom>
              <a:solidFill>
                <a:srgbClr val="FF7005"/>
              </a:solidFill>
              <a:ln w="9525" cap="flat">
                <a:noFill/>
                <a:prstDash val="solid"/>
                <a:miter/>
              </a:ln>
            </p:spPr>
            <p:txBody>
              <a:bodyPr rtlCol="0" anchor="ctr"/>
              <a:lstStyle/>
              <a:p>
                <a:endParaRPr lang="en-US" dirty="0"/>
              </a:p>
            </p:txBody>
          </p:sp>
          <p:sp>
            <p:nvSpPr>
              <p:cNvPr id="95" name="Freeform: Shape 94">
                <a:extLst>
                  <a:ext uri="{FF2B5EF4-FFF2-40B4-BE49-F238E27FC236}">
                    <a16:creationId xmlns:a16="http://schemas.microsoft.com/office/drawing/2014/main" id="{E1216BAD-DA2B-4522-9A96-57515186AF60}"/>
                  </a:ext>
                </a:extLst>
              </p:cNvPr>
              <p:cNvSpPr/>
              <p:nvPr/>
            </p:nvSpPr>
            <p:spPr>
              <a:xfrm>
                <a:off x="4820801" y="3076575"/>
                <a:ext cx="600075" cy="619125"/>
              </a:xfrm>
              <a:custGeom>
                <a:avLst/>
                <a:gdLst>
                  <a:gd name="connsiteX0" fmla="*/ 753 w 600075"/>
                  <a:gd name="connsiteY0" fmla="*/ 313372 h 619125"/>
                  <a:gd name="connsiteX1" fmla="*/ 753 w 600075"/>
                  <a:gd name="connsiteY1" fmla="*/ 23813 h 619125"/>
                  <a:gd name="connsiteX2" fmla="*/ 23613 w 600075"/>
                  <a:gd name="connsiteY2" fmla="*/ 0 h 619125"/>
                  <a:gd name="connsiteX3" fmla="*/ 586540 w 600075"/>
                  <a:gd name="connsiteY3" fmla="*/ 0 h 619125"/>
                  <a:gd name="connsiteX4" fmla="*/ 608448 w 600075"/>
                  <a:gd name="connsiteY4" fmla="*/ 21908 h 619125"/>
                  <a:gd name="connsiteX5" fmla="*/ 608448 w 600075"/>
                  <a:gd name="connsiteY5" fmla="*/ 439103 h 619125"/>
                  <a:gd name="connsiteX6" fmla="*/ 591303 w 600075"/>
                  <a:gd name="connsiteY6" fmla="*/ 461963 h 619125"/>
                  <a:gd name="connsiteX7" fmla="*/ 534153 w 600075"/>
                  <a:gd name="connsiteY7" fmla="*/ 419100 h 619125"/>
                  <a:gd name="connsiteX8" fmla="*/ 535105 w 600075"/>
                  <a:gd name="connsiteY8" fmla="*/ 129540 h 619125"/>
                  <a:gd name="connsiteX9" fmla="*/ 505578 w 600075"/>
                  <a:gd name="connsiteY9" fmla="*/ 106680 h 619125"/>
                  <a:gd name="connsiteX10" fmla="*/ 476050 w 600075"/>
                  <a:gd name="connsiteY10" fmla="*/ 128588 h 619125"/>
                  <a:gd name="connsiteX11" fmla="*/ 477003 w 600075"/>
                  <a:gd name="connsiteY11" fmla="*/ 470535 h 619125"/>
                  <a:gd name="connsiteX12" fmla="*/ 468430 w 600075"/>
                  <a:gd name="connsiteY12" fmla="*/ 495300 h 619125"/>
                  <a:gd name="connsiteX13" fmla="*/ 442713 w 600075"/>
                  <a:gd name="connsiteY13" fmla="*/ 479108 h 619125"/>
                  <a:gd name="connsiteX14" fmla="*/ 442713 w 600075"/>
                  <a:gd name="connsiteY14" fmla="*/ 132397 h 619125"/>
                  <a:gd name="connsiteX15" fmla="*/ 419853 w 600075"/>
                  <a:gd name="connsiteY15" fmla="*/ 106680 h 619125"/>
                  <a:gd name="connsiteX16" fmla="*/ 385563 w 600075"/>
                  <a:gd name="connsiteY16" fmla="*/ 132397 h 619125"/>
                  <a:gd name="connsiteX17" fmla="*/ 386515 w 600075"/>
                  <a:gd name="connsiteY17" fmla="*/ 492442 h 619125"/>
                  <a:gd name="connsiteX18" fmla="*/ 347463 w 600075"/>
                  <a:gd name="connsiteY18" fmla="*/ 527685 h 619125"/>
                  <a:gd name="connsiteX19" fmla="*/ 338890 w 600075"/>
                  <a:gd name="connsiteY19" fmla="*/ 509588 h 619125"/>
                  <a:gd name="connsiteX20" fmla="*/ 338890 w 600075"/>
                  <a:gd name="connsiteY20" fmla="*/ 332422 h 619125"/>
                  <a:gd name="connsiteX21" fmla="*/ 339843 w 600075"/>
                  <a:gd name="connsiteY21" fmla="*/ 131445 h 619125"/>
                  <a:gd name="connsiteX22" fmla="*/ 310315 w 600075"/>
                  <a:gd name="connsiteY22" fmla="*/ 105728 h 619125"/>
                  <a:gd name="connsiteX23" fmla="*/ 282693 w 600075"/>
                  <a:gd name="connsiteY23" fmla="*/ 130492 h 619125"/>
                  <a:gd name="connsiteX24" fmla="*/ 282693 w 600075"/>
                  <a:gd name="connsiteY24" fmla="*/ 521970 h 619125"/>
                  <a:gd name="connsiteX25" fmla="*/ 270310 w 600075"/>
                  <a:gd name="connsiteY25" fmla="*/ 548640 h 619125"/>
                  <a:gd name="connsiteX26" fmla="*/ 239830 w 600075"/>
                  <a:gd name="connsiteY26" fmla="*/ 527685 h 619125"/>
                  <a:gd name="connsiteX27" fmla="*/ 240783 w 600075"/>
                  <a:gd name="connsiteY27" fmla="*/ 134303 h 619125"/>
                  <a:gd name="connsiteX28" fmla="*/ 211255 w 600075"/>
                  <a:gd name="connsiteY28" fmla="*/ 105728 h 619125"/>
                  <a:gd name="connsiteX29" fmla="*/ 183633 w 600075"/>
                  <a:gd name="connsiteY29" fmla="*/ 133350 h 619125"/>
                  <a:gd name="connsiteX30" fmla="*/ 183633 w 600075"/>
                  <a:gd name="connsiteY30" fmla="*/ 547688 h 619125"/>
                  <a:gd name="connsiteX31" fmla="*/ 144580 w 600075"/>
                  <a:gd name="connsiteY31" fmla="*/ 582930 h 619125"/>
                  <a:gd name="connsiteX32" fmla="*/ 136960 w 600075"/>
                  <a:gd name="connsiteY32" fmla="*/ 561975 h 619125"/>
                  <a:gd name="connsiteX33" fmla="*/ 136960 w 600075"/>
                  <a:gd name="connsiteY33" fmla="*/ 335280 h 619125"/>
                  <a:gd name="connsiteX34" fmla="*/ 136960 w 600075"/>
                  <a:gd name="connsiteY34" fmla="*/ 129540 h 619125"/>
                  <a:gd name="connsiteX35" fmla="*/ 116958 w 600075"/>
                  <a:gd name="connsiteY35" fmla="*/ 110490 h 619125"/>
                  <a:gd name="connsiteX36" fmla="*/ 103623 w 600075"/>
                  <a:gd name="connsiteY36" fmla="*/ 110490 h 619125"/>
                  <a:gd name="connsiteX37" fmla="*/ 78858 w 600075"/>
                  <a:gd name="connsiteY37" fmla="*/ 134303 h 619125"/>
                  <a:gd name="connsiteX38" fmla="*/ 78858 w 600075"/>
                  <a:gd name="connsiteY38" fmla="*/ 564833 h 619125"/>
                  <a:gd name="connsiteX39" fmla="*/ 73143 w 600075"/>
                  <a:gd name="connsiteY39" fmla="*/ 601028 h 619125"/>
                  <a:gd name="connsiteX40" fmla="*/ 6468 w 600075"/>
                  <a:gd name="connsiteY40" fmla="*/ 620078 h 619125"/>
                  <a:gd name="connsiteX41" fmla="*/ 753 w 600075"/>
                  <a:gd name="connsiteY41" fmla="*/ 601028 h 619125"/>
                  <a:gd name="connsiteX42" fmla="*/ 753 w 600075"/>
                  <a:gd name="connsiteY42" fmla="*/ 329565 h 619125"/>
                  <a:gd name="connsiteX43" fmla="*/ 753 w 600075"/>
                  <a:gd name="connsiteY43" fmla="*/ 313372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00075" h="619125">
                    <a:moveTo>
                      <a:pt x="753" y="313372"/>
                    </a:moveTo>
                    <a:cubicBezTo>
                      <a:pt x="753" y="217170"/>
                      <a:pt x="753" y="120015"/>
                      <a:pt x="753" y="23813"/>
                    </a:cubicBezTo>
                    <a:cubicBezTo>
                      <a:pt x="753" y="5715"/>
                      <a:pt x="5515" y="0"/>
                      <a:pt x="23613" y="0"/>
                    </a:cubicBezTo>
                    <a:cubicBezTo>
                      <a:pt x="211255" y="952"/>
                      <a:pt x="398898" y="952"/>
                      <a:pt x="586540" y="0"/>
                    </a:cubicBezTo>
                    <a:cubicBezTo>
                      <a:pt x="603685" y="0"/>
                      <a:pt x="608448" y="4763"/>
                      <a:pt x="608448" y="21908"/>
                    </a:cubicBezTo>
                    <a:cubicBezTo>
                      <a:pt x="607495" y="160972"/>
                      <a:pt x="607495" y="300038"/>
                      <a:pt x="608448" y="439103"/>
                    </a:cubicBezTo>
                    <a:cubicBezTo>
                      <a:pt x="608448" y="452438"/>
                      <a:pt x="604638" y="458153"/>
                      <a:pt x="591303" y="461963"/>
                    </a:cubicBezTo>
                    <a:cubicBezTo>
                      <a:pt x="534153" y="478155"/>
                      <a:pt x="534153" y="478155"/>
                      <a:pt x="534153" y="419100"/>
                    </a:cubicBezTo>
                    <a:cubicBezTo>
                      <a:pt x="534153" y="322897"/>
                      <a:pt x="533200" y="225742"/>
                      <a:pt x="535105" y="129540"/>
                    </a:cubicBezTo>
                    <a:cubicBezTo>
                      <a:pt x="535105" y="103822"/>
                      <a:pt x="521770" y="106680"/>
                      <a:pt x="505578" y="106680"/>
                    </a:cubicBezTo>
                    <a:cubicBezTo>
                      <a:pt x="490338" y="106680"/>
                      <a:pt x="476050" y="102870"/>
                      <a:pt x="476050" y="128588"/>
                    </a:cubicBezTo>
                    <a:cubicBezTo>
                      <a:pt x="477955" y="242888"/>
                      <a:pt x="477003" y="356235"/>
                      <a:pt x="477003" y="470535"/>
                    </a:cubicBezTo>
                    <a:cubicBezTo>
                      <a:pt x="477003" y="479108"/>
                      <a:pt x="480813" y="489585"/>
                      <a:pt x="468430" y="495300"/>
                    </a:cubicBezTo>
                    <a:cubicBezTo>
                      <a:pt x="448428" y="503872"/>
                      <a:pt x="442713" y="501967"/>
                      <a:pt x="442713" y="479108"/>
                    </a:cubicBezTo>
                    <a:cubicBezTo>
                      <a:pt x="442713" y="363855"/>
                      <a:pt x="442713" y="247650"/>
                      <a:pt x="442713" y="132397"/>
                    </a:cubicBezTo>
                    <a:cubicBezTo>
                      <a:pt x="442713" y="115253"/>
                      <a:pt x="442713" y="104775"/>
                      <a:pt x="419853" y="106680"/>
                    </a:cubicBezTo>
                    <a:cubicBezTo>
                      <a:pt x="401755" y="108585"/>
                      <a:pt x="385563" y="101917"/>
                      <a:pt x="385563" y="132397"/>
                    </a:cubicBezTo>
                    <a:cubicBezTo>
                      <a:pt x="387468" y="252413"/>
                      <a:pt x="386515" y="372428"/>
                      <a:pt x="386515" y="492442"/>
                    </a:cubicBezTo>
                    <a:cubicBezTo>
                      <a:pt x="386515" y="515303"/>
                      <a:pt x="370323" y="529590"/>
                      <a:pt x="347463" y="527685"/>
                    </a:cubicBezTo>
                    <a:cubicBezTo>
                      <a:pt x="334128" y="526733"/>
                      <a:pt x="338890" y="516255"/>
                      <a:pt x="338890" y="509588"/>
                    </a:cubicBezTo>
                    <a:cubicBezTo>
                      <a:pt x="338890" y="450533"/>
                      <a:pt x="338890" y="391478"/>
                      <a:pt x="338890" y="332422"/>
                    </a:cubicBezTo>
                    <a:cubicBezTo>
                      <a:pt x="338890" y="265747"/>
                      <a:pt x="337938" y="198120"/>
                      <a:pt x="339843" y="131445"/>
                    </a:cubicBezTo>
                    <a:cubicBezTo>
                      <a:pt x="340795" y="105728"/>
                      <a:pt x="328413" y="105728"/>
                      <a:pt x="310315" y="105728"/>
                    </a:cubicBezTo>
                    <a:cubicBezTo>
                      <a:pt x="292218" y="105728"/>
                      <a:pt x="282693" y="107633"/>
                      <a:pt x="282693" y="130492"/>
                    </a:cubicBezTo>
                    <a:cubicBezTo>
                      <a:pt x="283645" y="260985"/>
                      <a:pt x="283645" y="391478"/>
                      <a:pt x="282693" y="521970"/>
                    </a:cubicBezTo>
                    <a:cubicBezTo>
                      <a:pt x="282693" y="532447"/>
                      <a:pt x="286503" y="543878"/>
                      <a:pt x="270310" y="548640"/>
                    </a:cubicBezTo>
                    <a:cubicBezTo>
                      <a:pt x="241735" y="558165"/>
                      <a:pt x="239830" y="557213"/>
                      <a:pt x="239830" y="527685"/>
                    </a:cubicBezTo>
                    <a:cubicBezTo>
                      <a:pt x="239830" y="396240"/>
                      <a:pt x="238878" y="264795"/>
                      <a:pt x="240783" y="134303"/>
                    </a:cubicBezTo>
                    <a:cubicBezTo>
                      <a:pt x="240783" y="110490"/>
                      <a:pt x="233163" y="105728"/>
                      <a:pt x="211255" y="105728"/>
                    </a:cubicBezTo>
                    <a:cubicBezTo>
                      <a:pt x="189348" y="105728"/>
                      <a:pt x="183633" y="112395"/>
                      <a:pt x="183633" y="133350"/>
                    </a:cubicBezTo>
                    <a:cubicBezTo>
                      <a:pt x="184585" y="271463"/>
                      <a:pt x="184585" y="409575"/>
                      <a:pt x="183633" y="547688"/>
                    </a:cubicBezTo>
                    <a:cubicBezTo>
                      <a:pt x="183633" y="568643"/>
                      <a:pt x="164583" y="585788"/>
                      <a:pt x="144580" y="582930"/>
                    </a:cubicBezTo>
                    <a:cubicBezTo>
                      <a:pt x="130293" y="581025"/>
                      <a:pt x="136960" y="569595"/>
                      <a:pt x="136960" y="561975"/>
                    </a:cubicBezTo>
                    <a:cubicBezTo>
                      <a:pt x="136008" y="486728"/>
                      <a:pt x="136960" y="410528"/>
                      <a:pt x="136960" y="335280"/>
                    </a:cubicBezTo>
                    <a:cubicBezTo>
                      <a:pt x="136960" y="266700"/>
                      <a:pt x="136960" y="198120"/>
                      <a:pt x="136960" y="129540"/>
                    </a:cubicBezTo>
                    <a:cubicBezTo>
                      <a:pt x="136960" y="114300"/>
                      <a:pt x="136960" y="102870"/>
                      <a:pt x="116958" y="110490"/>
                    </a:cubicBezTo>
                    <a:cubicBezTo>
                      <a:pt x="113148" y="111442"/>
                      <a:pt x="108385" y="111442"/>
                      <a:pt x="103623" y="110490"/>
                    </a:cubicBezTo>
                    <a:cubicBezTo>
                      <a:pt x="84573" y="107633"/>
                      <a:pt x="78858" y="115253"/>
                      <a:pt x="78858" y="134303"/>
                    </a:cubicBezTo>
                    <a:cubicBezTo>
                      <a:pt x="79810" y="278130"/>
                      <a:pt x="79810" y="421005"/>
                      <a:pt x="78858" y="564833"/>
                    </a:cubicBezTo>
                    <a:cubicBezTo>
                      <a:pt x="78858" y="577215"/>
                      <a:pt x="85525" y="595313"/>
                      <a:pt x="73143" y="601028"/>
                    </a:cubicBezTo>
                    <a:cubicBezTo>
                      <a:pt x="52188" y="610553"/>
                      <a:pt x="29328" y="616268"/>
                      <a:pt x="6468" y="620078"/>
                    </a:cubicBezTo>
                    <a:cubicBezTo>
                      <a:pt x="-3057" y="621983"/>
                      <a:pt x="753" y="607695"/>
                      <a:pt x="753" y="601028"/>
                    </a:cubicBezTo>
                    <a:cubicBezTo>
                      <a:pt x="753" y="510540"/>
                      <a:pt x="753" y="420053"/>
                      <a:pt x="753" y="329565"/>
                    </a:cubicBezTo>
                    <a:cubicBezTo>
                      <a:pt x="753" y="325755"/>
                      <a:pt x="753" y="319088"/>
                      <a:pt x="753" y="313372"/>
                    </a:cubicBezTo>
                    <a:close/>
                  </a:path>
                </a:pathLst>
              </a:custGeom>
              <a:grpFill/>
              <a:ln w="9525" cap="flat">
                <a:noFill/>
                <a:prstDash val="solid"/>
                <a:miter/>
              </a:ln>
            </p:spPr>
            <p:txBody>
              <a:bodyPr rtlCol="0" anchor="ctr"/>
              <a:lstStyle/>
              <a:p>
                <a:endParaRPr lang="en-US" dirty="0"/>
              </a:p>
            </p:txBody>
          </p:sp>
          <p:sp>
            <p:nvSpPr>
              <p:cNvPr id="96" name="Freeform: Shape 95">
                <a:extLst>
                  <a:ext uri="{FF2B5EF4-FFF2-40B4-BE49-F238E27FC236}">
                    <a16:creationId xmlns:a16="http://schemas.microsoft.com/office/drawing/2014/main" id="{FCFC5495-F12A-44A2-933C-6029CE2F08CB}"/>
                  </a:ext>
                </a:extLst>
              </p:cNvPr>
              <p:cNvSpPr/>
              <p:nvPr/>
            </p:nvSpPr>
            <p:spPr>
              <a:xfrm>
                <a:off x="4752975" y="3365103"/>
                <a:ext cx="2676525" cy="371475"/>
              </a:xfrm>
              <a:custGeom>
                <a:avLst/>
                <a:gdLst>
                  <a:gd name="connsiteX0" fmla="*/ 0 w 2676525"/>
                  <a:gd name="connsiteY0" fmla="*/ 372507 h 371475"/>
                  <a:gd name="connsiteX1" fmla="*/ 147638 w 2676525"/>
                  <a:gd name="connsiteY1" fmla="*/ 330597 h 371475"/>
                  <a:gd name="connsiteX2" fmla="*/ 1318260 w 2676525"/>
                  <a:gd name="connsiteY2" fmla="*/ 7699 h 371475"/>
                  <a:gd name="connsiteX3" fmla="*/ 1382078 w 2676525"/>
                  <a:gd name="connsiteY3" fmla="*/ 7699 h 371475"/>
                  <a:gd name="connsiteX4" fmla="*/ 1872615 w 2676525"/>
                  <a:gd name="connsiteY4" fmla="*/ 145812 h 371475"/>
                  <a:gd name="connsiteX5" fmla="*/ 1897380 w 2676525"/>
                  <a:gd name="connsiteY5" fmla="*/ 127714 h 371475"/>
                  <a:gd name="connsiteX6" fmla="*/ 1896428 w 2676525"/>
                  <a:gd name="connsiteY6" fmla="*/ 23892 h 371475"/>
                  <a:gd name="connsiteX7" fmla="*/ 1919288 w 2676525"/>
                  <a:gd name="connsiteY7" fmla="*/ 79 h 371475"/>
                  <a:gd name="connsiteX8" fmla="*/ 2205990 w 2676525"/>
                  <a:gd name="connsiteY8" fmla="*/ 79 h 371475"/>
                  <a:gd name="connsiteX9" fmla="*/ 2226945 w 2676525"/>
                  <a:gd name="connsiteY9" fmla="*/ 20082 h 371475"/>
                  <a:gd name="connsiteX10" fmla="*/ 2225993 w 2676525"/>
                  <a:gd name="connsiteY10" fmla="*/ 221059 h 371475"/>
                  <a:gd name="connsiteX11" fmla="*/ 2248853 w 2676525"/>
                  <a:gd name="connsiteY11" fmla="*/ 251539 h 371475"/>
                  <a:gd name="connsiteX12" fmla="*/ 2649855 w 2676525"/>
                  <a:gd name="connsiteY12" fmla="*/ 364887 h 371475"/>
                  <a:gd name="connsiteX13" fmla="*/ 2681288 w 2676525"/>
                  <a:gd name="connsiteY13" fmla="*/ 370602 h 371475"/>
                  <a:gd name="connsiteX14" fmla="*/ 2679383 w 2676525"/>
                  <a:gd name="connsiteY14" fmla="*/ 376317 h 371475"/>
                  <a:gd name="connsiteX15" fmla="*/ 2377440 w 2676525"/>
                  <a:gd name="connsiteY15" fmla="*/ 341074 h 371475"/>
                  <a:gd name="connsiteX16" fmla="*/ 2200275 w 2676525"/>
                  <a:gd name="connsiteY16" fmla="*/ 292497 h 371475"/>
                  <a:gd name="connsiteX17" fmla="*/ 2175510 w 2676525"/>
                  <a:gd name="connsiteY17" fmla="*/ 255349 h 371475"/>
                  <a:gd name="connsiteX18" fmla="*/ 2177415 w 2676525"/>
                  <a:gd name="connsiteY18" fmla="*/ 117237 h 371475"/>
                  <a:gd name="connsiteX19" fmla="*/ 2110740 w 2676525"/>
                  <a:gd name="connsiteY19" fmla="*/ 51514 h 371475"/>
                  <a:gd name="connsiteX20" fmla="*/ 1975485 w 2676525"/>
                  <a:gd name="connsiteY20" fmla="*/ 50562 h 371475"/>
                  <a:gd name="connsiteX21" fmla="*/ 1947863 w 2676525"/>
                  <a:gd name="connsiteY21" fmla="*/ 77232 h 371475"/>
                  <a:gd name="connsiteX22" fmla="*/ 1948815 w 2676525"/>
                  <a:gd name="connsiteY22" fmla="*/ 200104 h 371475"/>
                  <a:gd name="connsiteX23" fmla="*/ 1927860 w 2676525"/>
                  <a:gd name="connsiteY23" fmla="*/ 215344 h 371475"/>
                  <a:gd name="connsiteX24" fmla="*/ 1373505 w 2676525"/>
                  <a:gd name="connsiteY24" fmla="*/ 58182 h 371475"/>
                  <a:gd name="connsiteX25" fmla="*/ 1327785 w 2676525"/>
                  <a:gd name="connsiteY25" fmla="*/ 58182 h 371475"/>
                  <a:gd name="connsiteX26" fmla="*/ 603885 w 2676525"/>
                  <a:gd name="connsiteY26" fmla="*/ 258207 h 371475"/>
                  <a:gd name="connsiteX27" fmla="*/ 184785 w 2676525"/>
                  <a:gd name="connsiteY27" fmla="*/ 373459 h 371475"/>
                  <a:gd name="connsiteX28" fmla="*/ 73343 w 2676525"/>
                  <a:gd name="connsiteY28" fmla="*/ 378222 h 371475"/>
                  <a:gd name="connsiteX29" fmla="*/ 953 w 2676525"/>
                  <a:gd name="connsiteY29" fmla="*/ 378222 h 371475"/>
                  <a:gd name="connsiteX30" fmla="*/ 0 w 2676525"/>
                  <a:gd name="connsiteY30" fmla="*/ 372507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676525" h="371475">
                    <a:moveTo>
                      <a:pt x="0" y="372507"/>
                    </a:moveTo>
                    <a:cubicBezTo>
                      <a:pt x="49530" y="358219"/>
                      <a:pt x="98108" y="344884"/>
                      <a:pt x="147638" y="330597"/>
                    </a:cubicBezTo>
                    <a:cubicBezTo>
                      <a:pt x="538163" y="222964"/>
                      <a:pt x="927735" y="115332"/>
                      <a:pt x="1318260" y="7699"/>
                    </a:cubicBezTo>
                    <a:cubicBezTo>
                      <a:pt x="1340168" y="1984"/>
                      <a:pt x="1360170" y="1984"/>
                      <a:pt x="1382078" y="7699"/>
                    </a:cubicBezTo>
                    <a:cubicBezTo>
                      <a:pt x="1545908" y="54372"/>
                      <a:pt x="1709738" y="99139"/>
                      <a:pt x="1872615" y="145812"/>
                    </a:cubicBezTo>
                    <a:cubicBezTo>
                      <a:pt x="1890713" y="150574"/>
                      <a:pt x="1898333" y="150574"/>
                      <a:pt x="1897380" y="127714"/>
                    </a:cubicBezTo>
                    <a:cubicBezTo>
                      <a:pt x="1895475" y="93424"/>
                      <a:pt x="1897380" y="58182"/>
                      <a:pt x="1896428" y="23892"/>
                    </a:cubicBezTo>
                    <a:cubicBezTo>
                      <a:pt x="1895475" y="6747"/>
                      <a:pt x="1899285" y="-873"/>
                      <a:pt x="1919288" y="79"/>
                    </a:cubicBezTo>
                    <a:cubicBezTo>
                      <a:pt x="2014538" y="1032"/>
                      <a:pt x="2110740" y="1032"/>
                      <a:pt x="2205990" y="79"/>
                    </a:cubicBezTo>
                    <a:cubicBezTo>
                      <a:pt x="2222183" y="79"/>
                      <a:pt x="2226945" y="4842"/>
                      <a:pt x="2226945" y="20082"/>
                    </a:cubicBezTo>
                    <a:cubicBezTo>
                      <a:pt x="2225993" y="86757"/>
                      <a:pt x="2227898" y="154384"/>
                      <a:pt x="2225993" y="221059"/>
                    </a:cubicBezTo>
                    <a:cubicBezTo>
                      <a:pt x="2225993" y="239157"/>
                      <a:pt x="2231708" y="246777"/>
                      <a:pt x="2248853" y="251539"/>
                    </a:cubicBezTo>
                    <a:cubicBezTo>
                      <a:pt x="2382203" y="288687"/>
                      <a:pt x="2516505" y="326787"/>
                      <a:pt x="2649855" y="364887"/>
                    </a:cubicBezTo>
                    <a:cubicBezTo>
                      <a:pt x="2660333" y="367744"/>
                      <a:pt x="2671763" y="362982"/>
                      <a:pt x="2681288" y="370602"/>
                    </a:cubicBezTo>
                    <a:cubicBezTo>
                      <a:pt x="2680335" y="373459"/>
                      <a:pt x="2679383" y="376317"/>
                      <a:pt x="2679383" y="376317"/>
                    </a:cubicBezTo>
                    <a:cubicBezTo>
                      <a:pt x="2576513" y="382984"/>
                      <a:pt x="2475548" y="377269"/>
                      <a:pt x="2377440" y="341074"/>
                    </a:cubicBezTo>
                    <a:cubicBezTo>
                      <a:pt x="2320290" y="320119"/>
                      <a:pt x="2260283" y="306784"/>
                      <a:pt x="2200275" y="292497"/>
                    </a:cubicBezTo>
                    <a:cubicBezTo>
                      <a:pt x="2178368" y="286782"/>
                      <a:pt x="2171700" y="282019"/>
                      <a:pt x="2175510" y="255349"/>
                    </a:cubicBezTo>
                    <a:cubicBezTo>
                      <a:pt x="2181225" y="210582"/>
                      <a:pt x="2177415" y="163909"/>
                      <a:pt x="2177415" y="117237"/>
                    </a:cubicBezTo>
                    <a:cubicBezTo>
                      <a:pt x="2177415" y="51514"/>
                      <a:pt x="2177415" y="51514"/>
                      <a:pt x="2110740" y="51514"/>
                    </a:cubicBezTo>
                    <a:cubicBezTo>
                      <a:pt x="2065973" y="51514"/>
                      <a:pt x="2020253" y="52467"/>
                      <a:pt x="1975485" y="50562"/>
                    </a:cubicBezTo>
                    <a:cubicBezTo>
                      <a:pt x="1954530" y="49609"/>
                      <a:pt x="1946910" y="54372"/>
                      <a:pt x="1947863" y="77232"/>
                    </a:cubicBezTo>
                    <a:cubicBezTo>
                      <a:pt x="1949768" y="118189"/>
                      <a:pt x="1947863" y="159147"/>
                      <a:pt x="1948815" y="200104"/>
                    </a:cubicBezTo>
                    <a:cubicBezTo>
                      <a:pt x="1948815" y="215344"/>
                      <a:pt x="1947863" y="221059"/>
                      <a:pt x="1927860" y="215344"/>
                    </a:cubicBezTo>
                    <a:cubicBezTo>
                      <a:pt x="1743075" y="162004"/>
                      <a:pt x="1558290" y="110569"/>
                      <a:pt x="1373505" y="58182"/>
                    </a:cubicBezTo>
                    <a:cubicBezTo>
                      <a:pt x="1358265" y="53419"/>
                      <a:pt x="1343978" y="53419"/>
                      <a:pt x="1327785" y="58182"/>
                    </a:cubicBezTo>
                    <a:cubicBezTo>
                      <a:pt x="1086803" y="124857"/>
                      <a:pt x="844868" y="191532"/>
                      <a:pt x="603885" y="258207"/>
                    </a:cubicBezTo>
                    <a:cubicBezTo>
                      <a:pt x="463868" y="296307"/>
                      <a:pt x="324803" y="335359"/>
                      <a:pt x="184785" y="373459"/>
                    </a:cubicBezTo>
                    <a:cubicBezTo>
                      <a:pt x="147638" y="383937"/>
                      <a:pt x="110490" y="376317"/>
                      <a:pt x="73343" y="378222"/>
                    </a:cubicBezTo>
                    <a:cubicBezTo>
                      <a:pt x="49530" y="379174"/>
                      <a:pt x="25718" y="378222"/>
                      <a:pt x="953" y="378222"/>
                    </a:cubicBezTo>
                    <a:cubicBezTo>
                      <a:pt x="953" y="376317"/>
                      <a:pt x="0" y="374412"/>
                      <a:pt x="0" y="372507"/>
                    </a:cubicBezTo>
                    <a:close/>
                  </a:path>
                </a:pathLst>
              </a:custGeom>
              <a:grpFill/>
              <a:ln w="9525" cap="flat">
                <a:noFill/>
                <a:prstDash val="solid"/>
                <a:miter/>
              </a:ln>
            </p:spPr>
            <p:txBody>
              <a:bodyPr rtlCol="0" anchor="ctr"/>
              <a:lstStyle/>
              <a:p>
                <a:endParaRPr lang="en-US" dirty="0"/>
              </a:p>
            </p:txBody>
          </p:sp>
          <p:sp>
            <p:nvSpPr>
              <p:cNvPr id="97" name="Freeform: Shape 96">
                <a:extLst>
                  <a:ext uri="{FF2B5EF4-FFF2-40B4-BE49-F238E27FC236}">
                    <a16:creationId xmlns:a16="http://schemas.microsoft.com/office/drawing/2014/main" id="{7CCEF614-6A4B-4EAB-A6C8-146D11760407}"/>
                  </a:ext>
                </a:extLst>
              </p:cNvPr>
              <p:cNvSpPr/>
              <p:nvPr/>
            </p:nvSpPr>
            <p:spPr>
              <a:xfrm>
                <a:off x="5565458" y="2008822"/>
                <a:ext cx="466725" cy="257175"/>
              </a:xfrm>
              <a:custGeom>
                <a:avLst/>
                <a:gdLst>
                  <a:gd name="connsiteX0" fmla="*/ 235267 w 466725"/>
                  <a:gd name="connsiteY0" fmla="*/ 953 h 257175"/>
                  <a:gd name="connsiteX1" fmla="*/ 446722 w 466725"/>
                  <a:gd name="connsiteY1" fmla="*/ 0 h 257175"/>
                  <a:gd name="connsiteX2" fmla="*/ 472440 w 466725"/>
                  <a:gd name="connsiteY2" fmla="*/ 26670 h 257175"/>
                  <a:gd name="connsiteX3" fmla="*/ 472440 w 466725"/>
                  <a:gd name="connsiteY3" fmla="*/ 235267 h 257175"/>
                  <a:gd name="connsiteX4" fmla="*/ 450533 w 466725"/>
                  <a:gd name="connsiteY4" fmla="*/ 257175 h 257175"/>
                  <a:gd name="connsiteX5" fmla="*/ 22860 w 466725"/>
                  <a:gd name="connsiteY5" fmla="*/ 257175 h 257175"/>
                  <a:gd name="connsiteX6" fmla="*/ 0 w 466725"/>
                  <a:gd name="connsiteY6" fmla="*/ 236220 h 257175"/>
                  <a:gd name="connsiteX7" fmla="*/ 0 w 466725"/>
                  <a:gd name="connsiteY7" fmla="*/ 21908 h 257175"/>
                  <a:gd name="connsiteX8" fmla="*/ 21907 w 466725"/>
                  <a:gd name="connsiteY8" fmla="*/ 0 h 257175"/>
                  <a:gd name="connsiteX9" fmla="*/ 235267 w 466725"/>
                  <a:gd name="connsiteY9" fmla="*/ 953 h 257175"/>
                  <a:gd name="connsiteX10" fmla="*/ 394335 w 466725"/>
                  <a:gd name="connsiteY10" fmla="*/ 128588 h 257175"/>
                  <a:gd name="connsiteX11" fmla="*/ 394335 w 466725"/>
                  <a:gd name="connsiteY11" fmla="*/ 128588 h 257175"/>
                  <a:gd name="connsiteX12" fmla="*/ 394335 w 466725"/>
                  <a:gd name="connsiteY12" fmla="*/ 214313 h 257175"/>
                  <a:gd name="connsiteX13" fmla="*/ 404813 w 466725"/>
                  <a:gd name="connsiteY13" fmla="*/ 230505 h 257175"/>
                  <a:gd name="connsiteX14" fmla="*/ 419100 w 466725"/>
                  <a:gd name="connsiteY14" fmla="*/ 214313 h 257175"/>
                  <a:gd name="connsiteX15" fmla="*/ 419100 w 466725"/>
                  <a:gd name="connsiteY15" fmla="*/ 40005 h 257175"/>
                  <a:gd name="connsiteX16" fmla="*/ 404813 w 466725"/>
                  <a:gd name="connsiteY16" fmla="*/ 23813 h 257175"/>
                  <a:gd name="connsiteX17" fmla="*/ 394335 w 466725"/>
                  <a:gd name="connsiteY17" fmla="*/ 40005 h 257175"/>
                  <a:gd name="connsiteX18" fmla="*/ 394335 w 466725"/>
                  <a:gd name="connsiteY18" fmla="*/ 128588 h 257175"/>
                  <a:gd name="connsiteX19" fmla="*/ 368617 w 466725"/>
                  <a:gd name="connsiteY19" fmla="*/ 128588 h 257175"/>
                  <a:gd name="connsiteX20" fmla="*/ 368617 w 466725"/>
                  <a:gd name="connsiteY20" fmla="*/ 45720 h 257175"/>
                  <a:gd name="connsiteX21" fmla="*/ 357188 w 466725"/>
                  <a:gd name="connsiteY21" fmla="*/ 24765 h 257175"/>
                  <a:gd name="connsiteX22" fmla="*/ 343853 w 466725"/>
                  <a:gd name="connsiteY22" fmla="*/ 44768 h 257175"/>
                  <a:gd name="connsiteX23" fmla="*/ 343853 w 466725"/>
                  <a:gd name="connsiteY23" fmla="*/ 214313 h 257175"/>
                  <a:gd name="connsiteX24" fmla="*/ 355282 w 466725"/>
                  <a:gd name="connsiteY24" fmla="*/ 232410 h 257175"/>
                  <a:gd name="connsiteX25" fmla="*/ 368617 w 466725"/>
                  <a:gd name="connsiteY25" fmla="*/ 213360 h 257175"/>
                  <a:gd name="connsiteX26" fmla="*/ 368617 w 466725"/>
                  <a:gd name="connsiteY26" fmla="*/ 128588 h 257175"/>
                  <a:gd name="connsiteX27" fmla="*/ 248602 w 466725"/>
                  <a:gd name="connsiteY27" fmla="*/ 126683 h 257175"/>
                  <a:gd name="connsiteX28" fmla="*/ 248602 w 466725"/>
                  <a:gd name="connsiteY28" fmla="*/ 215265 h 257175"/>
                  <a:gd name="connsiteX29" fmla="*/ 259080 w 466725"/>
                  <a:gd name="connsiteY29" fmla="*/ 231458 h 257175"/>
                  <a:gd name="connsiteX30" fmla="*/ 273367 w 466725"/>
                  <a:gd name="connsiteY30" fmla="*/ 215265 h 257175"/>
                  <a:gd name="connsiteX31" fmla="*/ 273367 w 466725"/>
                  <a:gd name="connsiteY31" fmla="*/ 40958 h 257175"/>
                  <a:gd name="connsiteX32" fmla="*/ 259080 w 466725"/>
                  <a:gd name="connsiteY32" fmla="*/ 24765 h 257175"/>
                  <a:gd name="connsiteX33" fmla="*/ 247650 w 466725"/>
                  <a:gd name="connsiteY33" fmla="*/ 40958 h 257175"/>
                  <a:gd name="connsiteX34" fmla="*/ 248602 w 466725"/>
                  <a:gd name="connsiteY34" fmla="*/ 126683 h 257175"/>
                  <a:gd name="connsiteX35" fmla="*/ 128588 w 466725"/>
                  <a:gd name="connsiteY35" fmla="*/ 126683 h 257175"/>
                  <a:gd name="connsiteX36" fmla="*/ 128588 w 466725"/>
                  <a:gd name="connsiteY36" fmla="*/ 40958 h 257175"/>
                  <a:gd name="connsiteX37" fmla="*/ 118110 w 466725"/>
                  <a:gd name="connsiteY37" fmla="*/ 24765 h 257175"/>
                  <a:gd name="connsiteX38" fmla="*/ 103822 w 466725"/>
                  <a:gd name="connsiteY38" fmla="*/ 40958 h 257175"/>
                  <a:gd name="connsiteX39" fmla="*/ 103822 w 466725"/>
                  <a:gd name="connsiteY39" fmla="*/ 215265 h 257175"/>
                  <a:gd name="connsiteX40" fmla="*/ 118110 w 466725"/>
                  <a:gd name="connsiteY40" fmla="*/ 231458 h 257175"/>
                  <a:gd name="connsiteX41" fmla="*/ 128588 w 466725"/>
                  <a:gd name="connsiteY41" fmla="*/ 215265 h 257175"/>
                  <a:gd name="connsiteX42" fmla="*/ 128588 w 466725"/>
                  <a:gd name="connsiteY42" fmla="*/ 126683 h 257175"/>
                  <a:gd name="connsiteX43" fmla="*/ 296228 w 466725"/>
                  <a:gd name="connsiteY43" fmla="*/ 127635 h 257175"/>
                  <a:gd name="connsiteX44" fmla="*/ 296228 w 466725"/>
                  <a:gd name="connsiteY44" fmla="*/ 213360 h 257175"/>
                  <a:gd name="connsiteX45" fmla="*/ 308610 w 466725"/>
                  <a:gd name="connsiteY45" fmla="*/ 231458 h 257175"/>
                  <a:gd name="connsiteX46" fmla="*/ 321945 w 466725"/>
                  <a:gd name="connsiteY46" fmla="*/ 215265 h 257175"/>
                  <a:gd name="connsiteX47" fmla="*/ 321945 w 466725"/>
                  <a:gd name="connsiteY47" fmla="*/ 43815 h 257175"/>
                  <a:gd name="connsiteX48" fmla="*/ 309563 w 466725"/>
                  <a:gd name="connsiteY48" fmla="*/ 25718 h 257175"/>
                  <a:gd name="connsiteX49" fmla="*/ 296228 w 466725"/>
                  <a:gd name="connsiteY49" fmla="*/ 44768 h 257175"/>
                  <a:gd name="connsiteX50" fmla="*/ 296228 w 466725"/>
                  <a:gd name="connsiteY50" fmla="*/ 127635 h 257175"/>
                  <a:gd name="connsiteX51" fmla="*/ 226695 w 466725"/>
                  <a:gd name="connsiteY51" fmla="*/ 129540 h 257175"/>
                  <a:gd name="connsiteX52" fmla="*/ 226695 w 466725"/>
                  <a:gd name="connsiteY52" fmla="*/ 46672 h 257175"/>
                  <a:gd name="connsiteX53" fmla="*/ 214313 w 466725"/>
                  <a:gd name="connsiteY53" fmla="*/ 25718 h 257175"/>
                  <a:gd name="connsiteX54" fmla="*/ 200977 w 466725"/>
                  <a:gd name="connsiteY54" fmla="*/ 44768 h 257175"/>
                  <a:gd name="connsiteX55" fmla="*/ 200977 w 466725"/>
                  <a:gd name="connsiteY55" fmla="*/ 210503 h 257175"/>
                  <a:gd name="connsiteX56" fmla="*/ 212407 w 466725"/>
                  <a:gd name="connsiteY56" fmla="*/ 230505 h 257175"/>
                  <a:gd name="connsiteX57" fmla="*/ 225742 w 466725"/>
                  <a:gd name="connsiteY57" fmla="*/ 208598 h 257175"/>
                  <a:gd name="connsiteX58" fmla="*/ 226695 w 466725"/>
                  <a:gd name="connsiteY58" fmla="*/ 129540 h 257175"/>
                  <a:gd name="connsiteX59" fmla="*/ 56197 w 466725"/>
                  <a:gd name="connsiteY59" fmla="*/ 127635 h 257175"/>
                  <a:gd name="connsiteX60" fmla="*/ 56197 w 466725"/>
                  <a:gd name="connsiteY60" fmla="*/ 213360 h 257175"/>
                  <a:gd name="connsiteX61" fmla="*/ 68580 w 466725"/>
                  <a:gd name="connsiteY61" fmla="*/ 230505 h 257175"/>
                  <a:gd name="connsiteX62" fmla="*/ 81915 w 466725"/>
                  <a:gd name="connsiteY62" fmla="*/ 214313 h 257175"/>
                  <a:gd name="connsiteX63" fmla="*/ 81915 w 466725"/>
                  <a:gd name="connsiteY63" fmla="*/ 42863 h 257175"/>
                  <a:gd name="connsiteX64" fmla="*/ 69532 w 466725"/>
                  <a:gd name="connsiteY64" fmla="*/ 24765 h 257175"/>
                  <a:gd name="connsiteX65" fmla="*/ 56197 w 466725"/>
                  <a:gd name="connsiteY65" fmla="*/ 43815 h 257175"/>
                  <a:gd name="connsiteX66" fmla="*/ 56197 w 466725"/>
                  <a:gd name="connsiteY66" fmla="*/ 127635 h 257175"/>
                  <a:gd name="connsiteX67" fmla="*/ 154305 w 466725"/>
                  <a:gd name="connsiteY67" fmla="*/ 128588 h 257175"/>
                  <a:gd name="connsiteX68" fmla="*/ 154305 w 466725"/>
                  <a:gd name="connsiteY68" fmla="*/ 214313 h 257175"/>
                  <a:gd name="connsiteX69" fmla="*/ 165735 w 466725"/>
                  <a:gd name="connsiteY69" fmla="*/ 230505 h 257175"/>
                  <a:gd name="connsiteX70" fmla="*/ 177165 w 466725"/>
                  <a:gd name="connsiteY70" fmla="*/ 215265 h 257175"/>
                  <a:gd name="connsiteX71" fmla="*/ 177165 w 466725"/>
                  <a:gd name="connsiteY71" fmla="*/ 42863 h 257175"/>
                  <a:gd name="connsiteX72" fmla="*/ 164782 w 466725"/>
                  <a:gd name="connsiteY72" fmla="*/ 25718 h 257175"/>
                  <a:gd name="connsiteX73" fmla="*/ 154305 w 466725"/>
                  <a:gd name="connsiteY73" fmla="*/ 42863 h 257175"/>
                  <a:gd name="connsiteX74" fmla="*/ 154305 w 466725"/>
                  <a:gd name="connsiteY74" fmla="*/ 128588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66725" h="257175">
                    <a:moveTo>
                      <a:pt x="235267" y="953"/>
                    </a:moveTo>
                    <a:cubicBezTo>
                      <a:pt x="305753" y="953"/>
                      <a:pt x="376238" y="1905"/>
                      <a:pt x="446722" y="0"/>
                    </a:cubicBezTo>
                    <a:cubicBezTo>
                      <a:pt x="468630" y="0"/>
                      <a:pt x="472440" y="6668"/>
                      <a:pt x="472440" y="26670"/>
                    </a:cubicBezTo>
                    <a:cubicBezTo>
                      <a:pt x="471488" y="96203"/>
                      <a:pt x="471488" y="165735"/>
                      <a:pt x="472440" y="235267"/>
                    </a:cubicBezTo>
                    <a:cubicBezTo>
                      <a:pt x="472440" y="252413"/>
                      <a:pt x="467677" y="257175"/>
                      <a:pt x="450533" y="257175"/>
                    </a:cubicBezTo>
                    <a:cubicBezTo>
                      <a:pt x="307657" y="256223"/>
                      <a:pt x="165735" y="256223"/>
                      <a:pt x="22860" y="257175"/>
                    </a:cubicBezTo>
                    <a:cubicBezTo>
                      <a:pt x="6667" y="257175"/>
                      <a:pt x="0" y="254317"/>
                      <a:pt x="0" y="236220"/>
                    </a:cubicBezTo>
                    <a:cubicBezTo>
                      <a:pt x="952" y="164783"/>
                      <a:pt x="952" y="93345"/>
                      <a:pt x="0" y="21908"/>
                    </a:cubicBezTo>
                    <a:cubicBezTo>
                      <a:pt x="0" y="4763"/>
                      <a:pt x="3810" y="0"/>
                      <a:pt x="21907" y="0"/>
                    </a:cubicBezTo>
                    <a:cubicBezTo>
                      <a:pt x="93345" y="1905"/>
                      <a:pt x="164782" y="953"/>
                      <a:pt x="235267" y="953"/>
                    </a:cubicBezTo>
                    <a:close/>
                    <a:moveTo>
                      <a:pt x="394335" y="128588"/>
                    </a:moveTo>
                    <a:cubicBezTo>
                      <a:pt x="394335" y="128588"/>
                      <a:pt x="394335" y="128588"/>
                      <a:pt x="394335" y="128588"/>
                    </a:cubicBezTo>
                    <a:cubicBezTo>
                      <a:pt x="394335" y="157163"/>
                      <a:pt x="394335" y="185738"/>
                      <a:pt x="394335" y="214313"/>
                    </a:cubicBezTo>
                    <a:cubicBezTo>
                      <a:pt x="394335" y="221933"/>
                      <a:pt x="392430" y="230505"/>
                      <a:pt x="404813" y="230505"/>
                    </a:cubicBezTo>
                    <a:cubicBezTo>
                      <a:pt x="417195" y="231458"/>
                      <a:pt x="419100" y="224790"/>
                      <a:pt x="419100" y="214313"/>
                    </a:cubicBezTo>
                    <a:cubicBezTo>
                      <a:pt x="419100" y="156210"/>
                      <a:pt x="419100" y="98108"/>
                      <a:pt x="419100" y="40005"/>
                    </a:cubicBezTo>
                    <a:cubicBezTo>
                      <a:pt x="419100" y="30480"/>
                      <a:pt x="417195" y="22860"/>
                      <a:pt x="404813" y="23813"/>
                    </a:cubicBezTo>
                    <a:cubicBezTo>
                      <a:pt x="392430" y="23813"/>
                      <a:pt x="394335" y="32385"/>
                      <a:pt x="394335" y="40005"/>
                    </a:cubicBezTo>
                    <a:cubicBezTo>
                      <a:pt x="394335" y="70485"/>
                      <a:pt x="394335" y="100013"/>
                      <a:pt x="394335" y="128588"/>
                    </a:cubicBezTo>
                    <a:close/>
                    <a:moveTo>
                      <a:pt x="368617" y="128588"/>
                    </a:moveTo>
                    <a:cubicBezTo>
                      <a:pt x="368617" y="100965"/>
                      <a:pt x="368617" y="73343"/>
                      <a:pt x="368617" y="45720"/>
                    </a:cubicBezTo>
                    <a:cubicBezTo>
                      <a:pt x="368617" y="37147"/>
                      <a:pt x="373380" y="24765"/>
                      <a:pt x="357188" y="24765"/>
                    </a:cubicBezTo>
                    <a:cubicBezTo>
                      <a:pt x="341947" y="24765"/>
                      <a:pt x="343853" y="34290"/>
                      <a:pt x="343853" y="44768"/>
                    </a:cubicBezTo>
                    <a:cubicBezTo>
                      <a:pt x="343853" y="100965"/>
                      <a:pt x="343853" y="157163"/>
                      <a:pt x="343853" y="214313"/>
                    </a:cubicBezTo>
                    <a:cubicBezTo>
                      <a:pt x="343853" y="222885"/>
                      <a:pt x="341947" y="232410"/>
                      <a:pt x="355282" y="232410"/>
                    </a:cubicBezTo>
                    <a:cubicBezTo>
                      <a:pt x="371475" y="232410"/>
                      <a:pt x="367665" y="221933"/>
                      <a:pt x="368617" y="213360"/>
                    </a:cubicBezTo>
                    <a:cubicBezTo>
                      <a:pt x="368617" y="183833"/>
                      <a:pt x="368617" y="156210"/>
                      <a:pt x="368617" y="128588"/>
                    </a:cubicBezTo>
                    <a:close/>
                    <a:moveTo>
                      <a:pt x="248602" y="126683"/>
                    </a:moveTo>
                    <a:cubicBezTo>
                      <a:pt x="248602" y="156210"/>
                      <a:pt x="248602" y="185738"/>
                      <a:pt x="248602" y="215265"/>
                    </a:cubicBezTo>
                    <a:cubicBezTo>
                      <a:pt x="248602" y="222885"/>
                      <a:pt x="246697" y="231458"/>
                      <a:pt x="259080" y="231458"/>
                    </a:cubicBezTo>
                    <a:cubicBezTo>
                      <a:pt x="271463" y="231458"/>
                      <a:pt x="273367" y="225742"/>
                      <a:pt x="273367" y="215265"/>
                    </a:cubicBezTo>
                    <a:cubicBezTo>
                      <a:pt x="273367" y="157163"/>
                      <a:pt x="273367" y="99060"/>
                      <a:pt x="273367" y="40958"/>
                    </a:cubicBezTo>
                    <a:cubicBezTo>
                      <a:pt x="273367" y="31433"/>
                      <a:pt x="271463" y="23813"/>
                      <a:pt x="259080" y="24765"/>
                    </a:cubicBezTo>
                    <a:cubicBezTo>
                      <a:pt x="246697" y="24765"/>
                      <a:pt x="247650" y="33338"/>
                      <a:pt x="247650" y="40958"/>
                    </a:cubicBezTo>
                    <a:cubicBezTo>
                      <a:pt x="247650" y="69533"/>
                      <a:pt x="248602" y="98108"/>
                      <a:pt x="248602" y="126683"/>
                    </a:cubicBezTo>
                    <a:close/>
                    <a:moveTo>
                      <a:pt x="128588" y="126683"/>
                    </a:moveTo>
                    <a:cubicBezTo>
                      <a:pt x="128588" y="98108"/>
                      <a:pt x="128588" y="69533"/>
                      <a:pt x="128588" y="40958"/>
                    </a:cubicBezTo>
                    <a:cubicBezTo>
                      <a:pt x="128588" y="33338"/>
                      <a:pt x="130492" y="24765"/>
                      <a:pt x="118110" y="24765"/>
                    </a:cubicBezTo>
                    <a:cubicBezTo>
                      <a:pt x="105727" y="24765"/>
                      <a:pt x="103822" y="31433"/>
                      <a:pt x="103822" y="40958"/>
                    </a:cubicBezTo>
                    <a:cubicBezTo>
                      <a:pt x="103822" y="99060"/>
                      <a:pt x="103822" y="157163"/>
                      <a:pt x="103822" y="215265"/>
                    </a:cubicBezTo>
                    <a:cubicBezTo>
                      <a:pt x="103822" y="225742"/>
                      <a:pt x="105727" y="231458"/>
                      <a:pt x="118110" y="231458"/>
                    </a:cubicBezTo>
                    <a:cubicBezTo>
                      <a:pt x="130492" y="231458"/>
                      <a:pt x="128588" y="222885"/>
                      <a:pt x="128588" y="215265"/>
                    </a:cubicBezTo>
                    <a:cubicBezTo>
                      <a:pt x="128588" y="185738"/>
                      <a:pt x="128588" y="156210"/>
                      <a:pt x="128588" y="126683"/>
                    </a:cubicBezTo>
                    <a:close/>
                    <a:moveTo>
                      <a:pt x="296228" y="127635"/>
                    </a:moveTo>
                    <a:cubicBezTo>
                      <a:pt x="296228" y="156210"/>
                      <a:pt x="296228" y="184785"/>
                      <a:pt x="296228" y="213360"/>
                    </a:cubicBezTo>
                    <a:cubicBezTo>
                      <a:pt x="296228" y="221933"/>
                      <a:pt x="294322" y="230505"/>
                      <a:pt x="308610" y="231458"/>
                    </a:cubicBezTo>
                    <a:cubicBezTo>
                      <a:pt x="321945" y="231458"/>
                      <a:pt x="321945" y="224790"/>
                      <a:pt x="321945" y="215265"/>
                    </a:cubicBezTo>
                    <a:cubicBezTo>
                      <a:pt x="321945" y="158115"/>
                      <a:pt x="321945" y="100965"/>
                      <a:pt x="321945" y="43815"/>
                    </a:cubicBezTo>
                    <a:cubicBezTo>
                      <a:pt x="321945" y="35243"/>
                      <a:pt x="322897" y="26670"/>
                      <a:pt x="309563" y="25718"/>
                    </a:cubicBezTo>
                    <a:cubicBezTo>
                      <a:pt x="294322" y="24765"/>
                      <a:pt x="296228" y="36195"/>
                      <a:pt x="296228" y="44768"/>
                    </a:cubicBezTo>
                    <a:cubicBezTo>
                      <a:pt x="296228" y="72390"/>
                      <a:pt x="296228" y="100013"/>
                      <a:pt x="296228" y="127635"/>
                    </a:cubicBezTo>
                    <a:close/>
                    <a:moveTo>
                      <a:pt x="226695" y="129540"/>
                    </a:moveTo>
                    <a:cubicBezTo>
                      <a:pt x="226695" y="101918"/>
                      <a:pt x="226695" y="74295"/>
                      <a:pt x="226695" y="46672"/>
                    </a:cubicBezTo>
                    <a:cubicBezTo>
                      <a:pt x="226695" y="38100"/>
                      <a:pt x="230505" y="26670"/>
                      <a:pt x="214313" y="25718"/>
                    </a:cubicBezTo>
                    <a:cubicBezTo>
                      <a:pt x="198120" y="24765"/>
                      <a:pt x="200977" y="36195"/>
                      <a:pt x="200977" y="44768"/>
                    </a:cubicBezTo>
                    <a:cubicBezTo>
                      <a:pt x="200977" y="100013"/>
                      <a:pt x="200977" y="155258"/>
                      <a:pt x="200977" y="210503"/>
                    </a:cubicBezTo>
                    <a:cubicBezTo>
                      <a:pt x="200977" y="219075"/>
                      <a:pt x="196215" y="230505"/>
                      <a:pt x="212407" y="230505"/>
                    </a:cubicBezTo>
                    <a:cubicBezTo>
                      <a:pt x="230505" y="230505"/>
                      <a:pt x="225742" y="218123"/>
                      <a:pt x="225742" y="208598"/>
                    </a:cubicBezTo>
                    <a:cubicBezTo>
                      <a:pt x="227647" y="182880"/>
                      <a:pt x="226695" y="156210"/>
                      <a:pt x="226695" y="129540"/>
                    </a:cubicBezTo>
                    <a:close/>
                    <a:moveTo>
                      <a:pt x="56197" y="127635"/>
                    </a:moveTo>
                    <a:cubicBezTo>
                      <a:pt x="56197" y="156210"/>
                      <a:pt x="56197" y="184785"/>
                      <a:pt x="56197" y="213360"/>
                    </a:cubicBezTo>
                    <a:cubicBezTo>
                      <a:pt x="56197" y="221933"/>
                      <a:pt x="55245" y="230505"/>
                      <a:pt x="68580" y="230505"/>
                    </a:cubicBezTo>
                    <a:cubicBezTo>
                      <a:pt x="81915" y="230505"/>
                      <a:pt x="81915" y="223838"/>
                      <a:pt x="81915" y="214313"/>
                    </a:cubicBezTo>
                    <a:cubicBezTo>
                      <a:pt x="81915" y="157163"/>
                      <a:pt x="81915" y="100013"/>
                      <a:pt x="81915" y="42863"/>
                    </a:cubicBezTo>
                    <a:cubicBezTo>
                      <a:pt x="81915" y="34290"/>
                      <a:pt x="82867" y="25718"/>
                      <a:pt x="69532" y="24765"/>
                    </a:cubicBezTo>
                    <a:cubicBezTo>
                      <a:pt x="54292" y="24765"/>
                      <a:pt x="56197" y="35243"/>
                      <a:pt x="56197" y="43815"/>
                    </a:cubicBezTo>
                    <a:cubicBezTo>
                      <a:pt x="56197" y="72390"/>
                      <a:pt x="56197" y="100013"/>
                      <a:pt x="56197" y="127635"/>
                    </a:cubicBezTo>
                    <a:close/>
                    <a:moveTo>
                      <a:pt x="154305" y="128588"/>
                    </a:moveTo>
                    <a:cubicBezTo>
                      <a:pt x="154305" y="157163"/>
                      <a:pt x="154305" y="185738"/>
                      <a:pt x="154305" y="214313"/>
                    </a:cubicBezTo>
                    <a:cubicBezTo>
                      <a:pt x="154305" y="221933"/>
                      <a:pt x="153352" y="230505"/>
                      <a:pt x="165735" y="230505"/>
                    </a:cubicBezTo>
                    <a:cubicBezTo>
                      <a:pt x="177165" y="230505"/>
                      <a:pt x="177165" y="222885"/>
                      <a:pt x="177165" y="215265"/>
                    </a:cubicBezTo>
                    <a:cubicBezTo>
                      <a:pt x="177165" y="158115"/>
                      <a:pt x="177165" y="100965"/>
                      <a:pt x="177165" y="42863"/>
                    </a:cubicBezTo>
                    <a:cubicBezTo>
                      <a:pt x="177165" y="34290"/>
                      <a:pt x="177165" y="24765"/>
                      <a:pt x="164782" y="25718"/>
                    </a:cubicBezTo>
                    <a:cubicBezTo>
                      <a:pt x="152400" y="26670"/>
                      <a:pt x="154305" y="35243"/>
                      <a:pt x="154305" y="42863"/>
                    </a:cubicBezTo>
                    <a:cubicBezTo>
                      <a:pt x="154305" y="71438"/>
                      <a:pt x="154305" y="100013"/>
                      <a:pt x="154305" y="128588"/>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4144721B-E540-4995-B7D1-270E32DE3D7B}"/>
                  </a:ext>
                </a:extLst>
              </p:cNvPr>
              <p:cNvSpPr/>
              <p:nvPr/>
            </p:nvSpPr>
            <p:spPr>
              <a:xfrm>
                <a:off x="5572125" y="1876663"/>
                <a:ext cx="457200" cy="104775"/>
              </a:xfrm>
              <a:custGeom>
                <a:avLst/>
                <a:gdLst>
                  <a:gd name="connsiteX0" fmla="*/ 0 w 457200"/>
                  <a:gd name="connsiteY0" fmla="*/ 112157 h 104775"/>
                  <a:gd name="connsiteX1" fmla="*/ 74295 w 457200"/>
                  <a:gd name="connsiteY1" fmla="*/ 71199 h 104775"/>
                  <a:gd name="connsiteX2" fmla="*/ 154305 w 457200"/>
                  <a:gd name="connsiteY2" fmla="*/ 27384 h 104775"/>
                  <a:gd name="connsiteX3" fmla="*/ 297180 w 457200"/>
                  <a:gd name="connsiteY3" fmla="*/ 25479 h 104775"/>
                  <a:gd name="connsiteX4" fmla="*/ 461010 w 457200"/>
                  <a:gd name="connsiteY4" fmla="*/ 112157 h 104775"/>
                  <a:gd name="connsiteX5" fmla="*/ 0 w 457200"/>
                  <a:gd name="connsiteY5" fmla="*/ 11215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200" h="104775">
                    <a:moveTo>
                      <a:pt x="0" y="112157"/>
                    </a:moveTo>
                    <a:cubicBezTo>
                      <a:pt x="26670" y="97869"/>
                      <a:pt x="50483" y="84534"/>
                      <a:pt x="74295" y="71199"/>
                    </a:cubicBezTo>
                    <a:cubicBezTo>
                      <a:pt x="100965" y="56912"/>
                      <a:pt x="130492" y="45482"/>
                      <a:pt x="154305" y="27384"/>
                    </a:cubicBezTo>
                    <a:cubicBezTo>
                      <a:pt x="202883" y="-9763"/>
                      <a:pt x="246698" y="-7858"/>
                      <a:pt x="297180" y="25479"/>
                    </a:cubicBezTo>
                    <a:cubicBezTo>
                      <a:pt x="345758" y="57864"/>
                      <a:pt x="401003" y="80724"/>
                      <a:pt x="461010" y="112157"/>
                    </a:cubicBezTo>
                    <a:cubicBezTo>
                      <a:pt x="302895" y="112157"/>
                      <a:pt x="154305" y="112157"/>
                      <a:pt x="0" y="112157"/>
                    </a:cubicBezTo>
                    <a:close/>
                  </a:path>
                </a:pathLst>
              </a:custGeom>
              <a:grpFill/>
              <a:ln w="9525" cap="flat">
                <a:noFill/>
                <a:prstDash val="solid"/>
                <a:miter/>
              </a:ln>
            </p:spPr>
            <p:txBody>
              <a:bodyPr rtlCol="0" anchor="ctr"/>
              <a:lstStyle/>
              <a:p>
                <a:endParaRPr lang="en-US"/>
              </a:p>
            </p:txBody>
          </p:sp>
        </p:grpSp>
      </p:grpSp>
      <p:grpSp>
        <p:nvGrpSpPr>
          <p:cNvPr id="6" name="Group 6"/>
          <p:cNvGrpSpPr/>
          <p:nvPr/>
        </p:nvGrpSpPr>
        <p:grpSpPr>
          <a:xfrm>
            <a:off x="9472309" y="1063111"/>
            <a:ext cx="2065898" cy="3112904"/>
            <a:chOff x="9472309" y="1063111"/>
            <a:chExt cx="2065898" cy="3112904"/>
          </a:xfrm>
        </p:grpSpPr>
        <p:grpSp>
          <p:nvGrpSpPr>
            <p:cNvPr id="7" name="Group 78">
              <a:extLst>
                <a:ext uri="{FF2B5EF4-FFF2-40B4-BE49-F238E27FC236}">
                  <a16:creationId xmlns:a16="http://schemas.microsoft.com/office/drawing/2014/main" id="{091C683D-259F-47F6-8970-C91C605EB282}"/>
                </a:ext>
              </a:extLst>
            </p:cNvPr>
            <p:cNvGrpSpPr/>
            <p:nvPr/>
          </p:nvGrpSpPr>
          <p:grpSpPr>
            <a:xfrm>
              <a:off x="9472309" y="1063111"/>
              <a:ext cx="2065898" cy="3112904"/>
              <a:chOff x="9316563" y="-20095"/>
              <a:chExt cx="2867454" cy="4320691"/>
            </a:xfrm>
          </p:grpSpPr>
          <p:grpSp>
            <p:nvGrpSpPr>
              <p:cNvPr id="8" name="그룹 3">
                <a:extLst>
                  <a:ext uri="{FF2B5EF4-FFF2-40B4-BE49-F238E27FC236}">
                    <a16:creationId xmlns:a16="http://schemas.microsoft.com/office/drawing/2014/main" id="{344B362C-3236-4BE9-80FD-6B50792CB137}"/>
                  </a:ext>
                </a:extLst>
              </p:cNvPr>
              <p:cNvGrpSpPr/>
              <p:nvPr/>
            </p:nvGrpSpPr>
            <p:grpSpPr>
              <a:xfrm>
                <a:off x="9316563" y="2085598"/>
                <a:ext cx="2867454" cy="2214998"/>
                <a:chOff x="3023754" y="3403834"/>
                <a:chExt cx="2867454" cy="2214998"/>
              </a:xfrm>
            </p:grpSpPr>
            <p:sp>
              <p:nvSpPr>
                <p:cNvPr id="68" name="Trapezoid 33">
                  <a:extLst>
                    <a:ext uri="{FF2B5EF4-FFF2-40B4-BE49-F238E27FC236}">
                      <a16:creationId xmlns:a16="http://schemas.microsoft.com/office/drawing/2014/main" id="{A9420351-1C17-494C-BA21-14010E7CEAE5}"/>
                    </a:ext>
                  </a:extLst>
                </p:cNvPr>
                <p:cNvSpPr/>
                <p:nvPr/>
              </p:nvSpPr>
              <p:spPr>
                <a:xfrm>
                  <a:off x="3965894" y="3403834"/>
                  <a:ext cx="914400" cy="1739666"/>
                </a:xfrm>
                <a:custGeom>
                  <a:avLst/>
                  <a:gdLst>
                    <a:gd name="connsiteX0" fmla="*/ 0 w 914400"/>
                    <a:gd name="connsiteY0" fmla="*/ 1739666 h 1739666"/>
                    <a:gd name="connsiteX1" fmla="*/ 260357 w 914400"/>
                    <a:gd name="connsiteY1" fmla="*/ 0 h 1739666"/>
                    <a:gd name="connsiteX2" fmla="*/ 654043 w 914400"/>
                    <a:gd name="connsiteY2" fmla="*/ 0 h 1739666"/>
                    <a:gd name="connsiteX3" fmla="*/ 914400 w 914400"/>
                    <a:gd name="connsiteY3" fmla="*/ 1739666 h 1739666"/>
                    <a:gd name="connsiteX4" fmla="*/ 0 w 914400"/>
                    <a:gd name="connsiteY4" fmla="*/ 1739666 h 1739666"/>
                    <a:gd name="connsiteX0" fmla="*/ 0 w 914400"/>
                    <a:gd name="connsiteY0" fmla="*/ 1739666 h 1739666"/>
                    <a:gd name="connsiteX1" fmla="*/ 260357 w 914400"/>
                    <a:gd name="connsiteY1" fmla="*/ 0 h 1739666"/>
                    <a:gd name="connsiteX2" fmla="*/ 502739 w 914400"/>
                    <a:gd name="connsiteY2" fmla="*/ 142448 h 1739666"/>
                    <a:gd name="connsiteX3" fmla="*/ 654043 w 914400"/>
                    <a:gd name="connsiteY3" fmla="*/ 0 h 1739666"/>
                    <a:gd name="connsiteX4" fmla="*/ 914400 w 914400"/>
                    <a:gd name="connsiteY4" fmla="*/ 1739666 h 1739666"/>
                    <a:gd name="connsiteX5" fmla="*/ 0 w 914400"/>
                    <a:gd name="connsiteY5" fmla="*/ 1739666 h 1739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1739666">
                      <a:moveTo>
                        <a:pt x="0" y="1739666"/>
                      </a:moveTo>
                      <a:lnTo>
                        <a:pt x="260357" y="0"/>
                      </a:lnTo>
                      <a:cubicBezTo>
                        <a:pt x="311996" y="-225"/>
                        <a:pt x="451100" y="142673"/>
                        <a:pt x="502739" y="142448"/>
                      </a:cubicBezTo>
                      <a:lnTo>
                        <a:pt x="654043" y="0"/>
                      </a:lnTo>
                      <a:lnTo>
                        <a:pt x="914400" y="1739666"/>
                      </a:lnTo>
                      <a:lnTo>
                        <a:pt x="0" y="173966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69" name="Chord 68">
                  <a:extLst>
                    <a:ext uri="{FF2B5EF4-FFF2-40B4-BE49-F238E27FC236}">
                      <a16:creationId xmlns:a16="http://schemas.microsoft.com/office/drawing/2014/main" id="{EE199E9E-4B2D-444B-85B4-112FC8538962}"/>
                    </a:ext>
                  </a:extLst>
                </p:cNvPr>
                <p:cNvSpPr/>
                <p:nvPr/>
              </p:nvSpPr>
              <p:spPr>
                <a:xfrm>
                  <a:off x="3269506" y="4673600"/>
                  <a:ext cx="914400" cy="914400"/>
                </a:xfrm>
                <a:prstGeom prst="chord">
                  <a:avLst>
                    <a:gd name="adj1" fmla="val 10613644"/>
                    <a:gd name="adj2" fmla="val 14119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0" name="Chord 69">
                  <a:extLst>
                    <a:ext uri="{FF2B5EF4-FFF2-40B4-BE49-F238E27FC236}">
                      <a16:creationId xmlns:a16="http://schemas.microsoft.com/office/drawing/2014/main" id="{C32DE18F-05B0-4997-B657-6BC0433B5D50}"/>
                    </a:ext>
                  </a:extLst>
                </p:cNvPr>
                <p:cNvSpPr/>
                <p:nvPr/>
              </p:nvSpPr>
              <p:spPr>
                <a:xfrm>
                  <a:off x="4321538" y="4501320"/>
                  <a:ext cx="1117512" cy="1117512"/>
                </a:xfrm>
                <a:prstGeom prst="chord">
                  <a:avLst>
                    <a:gd name="adj1" fmla="val 10342302"/>
                    <a:gd name="adj2" fmla="val 65584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1" name="Chord 70">
                  <a:extLst>
                    <a:ext uri="{FF2B5EF4-FFF2-40B4-BE49-F238E27FC236}">
                      <a16:creationId xmlns:a16="http://schemas.microsoft.com/office/drawing/2014/main" id="{49057A9A-7C85-44A3-A9A6-28EBAB83FBDA}"/>
                    </a:ext>
                  </a:extLst>
                </p:cNvPr>
                <p:cNvSpPr/>
                <p:nvPr/>
              </p:nvSpPr>
              <p:spPr>
                <a:xfrm>
                  <a:off x="3726496" y="4402596"/>
                  <a:ext cx="1010970" cy="1010970"/>
                </a:xfrm>
                <a:prstGeom prst="chord">
                  <a:avLst>
                    <a:gd name="adj1" fmla="val 10613644"/>
                    <a:gd name="adj2" fmla="val 14119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2" name="Chord 71">
                  <a:extLst>
                    <a:ext uri="{FF2B5EF4-FFF2-40B4-BE49-F238E27FC236}">
                      <a16:creationId xmlns:a16="http://schemas.microsoft.com/office/drawing/2014/main" id="{8EFED76D-4E68-4712-A1AA-9F6DE4A62312}"/>
                    </a:ext>
                  </a:extLst>
                </p:cNvPr>
                <p:cNvSpPr/>
                <p:nvPr/>
              </p:nvSpPr>
              <p:spPr>
                <a:xfrm>
                  <a:off x="5109845" y="4752818"/>
                  <a:ext cx="781363" cy="781363"/>
                </a:xfrm>
                <a:prstGeom prst="chord">
                  <a:avLst>
                    <a:gd name="adj1" fmla="val 10613644"/>
                    <a:gd name="adj2" fmla="val 14119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3" name="Chord 72">
                  <a:extLst>
                    <a:ext uri="{FF2B5EF4-FFF2-40B4-BE49-F238E27FC236}">
                      <a16:creationId xmlns:a16="http://schemas.microsoft.com/office/drawing/2014/main" id="{FAA394E4-B7A0-4687-A4F6-63043BD7C85A}"/>
                    </a:ext>
                  </a:extLst>
                </p:cNvPr>
                <p:cNvSpPr/>
                <p:nvPr/>
              </p:nvSpPr>
              <p:spPr>
                <a:xfrm>
                  <a:off x="3023754" y="4873433"/>
                  <a:ext cx="540133" cy="540133"/>
                </a:xfrm>
                <a:prstGeom prst="chord">
                  <a:avLst>
                    <a:gd name="adj1" fmla="val 10613644"/>
                    <a:gd name="adj2" fmla="val 14119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nvGrpSpPr>
              <p:cNvPr id="9" name="Group 73">
                <a:extLst>
                  <a:ext uri="{FF2B5EF4-FFF2-40B4-BE49-F238E27FC236}">
                    <a16:creationId xmlns:a16="http://schemas.microsoft.com/office/drawing/2014/main" id="{1320FBC4-DCEF-4E19-9A28-CAC6333547D5}"/>
                  </a:ext>
                </a:extLst>
              </p:cNvPr>
              <p:cNvGrpSpPr/>
              <p:nvPr/>
            </p:nvGrpSpPr>
            <p:grpSpPr>
              <a:xfrm>
                <a:off x="10072797" y="-20095"/>
                <a:ext cx="1304431" cy="2461875"/>
                <a:chOff x="3779988" y="1298141"/>
                <a:chExt cx="1304431" cy="2461875"/>
              </a:xfrm>
            </p:grpSpPr>
            <p:sp>
              <p:nvSpPr>
                <p:cNvPr id="75" name="Freeform 35">
                  <a:extLst>
                    <a:ext uri="{FF2B5EF4-FFF2-40B4-BE49-F238E27FC236}">
                      <a16:creationId xmlns:a16="http://schemas.microsoft.com/office/drawing/2014/main" id="{392CDA4B-6D27-4AAB-B79E-82730A365F49}"/>
                    </a:ext>
                  </a:extLst>
                </p:cNvPr>
                <p:cNvSpPr/>
                <p:nvPr/>
              </p:nvSpPr>
              <p:spPr>
                <a:xfrm>
                  <a:off x="4333425" y="1298141"/>
                  <a:ext cx="200205" cy="1710412"/>
                </a:xfrm>
                <a:custGeom>
                  <a:avLst/>
                  <a:gdLst>
                    <a:gd name="connsiteX0" fmla="*/ 86265 w 181155"/>
                    <a:gd name="connsiteY0" fmla="*/ 0 h 1708031"/>
                    <a:gd name="connsiteX1" fmla="*/ 0 w 181155"/>
                    <a:gd name="connsiteY1" fmla="*/ 1682151 h 1708031"/>
                    <a:gd name="connsiteX2" fmla="*/ 181155 w 181155"/>
                    <a:gd name="connsiteY2" fmla="*/ 1708031 h 1708031"/>
                    <a:gd name="connsiteX3" fmla="*/ 86265 w 181155"/>
                    <a:gd name="connsiteY3" fmla="*/ 0 h 1708031"/>
                    <a:gd name="connsiteX0" fmla="*/ 86265 w 181155"/>
                    <a:gd name="connsiteY0" fmla="*/ 0 h 1708031"/>
                    <a:gd name="connsiteX1" fmla="*/ 0 w 181155"/>
                    <a:gd name="connsiteY1" fmla="*/ 1682151 h 1708031"/>
                    <a:gd name="connsiteX2" fmla="*/ 181155 w 181155"/>
                    <a:gd name="connsiteY2" fmla="*/ 1708031 h 1708031"/>
                    <a:gd name="connsiteX3" fmla="*/ 100462 w 181155"/>
                    <a:gd name="connsiteY3" fmla="*/ 4405 h 1708031"/>
                    <a:gd name="connsiteX4" fmla="*/ 86265 w 181155"/>
                    <a:gd name="connsiteY4" fmla="*/ 0 h 1708031"/>
                    <a:gd name="connsiteX0" fmla="*/ 76740 w 181155"/>
                    <a:gd name="connsiteY0" fmla="*/ 5120 h 1703626"/>
                    <a:gd name="connsiteX1" fmla="*/ 0 w 181155"/>
                    <a:gd name="connsiteY1" fmla="*/ 1677746 h 1703626"/>
                    <a:gd name="connsiteX2" fmla="*/ 181155 w 181155"/>
                    <a:gd name="connsiteY2" fmla="*/ 1703626 h 1703626"/>
                    <a:gd name="connsiteX3" fmla="*/ 100462 w 181155"/>
                    <a:gd name="connsiteY3" fmla="*/ 0 h 1703626"/>
                    <a:gd name="connsiteX4" fmla="*/ 76740 w 181155"/>
                    <a:gd name="connsiteY4" fmla="*/ 5120 h 1703626"/>
                    <a:gd name="connsiteX0" fmla="*/ 76740 w 181155"/>
                    <a:gd name="connsiteY0" fmla="*/ 0 h 1698506"/>
                    <a:gd name="connsiteX1" fmla="*/ 0 w 181155"/>
                    <a:gd name="connsiteY1" fmla="*/ 1672626 h 1698506"/>
                    <a:gd name="connsiteX2" fmla="*/ 181155 w 181155"/>
                    <a:gd name="connsiteY2" fmla="*/ 1698506 h 1698506"/>
                    <a:gd name="connsiteX3" fmla="*/ 93318 w 181155"/>
                    <a:gd name="connsiteY3" fmla="*/ 6786 h 1698506"/>
                    <a:gd name="connsiteX4" fmla="*/ 76740 w 181155"/>
                    <a:gd name="connsiteY4" fmla="*/ 0 h 1698506"/>
                    <a:gd name="connsiteX0" fmla="*/ 79122 w 181155"/>
                    <a:gd name="connsiteY0" fmla="*/ 5120 h 1691720"/>
                    <a:gd name="connsiteX1" fmla="*/ 0 w 181155"/>
                    <a:gd name="connsiteY1" fmla="*/ 1665840 h 1691720"/>
                    <a:gd name="connsiteX2" fmla="*/ 181155 w 181155"/>
                    <a:gd name="connsiteY2" fmla="*/ 1691720 h 1691720"/>
                    <a:gd name="connsiteX3" fmla="*/ 93318 w 181155"/>
                    <a:gd name="connsiteY3" fmla="*/ 0 h 1691720"/>
                    <a:gd name="connsiteX4" fmla="*/ 79122 w 181155"/>
                    <a:gd name="connsiteY4" fmla="*/ 5120 h 1691720"/>
                    <a:gd name="connsiteX0" fmla="*/ 79122 w 181155"/>
                    <a:gd name="connsiteY0" fmla="*/ 0 h 1686600"/>
                    <a:gd name="connsiteX1" fmla="*/ 0 w 181155"/>
                    <a:gd name="connsiteY1" fmla="*/ 1660720 h 1686600"/>
                    <a:gd name="connsiteX2" fmla="*/ 181155 w 181155"/>
                    <a:gd name="connsiteY2" fmla="*/ 1686600 h 1686600"/>
                    <a:gd name="connsiteX3" fmla="*/ 93318 w 181155"/>
                    <a:gd name="connsiteY3" fmla="*/ 4405 h 1686600"/>
                    <a:gd name="connsiteX4" fmla="*/ 79122 w 181155"/>
                    <a:gd name="connsiteY4" fmla="*/ 0 h 1686600"/>
                    <a:gd name="connsiteX0" fmla="*/ 93410 w 195443"/>
                    <a:gd name="connsiteY0" fmla="*/ 0 h 1708345"/>
                    <a:gd name="connsiteX1" fmla="*/ 0 w 195443"/>
                    <a:gd name="connsiteY1" fmla="*/ 1708345 h 1708345"/>
                    <a:gd name="connsiteX2" fmla="*/ 195443 w 195443"/>
                    <a:gd name="connsiteY2" fmla="*/ 1686600 h 1708345"/>
                    <a:gd name="connsiteX3" fmla="*/ 107606 w 195443"/>
                    <a:gd name="connsiteY3" fmla="*/ 4405 h 1708345"/>
                    <a:gd name="connsiteX4" fmla="*/ 93410 w 195443"/>
                    <a:gd name="connsiteY4" fmla="*/ 0 h 1708345"/>
                    <a:gd name="connsiteX0" fmla="*/ 93410 w 200205"/>
                    <a:gd name="connsiteY0" fmla="*/ 0 h 1710412"/>
                    <a:gd name="connsiteX1" fmla="*/ 0 w 200205"/>
                    <a:gd name="connsiteY1" fmla="*/ 1708345 h 1710412"/>
                    <a:gd name="connsiteX2" fmla="*/ 200205 w 200205"/>
                    <a:gd name="connsiteY2" fmla="*/ 1710412 h 1710412"/>
                    <a:gd name="connsiteX3" fmla="*/ 107606 w 200205"/>
                    <a:gd name="connsiteY3" fmla="*/ 4405 h 1710412"/>
                    <a:gd name="connsiteX4" fmla="*/ 93410 w 200205"/>
                    <a:gd name="connsiteY4" fmla="*/ 0 h 1710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05" h="1710412">
                      <a:moveTo>
                        <a:pt x="93410" y="0"/>
                      </a:moveTo>
                      <a:lnTo>
                        <a:pt x="0" y="1708345"/>
                      </a:lnTo>
                      <a:lnTo>
                        <a:pt x="200205" y="1710412"/>
                      </a:lnTo>
                      <a:cubicBezTo>
                        <a:pt x="171720" y="1183812"/>
                        <a:pt x="136091" y="531005"/>
                        <a:pt x="107606" y="4405"/>
                      </a:cubicBezTo>
                      <a:lnTo>
                        <a:pt x="9341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6" name="Freeform 36">
                  <a:extLst>
                    <a:ext uri="{FF2B5EF4-FFF2-40B4-BE49-F238E27FC236}">
                      <a16:creationId xmlns:a16="http://schemas.microsoft.com/office/drawing/2014/main" id="{5BBFA8A8-742C-4932-A6BA-A5C6B2C66180}"/>
                    </a:ext>
                  </a:extLst>
                </p:cNvPr>
                <p:cNvSpPr/>
                <p:nvPr/>
              </p:nvSpPr>
              <p:spPr>
                <a:xfrm flipH="1">
                  <a:off x="4441313" y="1380365"/>
                  <a:ext cx="643106" cy="1707892"/>
                </a:xfrm>
                <a:custGeom>
                  <a:avLst/>
                  <a:gdLst>
                    <a:gd name="connsiteX0" fmla="*/ 621102 w 621102"/>
                    <a:gd name="connsiteY0" fmla="*/ 0 h 1690778"/>
                    <a:gd name="connsiteX1" fmla="*/ 0 w 621102"/>
                    <a:gd name="connsiteY1" fmla="*/ 1690778 h 1690778"/>
                    <a:gd name="connsiteX2" fmla="*/ 560717 w 621102"/>
                    <a:gd name="connsiteY2" fmla="*/ 1492370 h 1690778"/>
                    <a:gd name="connsiteX3" fmla="*/ 621102 w 621102"/>
                    <a:gd name="connsiteY3" fmla="*/ 0 h 1690778"/>
                    <a:gd name="connsiteX0" fmla="*/ 643106 w 643106"/>
                    <a:gd name="connsiteY0" fmla="*/ 0 h 1707892"/>
                    <a:gd name="connsiteX1" fmla="*/ 0 w 643106"/>
                    <a:gd name="connsiteY1" fmla="*/ 1707892 h 1707892"/>
                    <a:gd name="connsiteX2" fmla="*/ 560717 w 643106"/>
                    <a:gd name="connsiteY2" fmla="*/ 1509484 h 1707892"/>
                    <a:gd name="connsiteX3" fmla="*/ 643106 w 643106"/>
                    <a:gd name="connsiteY3" fmla="*/ 0 h 1707892"/>
                  </a:gdLst>
                  <a:ahLst/>
                  <a:cxnLst>
                    <a:cxn ang="0">
                      <a:pos x="connsiteX0" y="connsiteY0"/>
                    </a:cxn>
                    <a:cxn ang="0">
                      <a:pos x="connsiteX1" y="connsiteY1"/>
                    </a:cxn>
                    <a:cxn ang="0">
                      <a:pos x="connsiteX2" y="connsiteY2"/>
                    </a:cxn>
                    <a:cxn ang="0">
                      <a:pos x="connsiteX3" y="connsiteY3"/>
                    </a:cxn>
                  </a:cxnLst>
                  <a:rect l="l" t="t" r="r" b="b"/>
                  <a:pathLst>
                    <a:path w="643106" h="1707892">
                      <a:moveTo>
                        <a:pt x="643106" y="0"/>
                      </a:moveTo>
                      <a:lnTo>
                        <a:pt x="0" y="1707892"/>
                      </a:lnTo>
                      <a:lnTo>
                        <a:pt x="560717" y="1509484"/>
                      </a:lnTo>
                      <a:lnTo>
                        <a:pt x="64310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7" name="Freeform 37">
                  <a:extLst>
                    <a:ext uri="{FF2B5EF4-FFF2-40B4-BE49-F238E27FC236}">
                      <a16:creationId xmlns:a16="http://schemas.microsoft.com/office/drawing/2014/main" id="{70D1AAF9-25B2-4363-81AF-411529032BF3}"/>
                    </a:ext>
                  </a:extLst>
                </p:cNvPr>
                <p:cNvSpPr/>
                <p:nvPr/>
              </p:nvSpPr>
              <p:spPr>
                <a:xfrm>
                  <a:off x="3779988" y="1380365"/>
                  <a:ext cx="643106" cy="1707892"/>
                </a:xfrm>
                <a:custGeom>
                  <a:avLst/>
                  <a:gdLst>
                    <a:gd name="connsiteX0" fmla="*/ 621102 w 621102"/>
                    <a:gd name="connsiteY0" fmla="*/ 0 h 1690778"/>
                    <a:gd name="connsiteX1" fmla="*/ 0 w 621102"/>
                    <a:gd name="connsiteY1" fmla="*/ 1690778 h 1690778"/>
                    <a:gd name="connsiteX2" fmla="*/ 560717 w 621102"/>
                    <a:gd name="connsiteY2" fmla="*/ 1492370 h 1690778"/>
                    <a:gd name="connsiteX3" fmla="*/ 621102 w 621102"/>
                    <a:gd name="connsiteY3" fmla="*/ 0 h 1690778"/>
                    <a:gd name="connsiteX0" fmla="*/ 643106 w 643106"/>
                    <a:gd name="connsiteY0" fmla="*/ 0 h 1707892"/>
                    <a:gd name="connsiteX1" fmla="*/ 0 w 643106"/>
                    <a:gd name="connsiteY1" fmla="*/ 1707892 h 1707892"/>
                    <a:gd name="connsiteX2" fmla="*/ 560717 w 643106"/>
                    <a:gd name="connsiteY2" fmla="*/ 1509484 h 1707892"/>
                    <a:gd name="connsiteX3" fmla="*/ 643106 w 643106"/>
                    <a:gd name="connsiteY3" fmla="*/ 0 h 1707892"/>
                  </a:gdLst>
                  <a:ahLst/>
                  <a:cxnLst>
                    <a:cxn ang="0">
                      <a:pos x="connsiteX0" y="connsiteY0"/>
                    </a:cxn>
                    <a:cxn ang="0">
                      <a:pos x="connsiteX1" y="connsiteY1"/>
                    </a:cxn>
                    <a:cxn ang="0">
                      <a:pos x="connsiteX2" y="connsiteY2"/>
                    </a:cxn>
                    <a:cxn ang="0">
                      <a:pos x="connsiteX3" y="connsiteY3"/>
                    </a:cxn>
                  </a:cxnLst>
                  <a:rect l="l" t="t" r="r" b="b"/>
                  <a:pathLst>
                    <a:path w="643106" h="1707892">
                      <a:moveTo>
                        <a:pt x="643106" y="0"/>
                      </a:moveTo>
                      <a:lnTo>
                        <a:pt x="0" y="1707892"/>
                      </a:lnTo>
                      <a:lnTo>
                        <a:pt x="560717" y="1509484"/>
                      </a:lnTo>
                      <a:lnTo>
                        <a:pt x="64310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8" name="Freeform 38">
                  <a:extLst>
                    <a:ext uri="{FF2B5EF4-FFF2-40B4-BE49-F238E27FC236}">
                      <a16:creationId xmlns:a16="http://schemas.microsoft.com/office/drawing/2014/main" id="{AFA4FEEF-9CDE-45F1-B6D2-1461E19635DC}"/>
                    </a:ext>
                  </a:extLst>
                </p:cNvPr>
                <p:cNvSpPr/>
                <p:nvPr/>
              </p:nvSpPr>
              <p:spPr>
                <a:xfrm>
                  <a:off x="3810452" y="3008553"/>
                  <a:ext cx="1186798" cy="751463"/>
                </a:xfrm>
                <a:custGeom>
                  <a:avLst/>
                  <a:gdLst/>
                  <a:ahLst/>
                  <a:cxnLst/>
                  <a:rect l="l" t="t" r="r" b="b"/>
                  <a:pathLst>
                    <a:path w="1186798" h="751463">
                      <a:moveTo>
                        <a:pt x="571900" y="18996"/>
                      </a:moveTo>
                      <a:cubicBezTo>
                        <a:pt x="463937" y="77983"/>
                        <a:pt x="428075" y="330281"/>
                        <a:pt x="651355" y="487491"/>
                      </a:cubicBezTo>
                      <a:cubicBezTo>
                        <a:pt x="595490" y="341069"/>
                        <a:pt x="632624" y="268838"/>
                        <a:pt x="668711" y="195562"/>
                      </a:cubicBezTo>
                      <a:cubicBezTo>
                        <a:pt x="669313" y="232813"/>
                        <a:pt x="631252" y="312906"/>
                        <a:pt x="724853" y="359561"/>
                      </a:cubicBezTo>
                      <a:cubicBezTo>
                        <a:pt x="681048" y="219220"/>
                        <a:pt x="866081" y="175012"/>
                        <a:pt x="671806" y="20041"/>
                      </a:cubicBezTo>
                      <a:cubicBezTo>
                        <a:pt x="952810" y="60640"/>
                        <a:pt x="870180" y="203640"/>
                        <a:pt x="936973" y="347687"/>
                      </a:cubicBezTo>
                      <a:cubicBezTo>
                        <a:pt x="888101" y="356187"/>
                        <a:pt x="817286" y="225711"/>
                        <a:pt x="833200" y="287502"/>
                      </a:cubicBezTo>
                      <a:cubicBezTo>
                        <a:pt x="916717" y="531671"/>
                        <a:pt x="666903" y="538643"/>
                        <a:pt x="746240" y="751463"/>
                      </a:cubicBezTo>
                      <a:cubicBezTo>
                        <a:pt x="499659" y="737527"/>
                        <a:pt x="571782" y="508334"/>
                        <a:pt x="455818" y="452601"/>
                      </a:cubicBezTo>
                      <a:cubicBezTo>
                        <a:pt x="424343" y="446974"/>
                        <a:pt x="386598" y="472693"/>
                        <a:pt x="456483" y="587233"/>
                      </a:cubicBezTo>
                      <a:cubicBezTo>
                        <a:pt x="49466" y="283924"/>
                        <a:pt x="335238" y="35996"/>
                        <a:pt x="571900" y="18996"/>
                      </a:cubicBezTo>
                      <a:close/>
                      <a:moveTo>
                        <a:pt x="1179221" y="0"/>
                      </a:moveTo>
                      <a:lnTo>
                        <a:pt x="1186798" y="0"/>
                      </a:lnTo>
                      <a:lnTo>
                        <a:pt x="1186190" y="4819"/>
                      </a:lnTo>
                      <a:close/>
                      <a:moveTo>
                        <a:pt x="0" y="0"/>
                      </a:moveTo>
                      <a:lnTo>
                        <a:pt x="29871" y="0"/>
                      </a:lnTo>
                      <a:lnTo>
                        <a:pt x="2400" y="18996"/>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pic>
          <p:nvPicPr>
            <p:cNvPr id="101" name="Picture 100">
              <a:extLst>
                <a:ext uri="{FF2B5EF4-FFF2-40B4-BE49-F238E27FC236}">
                  <a16:creationId xmlns:a16="http://schemas.microsoft.com/office/drawing/2014/main" id="{C086B79B-8819-44BD-9B4C-8CADDE5B0DF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175461" y="3372602"/>
              <a:ext cx="643762" cy="801698"/>
            </a:xfrm>
            <a:prstGeom prst="rect">
              <a:avLst/>
            </a:prstGeom>
            <a:effectLst/>
          </p:spPr>
        </p:pic>
      </p:grpSp>
      <p:sp>
        <p:nvSpPr>
          <p:cNvPr id="112" name="Hexagon 111">
            <a:extLst>
              <a:ext uri="{FF2B5EF4-FFF2-40B4-BE49-F238E27FC236}">
                <a16:creationId xmlns:a16="http://schemas.microsoft.com/office/drawing/2014/main" id="{8D408AF3-C0EE-449A-9258-8C89FFCAA956}"/>
              </a:ext>
            </a:extLst>
          </p:cNvPr>
          <p:cNvSpPr/>
          <p:nvPr/>
        </p:nvSpPr>
        <p:spPr>
          <a:xfrm rot="16200000">
            <a:off x="459417" y="149383"/>
            <a:ext cx="754909" cy="655504"/>
          </a:xfrm>
          <a:prstGeom prst="hexagon">
            <a:avLst/>
          </a:prstGeom>
          <a:solidFill>
            <a:schemeClr val="accent2">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113" name="Hexagon 112">
            <a:extLst>
              <a:ext uri="{FF2B5EF4-FFF2-40B4-BE49-F238E27FC236}">
                <a16:creationId xmlns:a16="http://schemas.microsoft.com/office/drawing/2014/main" id="{2FEAE649-1106-4520-BE0C-C2B488CCE4A5}"/>
              </a:ext>
            </a:extLst>
          </p:cNvPr>
          <p:cNvSpPr/>
          <p:nvPr/>
        </p:nvSpPr>
        <p:spPr>
          <a:xfrm rot="16200000">
            <a:off x="173480" y="823293"/>
            <a:ext cx="501496" cy="435460"/>
          </a:xfrm>
          <a:prstGeom prst="hexagon">
            <a:avLst/>
          </a:pr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114" name="Hexagon 113">
            <a:extLst>
              <a:ext uri="{FF2B5EF4-FFF2-40B4-BE49-F238E27FC236}">
                <a16:creationId xmlns:a16="http://schemas.microsoft.com/office/drawing/2014/main" id="{C1ABE22E-F9D1-49CF-B662-B60157D34535}"/>
              </a:ext>
            </a:extLst>
          </p:cNvPr>
          <p:cNvSpPr/>
          <p:nvPr/>
        </p:nvSpPr>
        <p:spPr>
          <a:xfrm rot="16200000">
            <a:off x="1208683" y="523848"/>
            <a:ext cx="501496" cy="435460"/>
          </a:xfrm>
          <a:prstGeom prst="hexagon">
            <a:avLst/>
          </a:prstGeom>
          <a:solidFill>
            <a:schemeClr val="bg1">
              <a:lumMod val="9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115" name="Hexagon 114">
            <a:extLst>
              <a:ext uri="{FF2B5EF4-FFF2-40B4-BE49-F238E27FC236}">
                <a16:creationId xmlns:a16="http://schemas.microsoft.com/office/drawing/2014/main" id="{BBF40DFC-3328-426E-830A-39538135C03B}"/>
              </a:ext>
            </a:extLst>
          </p:cNvPr>
          <p:cNvSpPr/>
          <p:nvPr/>
        </p:nvSpPr>
        <p:spPr>
          <a:xfrm rot="16200000">
            <a:off x="11350588" y="100109"/>
            <a:ext cx="754909" cy="655504"/>
          </a:xfrm>
          <a:prstGeom prst="hexagon">
            <a:avLst/>
          </a:prstGeom>
          <a:solidFill>
            <a:schemeClr val="accent2">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p>
        </p:txBody>
      </p:sp>
      <p:sp>
        <p:nvSpPr>
          <p:cNvPr id="116" name="Hexagon 115">
            <a:extLst>
              <a:ext uri="{FF2B5EF4-FFF2-40B4-BE49-F238E27FC236}">
                <a16:creationId xmlns:a16="http://schemas.microsoft.com/office/drawing/2014/main" id="{51C99AEE-9DEF-473B-9955-CF4568F76106}"/>
              </a:ext>
            </a:extLst>
          </p:cNvPr>
          <p:cNvSpPr/>
          <p:nvPr/>
        </p:nvSpPr>
        <p:spPr>
          <a:xfrm rot="16200000">
            <a:off x="10979373" y="762923"/>
            <a:ext cx="501496" cy="435460"/>
          </a:xfrm>
          <a:prstGeom prst="hexagon">
            <a:avLst/>
          </a:pr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p>
        </p:txBody>
      </p:sp>
      <p:graphicFrame>
        <p:nvGraphicFramePr>
          <p:cNvPr id="3" name="Table 2">
            <a:extLst>
              <a:ext uri="{FF2B5EF4-FFF2-40B4-BE49-F238E27FC236}">
                <a16:creationId xmlns:a16="http://schemas.microsoft.com/office/drawing/2014/main" id="{5A20BBC6-026B-47F7-B6CC-E2A2760CDD7F}"/>
              </a:ext>
            </a:extLst>
          </p:cNvPr>
          <p:cNvGraphicFramePr>
            <a:graphicFrameLocks noGrp="1"/>
          </p:cNvGraphicFramePr>
          <p:nvPr>
            <p:extLst>
              <p:ext uri="{D42A27DB-BD31-4B8C-83A1-F6EECF244321}">
                <p14:modId xmlns:p14="http://schemas.microsoft.com/office/powerpoint/2010/main" val="2678535713"/>
              </p:ext>
            </p:extLst>
          </p:nvPr>
        </p:nvGraphicFramePr>
        <p:xfrm>
          <a:off x="4661017" y="1214750"/>
          <a:ext cx="3934670" cy="5449289"/>
        </p:xfrm>
        <a:graphic>
          <a:graphicData uri="http://schemas.openxmlformats.org/drawingml/2006/table">
            <a:tbl>
              <a:tblPr firstRow="1" firstCol="1" bandRow="1">
                <a:tableStyleId>{00A15C55-8517-42AA-B614-E9B94910E393}</a:tableStyleId>
              </a:tblPr>
              <a:tblGrid>
                <a:gridCol w="2912090">
                  <a:extLst>
                    <a:ext uri="{9D8B030D-6E8A-4147-A177-3AD203B41FA5}">
                      <a16:colId xmlns:a16="http://schemas.microsoft.com/office/drawing/2014/main" val="403443516"/>
                    </a:ext>
                  </a:extLst>
                </a:gridCol>
                <a:gridCol w="1022580">
                  <a:extLst>
                    <a:ext uri="{9D8B030D-6E8A-4147-A177-3AD203B41FA5}">
                      <a16:colId xmlns:a16="http://schemas.microsoft.com/office/drawing/2014/main" val="2978779600"/>
                    </a:ext>
                  </a:extLst>
                </a:gridCol>
              </a:tblGrid>
              <a:tr h="264647">
                <a:tc>
                  <a:txBody>
                    <a:bodyPr/>
                    <a:lstStyle/>
                    <a:p>
                      <a:pPr algn="ctr">
                        <a:lnSpc>
                          <a:spcPct val="107000"/>
                        </a:lnSpc>
                        <a:spcAft>
                          <a:spcPts val="800"/>
                        </a:spcAft>
                      </a:pPr>
                      <a:r>
                        <a:rPr lang="en-IN" sz="1400" dirty="0">
                          <a:effectLst/>
                        </a:rPr>
                        <a:t>Product Name</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solidFill>
                      <a:schemeClr val="accent2"/>
                    </a:solidFill>
                  </a:tcPr>
                </a:tc>
                <a:tc>
                  <a:txBody>
                    <a:bodyPr/>
                    <a:lstStyle/>
                    <a:p>
                      <a:pPr algn="ctr">
                        <a:lnSpc>
                          <a:spcPct val="107000"/>
                        </a:lnSpc>
                        <a:spcAft>
                          <a:spcPts val="800"/>
                        </a:spcAft>
                      </a:pPr>
                      <a:r>
                        <a:rPr lang="en-IN" sz="1400" dirty="0" smtClean="0">
                          <a:effectLst/>
                        </a:rPr>
                        <a:t>USDMF </a:t>
                      </a:r>
                      <a:r>
                        <a:rPr lang="en-IN" sz="1400" dirty="0">
                          <a:effectLst/>
                        </a:rPr>
                        <a:t>No.</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24" marR="4424" marT="4424" marB="0" anchor="ctr">
                    <a:solidFill>
                      <a:schemeClr val="accent2"/>
                    </a:solidFill>
                  </a:tcPr>
                </a:tc>
                <a:extLst>
                  <a:ext uri="{0D108BD9-81ED-4DB2-BD59-A6C34878D82A}">
                    <a16:rowId xmlns:a16="http://schemas.microsoft.com/office/drawing/2014/main" val="1217784727"/>
                  </a:ext>
                </a:extLst>
              </a:tr>
              <a:tr h="227601">
                <a:tc>
                  <a:txBody>
                    <a:bodyPr/>
                    <a:lstStyle/>
                    <a:p>
                      <a:pPr algn="ctr" fontAlgn="ctr"/>
                      <a:r>
                        <a:rPr lang="en-US" sz="1200" b="1" i="0" u="none" strike="noStrike" dirty="0">
                          <a:solidFill>
                            <a:schemeClr val="tx1"/>
                          </a:solidFill>
                          <a:latin typeface="+mn-lt"/>
                        </a:rPr>
                        <a:t>  Edoxaban </a:t>
                      </a:r>
                      <a:r>
                        <a:rPr lang="en-US" sz="1200" b="1" i="0" u="none" strike="noStrike" dirty="0" err="1">
                          <a:solidFill>
                            <a:schemeClr val="tx1"/>
                          </a:solidFill>
                          <a:latin typeface="+mn-lt"/>
                        </a:rPr>
                        <a:t>Tosylate</a:t>
                      </a:r>
                      <a:r>
                        <a:rPr lang="en-US" sz="1200" b="1" i="0" u="none" strike="noStrike" dirty="0">
                          <a:solidFill>
                            <a:schemeClr val="tx1"/>
                          </a:solidFill>
                          <a:latin typeface="+mn-lt"/>
                        </a:rPr>
                        <a:t> Monohydrate</a:t>
                      </a:r>
                    </a:p>
                  </a:txBody>
                  <a:tcPr marL="9525" marR="9525" marT="9525" marB="0" anchor="ctr">
                    <a:solidFill>
                      <a:schemeClr val="accent2"/>
                    </a:solidFill>
                  </a:tcPr>
                </a:tc>
                <a:tc>
                  <a:txBody>
                    <a:bodyPr/>
                    <a:lstStyle/>
                    <a:p>
                      <a:pPr algn="ctr">
                        <a:lnSpc>
                          <a:spcPct val="107000"/>
                        </a:lnSpc>
                        <a:spcAft>
                          <a:spcPts val="800"/>
                        </a:spcAft>
                      </a:pPr>
                      <a:r>
                        <a:rPr lang="en-IN" sz="1200" dirty="0">
                          <a:solidFill>
                            <a:schemeClr val="tx1"/>
                          </a:solidFill>
                          <a:effectLst/>
                          <a:latin typeface="+mn-lt"/>
                          <a:ea typeface="Calibri" panose="020F0502020204030204" pitchFamily="34" charset="0"/>
                          <a:cs typeface="Times New Roman" panose="02020603050405020304" pitchFamily="18" charset="0"/>
                        </a:rPr>
                        <a:t>37896</a:t>
                      </a:r>
                    </a:p>
                  </a:txBody>
                  <a:tcPr marL="4424" marR="4424" marT="4424" marB="0" anchor="ctr"/>
                </a:tc>
                <a:extLst>
                  <a:ext uri="{0D108BD9-81ED-4DB2-BD59-A6C34878D82A}">
                    <a16:rowId xmlns:a16="http://schemas.microsoft.com/office/drawing/2014/main" val="348099804"/>
                  </a:ext>
                </a:extLst>
              </a:tr>
              <a:tr h="227601">
                <a:tc>
                  <a:txBody>
                    <a:bodyPr/>
                    <a:lstStyle/>
                    <a:p>
                      <a:pPr algn="ctr" fontAlgn="ctr"/>
                      <a:r>
                        <a:rPr lang="en-US" sz="1200" b="1" i="0" u="none" strike="noStrike" dirty="0">
                          <a:solidFill>
                            <a:schemeClr val="tx1"/>
                          </a:solidFill>
                          <a:latin typeface="+mn-lt"/>
                        </a:rPr>
                        <a:t>  </a:t>
                      </a:r>
                      <a:r>
                        <a:rPr lang="en-US" sz="1200" b="1" i="0" u="none" strike="noStrike" dirty="0" err="1">
                          <a:solidFill>
                            <a:schemeClr val="tx1"/>
                          </a:solidFill>
                          <a:latin typeface="+mn-lt"/>
                        </a:rPr>
                        <a:t>Elobixibat</a:t>
                      </a:r>
                      <a:endParaRPr lang="en-US" sz="1200" b="1" i="0" u="none" strike="noStrike" dirty="0">
                        <a:solidFill>
                          <a:schemeClr val="tx1"/>
                        </a:solidFill>
                        <a:latin typeface="+mn-lt"/>
                      </a:endParaRPr>
                    </a:p>
                  </a:txBody>
                  <a:tcPr marL="9525" marR="9525" marT="9525" marB="0" anchor="ctr">
                    <a:solidFill>
                      <a:schemeClr val="accent2"/>
                    </a:solidFill>
                  </a:tcPr>
                </a:tc>
                <a:tc>
                  <a:txBody>
                    <a:bodyPr/>
                    <a:lstStyle/>
                    <a:p>
                      <a:pPr algn="ctr">
                        <a:lnSpc>
                          <a:spcPct val="107000"/>
                        </a:lnSpc>
                        <a:spcAft>
                          <a:spcPts val="800"/>
                        </a:spcAft>
                      </a:pPr>
                      <a:r>
                        <a:rPr lang="en-IN" sz="1200" dirty="0">
                          <a:solidFill>
                            <a:schemeClr val="tx1"/>
                          </a:solidFill>
                          <a:effectLst/>
                          <a:latin typeface="+mn-lt"/>
                          <a:ea typeface="Calibri" panose="020F0502020204030204" pitchFamily="34" charset="0"/>
                          <a:cs typeface="Times New Roman" panose="02020603050405020304" pitchFamily="18" charset="0"/>
                        </a:rPr>
                        <a:t>37340</a:t>
                      </a:r>
                    </a:p>
                  </a:txBody>
                  <a:tcPr marL="4424" marR="4424" marT="4424" marB="0" anchor="ctr"/>
                </a:tc>
                <a:extLst>
                  <a:ext uri="{0D108BD9-81ED-4DB2-BD59-A6C34878D82A}">
                    <a16:rowId xmlns:a16="http://schemas.microsoft.com/office/drawing/2014/main" val="1277679013"/>
                  </a:ext>
                </a:extLst>
              </a:tr>
              <a:tr h="227601">
                <a:tc>
                  <a:txBody>
                    <a:bodyPr/>
                    <a:lstStyle/>
                    <a:p>
                      <a:pPr algn="ctr" fontAlgn="ctr"/>
                      <a:r>
                        <a:rPr lang="en-US" sz="1200" b="1" i="0" u="none" strike="noStrike" dirty="0">
                          <a:solidFill>
                            <a:schemeClr val="tx1"/>
                          </a:solidFill>
                          <a:latin typeface="+mn-lt"/>
                        </a:rPr>
                        <a:t>  </a:t>
                      </a:r>
                      <a:r>
                        <a:rPr lang="en-US" sz="1200" b="1" i="0" u="none" strike="noStrike" dirty="0" err="1">
                          <a:solidFill>
                            <a:schemeClr val="tx1"/>
                          </a:solidFill>
                          <a:latin typeface="+mn-lt"/>
                        </a:rPr>
                        <a:t>Fosravuconazole</a:t>
                      </a:r>
                      <a:r>
                        <a:rPr lang="en-US" sz="1200" b="1" i="0" u="none" strike="noStrike" dirty="0">
                          <a:solidFill>
                            <a:schemeClr val="tx1"/>
                          </a:solidFill>
                          <a:latin typeface="+mn-lt"/>
                        </a:rPr>
                        <a:t> L-Lysine </a:t>
                      </a:r>
                      <a:r>
                        <a:rPr lang="en-US" sz="1200" b="1" i="0" u="none" strike="noStrike" dirty="0" err="1">
                          <a:solidFill>
                            <a:schemeClr val="tx1"/>
                          </a:solidFill>
                          <a:latin typeface="+mn-lt"/>
                        </a:rPr>
                        <a:t>Ethanolate</a:t>
                      </a:r>
                      <a:endParaRPr lang="en-US" sz="1200" b="1" i="0" u="none" strike="noStrike" dirty="0">
                        <a:solidFill>
                          <a:schemeClr val="tx1"/>
                        </a:solidFill>
                        <a:latin typeface="+mn-lt"/>
                      </a:endParaRPr>
                    </a:p>
                  </a:txBody>
                  <a:tcPr marL="9525" marR="9525" marT="9525" marB="0" anchor="ctr">
                    <a:solidFill>
                      <a:schemeClr val="accent2"/>
                    </a:solidFill>
                  </a:tcPr>
                </a:tc>
                <a:tc>
                  <a:txBody>
                    <a:bodyPr/>
                    <a:lstStyle/>
                    <a:p>
                      <a:pPr algn="ctr">
                        <a:lnSpc>
                          <a:spcPct val="107000"/>
                        </a:lnSpc>
                        <a:spcAft>
                          <a:spcPts val="800"/>
                        </a:spcAft>
                      </a:pPr>
                      <a:r>
                        <a:rPr lang="en-IN" sz="1200" dirty="0">
                          <a:solidFill>
                            <a:schemeClr val="tx1"/>
                          </a:solidFill>
                          <a:effectLst/>
                          <a:latin typeface="+mn-lt"/>
                          <a:ea typeface="Calibri" panose="020F0502020204030204" pitchFamily="34" charset="0"/>
                          <a:cs typeface="Times New Roman" panose="02020603050405020304" pitchFamily="18" charset="0"/>
                        </a:rPr>
                        <a:t>37342</a:t>
                      </a:r>
                    </a:p>
                  </a:txBody>
                  <a:tcPr marL="4424" marR="4424" marT="4424" marB="0" anchor="ctr"/>
                </a:tc>
                <a:extLst>
                  <a:ext uri="{0D108BD9-81ED-4DB2-BD59-A6C34878D82A}">
                    <a16:rowId xmlns:a16="http://schemas.microsoft.com/office/drawing/2014/main" val="4103491940"/>
                  </a:ext>
                </a:extLst>
              </a:tr>
              <a:tr h="227601">
                <a:tc>
                  <a:txBody>
                    <a:bodyPr/>
                    <a:lstStyle/>
                    <a:p>
                      <a:pPr algn="ctr" fontAlgn="ctr"/>
                      <a:r>
                        <a:rPr lang="en-US" sz="1200" b="1" i="0" u="none" strike="noStrike" dirty="0">
                          <a:solidFill>
                            <a:schemeClr val="tx1"/>
                          </a:solidFill>
                          <a:latin typeface="+mn-lt"/>
                        </a:rPr>
                        <a:t>  Isavuconazonium Sulfate</a:t>
                      </a:r>
                    </a:p>
                  </a:txBody>
                  <a:tcPr marL="9525" marR="9525" marT="9525" marB="0" anchor="ctr">
                    <a:solidFill>
                      <a:schemeClr val="accent2"/>
                    </a:solidFill>
                  </a:tcPr>
                </a:tc>
                <a:tc>
                  <a:txBody>
                    <a:bodyPr/>
                    <a:lstStyle/>
                    <a:p>
                      <a:pPr algn="ctr">
                        <a:lnSpc>
                          <a:spcPct val="107000"/>
                        </a:lnSpc>
                        <a:spcAft>
                          <a:spcPts val="800"/>
                        </a:spcAft>
                      </a:pPr>
                      <a:r>
                        <a:rPr lang="en-IN" sz="1200" dirty="0">
                          <a:solidFill>
                            <a:schemeClr val="tx1"/>
                          </a:solidFill>
                          <a:effectLst/>
                          <a:latin typeface="+mn-lt"/>
                          <a:ea typeface="Calibri" panose="020F0502020204030204" pitchFamily="34" charset="0"/>
                          <a:cs typeface="Times New Roman" panose="02020603050405020304" pitchFamily="18" charset="0"/>
                        </a:rPr>
                        <a:t>36974</a:t>
                      </a:r>
                    </a:p>
                  </a:txBody>
                  <a:tcPr marL="4424" marR="4424" marT="4424" marB="0" anchor="ctr"/>
                </a:tc>
                <a:extLst>
                  <a:ext uri="{0D108BD9-81ED-4DB2-BD59-A6C34878D82A}">
                    <a16:rowId xmlns:a16="http://schemas.microsoft.com/office/drawing/2014/main" val="2197657445"/>
                  </a:ext>
                </a:extLst>
              </a:tr>
              <a:tr h="227601">
                <a:tc>
                  <a:txBody>
                    <a:bodyPr/>
                    <a:lstStyle/>
                    <a:p>
                      <a:pPr algn="ctr" fontAlgn="ctr"/>
                      <a:r>
                        <a:rPr lang="en-US" sz="1200" b="1" i="0" u="none" strike="noStrike" dirty="0">
                          <a:solidFill>
                            <a:schemeClr val="tx1"/>
                          </a:solidFill>
                          <a:latin typeface="+mn-lt"/>
                        </a:rPr>
                        <a:t>  Manganese Sulfate Monohydrate USP</a:t>
                      </a:r>
                    </a:p>
                  </a:txBody>
                  <a:tcPr marL="9525" marR="9525" marT="9525" marB="0" anchor="ctr">
                    <a:solidFill>
                      <a:schemeClr val="accent2"/>
                    </a:solidFill>
                  </a:tcPr>
                </a:tc>
                <a:tc>
                  <a:txBody>
                    <a:bodyPr/>
                    <a:lstStyle/>
                    <a:p>
                      <a:pPr algn="ctr">
                        <a:lnSpc>
                          <a:spcPct val="107000"/>
                        </a:lnSpc>
                        <a:spcAft>
                          <a:spcPts val="800"/>
                        </a:spcAft>
                      </a:pPr>
                      <a:r>
                        <a:rPr lang="en-IN" sz="1200" dirty="0">
                          <a:solidFill>
                            <a:schemeClr val="tx1"/>
                          </a:solidFill>
                          <a:effectLst/>
                          <a:latin typeface="+mn-lt"/>
                          <a:ea typeface="Calibri" panose="020F0502020204030204" pitchFamily="34" charset="0"/>
                          <a:cs typeface="Times New Roman" panose="02020603050405020304" pitchFamily="18" charset="0"/>
                        </a:rPr>
                        <a:t>36960</a:t>
                      </a:r>
                    </a:p>
                  </a:txBody>
                  <a:tcPr marL="4424" marR="4424" marT="4424" marB="0" anchor="ctr"/>
                </a:tc>
                <a:extLst>
                  <a:ext uri="{0D108BD9-81ED-4DB2-BD59-A6C34878D82A}">
                    <a16:rowId xmlns:a16="http://schemas.microsoft.com/office/drawing/2014/main" val="3870977116"/>
                  </a:ext>
                </a:extLst>
              </a:tr>
              <a:tr h="227601">
                <a:tc>
                  <a:txBody>
                    <a:bodyPr/>
                    <a:lstStyle/>
                    <a:p>
                      <a:pPr algn="ctr" fontAlgn="ctr"/>
                      <a:r>
                        <a:rPr lang="en-US" sz="1200" b="1" i="0" u="none" strike="noStrike" dirty="0">
                          <a:solidFill>
                            <a:schemeClr val="tx1"/>
                          </a:solidFill>
                          <a:latin typeface="+mn-lt"/>
                        </a:rPr>
                        <a:t>  Migalastat Hydrochloride</a:t>
                      </a:r>
                    </a:p>
                  </a:txBody>
                  <a:tcPr marL="9525" marR="9525" marT="9525" marB="0" anchor="ctr">
                    <a:solidFill>
                      <a:schemeClr val="accent2"/>
                    </a:solidFill>
                  </a:tcPr>
                </a:tc>
                <a:tc>
                  <a:txBody>
                    <a:bodyPr/>
                    <a:lstStyle/>
                    <a:p>
                      <a:pPr algn="ctr">
                        <a:lnSpc>
                          <a:spcPct val="107000"/>
                        </a:lnSpc>
                        <a:spcAft>
                          <a:spcPts val="800"/>
                        </a:spcAft>
                      </a:pPr>
                      <a:r>
                        <a:rPr lang="en-IN" sz="1200" dirty="0">
                          <a:solidFill>
                            <a:schemeClr val="tx1"/>
                          </a:solidFill>
                          <a:effectLst/>
                          <a:latin typeface="+mn-lt"/>
                          <a:ea typeface="Calibri" panose="020F0502020204030204" pitchFamily="34" charset="0"/>
                          <a:cs typeface="Times New Roman" panose="02020603050405020304" pitchFamily="18" charset="0"/>
                        </a:rPr>
                        <a:t>37632</a:t>
                      </a:r>
                    </a:p>
                  </a:txBody>
                  <a:tcPr marL="4424" marR="4424" marT="4424" marB="0" anchor="ctr"/>
                </a:tc>
                <a:extLst>
                  <a:ext uri="{0D108BD9-81ED-4DB2-BD59-A6C34878D82A}">
                    <a16:rowId xmlns:a16="http://schemas.microsoft.com/office/drawing/2014/main" val="2325676005"/>
                  </a:ext>
                </a:extLst>
              </a:tr>
              <a:tr h="227601">
                <a:tc>
                  <a:txBody>
                    <a:bodyPr/>
                    <a:lstStyle/>
                    <a:p>
                      <a:pPr algn="ctr" fontAlgn="ctr"/>
                      <a:r>
                        <a:rPr lang="en-US" sz="1200" b="1" i="0" u="none" strike="noStrike" dirty="0">
                          <a:solidFill>
                            <a:schemeClr val="tx1"/>
                          </a:solidFill>
                          <a:latin typeface="+mn-lt"/>
                        </a:rPr>
                        <a:t>  </a:t>
                      </a:r>
                      <a:r>
                        <a:rPr lang="en-US" sz="1200" b="1" i="0" u="none" strike="noStrike" dirty="0" err="1">
                          <a:solidFill>
                            <a:schemeClr val="tx1"/>
                          </a:solidFill>
                          <a:latin typeface="+mn-lt"/>
                        </a:rPr>
                        <a:t>Posaconazole</a:t>
                      </a:r>
                      <a:r>
                        <a:rPr lang="en-US" sz="1200" b="1" i="0" u="none" strike="noStrike" dirty="0">
                          <a:solidFill>
                            <a:schemeClr val="tx1"/>
                          </a:solidFill>
                          <a:latin typeface="+mn-lt"/>
                        </a:rPr>
                        <a:t> Form – I</a:t>
                      </a:r>
                    </a:p>
                  </a:txBody>
                  <a:tcPr marL="9525" marR="9525" marT="9525" marB="0" anchor="ctr">
                    <a:solidFill>
                      <a:schemeClr val="accent2"/>
                    </a:solidFill>
                  </a:tcPr>
                </a:tc>
                <a:tc>
                  <a:txBody>
                    <a:bodyPr/>
                    <a:lstStyle/>
                    <a:p>
                      <a:pPr algn="ctr">
                        <a:lnSpc>
                          <a:spcPct val="107000"/>
                        </a:lnSpc>
                        <a:spcAft>
                          <a:spcPts val="800"/>
                        </a:spcAft>
                      </a:pPr>
                      <a:r>
                        <a:rPr lang="en-IN" sz="1200" dirty="0">
                          <a:solidFill>
                            <a:schemeClr val="tx1"/>
                          </a:solidFill>
                          <a:effectLst/>
                          <a:latin typeface="+mn-lt"/>
                          <a:ea typeface="Calibri" panose="020F0502020204030204" pitchFamily="34" charset="0"/>
                          <a:cs typeface="Times New Roman" panose="02020603050405020304" pitchFamily="18" charset="0"/>
                        </a:rPr>
                        <a:t>36969</a:t>
                      </a:r>
                    </a:p>
                  </a:txBody>
                  <a:tcPr marL="4424" marR="4424" marT="4424" marB="0" anchor="ctr"/>
                </a:tc>
                <a:extLst>
                  <a:ext uri="{0D108BD9-81ED-4DB2-BD59-A6C34878D82A}">
                    <a16:rowId xmlns:a16="http://schemas.microsoft.com/office/drawing/2014/main" val="3211896907"/>
                  </a:ext>
                </a:extLst>
              </a:tr>
              <a:tr h="227601">
                <a:tc>
                  <a:txBody>
                    <a:bodyPr/>
                    <a:lstStyle/>
                    <a:p>
                      <a:pPr algn="ctr" fontAlgn="ctr"/>
                      <a:r>
                        <a:rPr lang="en-US" sz="1200" b="1" i="0" u="none" strike="noStrike" dirty="0">
                          <a:solidFill>
                            <a:schemeClr val="tx1"/>
                          </a:solidFill>
                          <a:latin typeface="+mn-lt"/>
                        </a:rPr>
                        <a:t>  </a:t>
                      </a:r>
                      <a:r>
                        <a:rPr lang="en-US" sz="1200" b="1" i="0" u="none" strike="noStrike" dirty="0" err="1">
                          <a:solidFill>
                            <a:schemeClr val="tx1"/>
                          </a:solidFill>
                          <a:latin typeface="+mn-lt"/>
                        </a:rPr>
                        <a:t>Rabeprazole</a:t>
                      </a:r>
                      <a:r>
                        <a:rPr lang="en-US" sz="1200" b="1" i="0" u="none" strike="noStrike" dirty="0">
                          <a:solidFill>
                            <a:schemeClr val="tx1"/>
                          </a:solidFill>
                          <a:latin typeface="+mn-lt"/>
                        </a:rPr>
                        <a:t> Sodium Form – Y</a:t>
                      </a:r>
                    </a:p>
                  </a:txBody>
                  <a:tcPr marL="9525" marR="9525" marT="9525" marB="0" anchor="ctr">
                    <a:solidFill>
                      <a:schemeClr val="accent2"/>
                    </a:solidFill>
                  </a:tcPr>
                </a:tc>
                <a:tc>
                  <a:txBody>
                    <a:bodyPr/>
                    <a:lstStyle/>
                    <a:p>
                      <a:pPr algn="ctr">
                        <a:lnSpc>
                          <a:spcPct val="107000"/>
                        </a:lnSpc>
                        <a:spcAft>
                          <a:spcPts val="800"/>
                        </a:spcAft>
                      </a:pPr>
                      <a:r>
                        <a:rPr lang="en-IN" sz="1200" dirty="0">
                          <a:solidFill>
                            <a:schemeClr val="tx1"/>
                          </a:solidFill>
                          <a:effectLst/>
                          <a:latin typeface="+mn-lt"/>
                          <a:ea typeface="Calibri" panose="020F0502020204030204" pitchFamily="34" charset="0"/>
                          <a:cs typeface="Times New Roman" panose="02020603050405020304" pitchFamily="18" charset="0"/>
                        </a:rPr>
                        <a:t>37630</a:t>
                      </a:r>
                    </a:p>
                  </a:txBody>
                  <a:tcPr marL="4424" marR="4424" marT="4424" marB="0" anchor="ctr"/>
                </a:tc>
                <a:extLst>
                  <a:ext uri="{0D108BD9-81ED-4DB2-BD59-A6C34878D82A}">
                    <a16:rowId xmlns:a16="http://schemas.microsoft.com/office/drawing/2014/main" val="2736940532"/>
                  </a:ext>
                </a:extLst>
              </a:tr>
              <a:tr h="227601">
                <a:tc>
                  <a:txBody>
                    <a:bodyPr/>
                    <a:lstStyle/>
                    <a:p>
                      <a:pPr algn="ctr" fontAlgn="ctr"/>
                      <a:r>
                        <a:rPr lang="en-US" sz="1200" b="1" i="0" u="none" strike="noStrike" dirty="0">
                          <a:solidFill>
                            <a:schemeClr val="tx1"/>
                          </a:solidFill>
                          <a:latin typeface="+mn-lt"/>
                        </a:rPr>
                        <a:t>  </a:t>
                      </a:r>
                      <a:r>
                        <a:rPr lang="en-US" sz="1200" b="1" i="0" u="none" strike="noStrike" dirty="0" err="1">
                          <a:solidFill>
                            <a:schemeClr val="tx1"/>
                          </a:solidFill>
                          <a:latin typeface="+mn-lt"/>
                        </a:rPr>
                        <a:t>Ranolazine</a:t>
                      </a:r>
                      <a:endParaRPr lang="en-US" sz="1200" b="1" i="0" u="none" strike="noStrike" dirty="0">
                        <a:solidFill>
                          <a:schemeClr val="tx1"/>
                        </a:solidFill>
                        <a:latin typeface="+mn-lt"/>
                      </a:endParaRPr>
                    </a:p>
                  </a:txBody>
                  <a:tcPr marL="9525" marR="9525" marT="9525" marB="0" anchor="ctr">
                    <a:solidFill>
                      <a:schemeClr val="accent2"/>
                    </a:solidFill>
                  </a:tcPr>
                </a:tc>
                <a:tc>
                  <a:txBody>
                    <a:bodyPr/>
                    <a:lstStyle/>
                    <a:p>
                      <a:pPr algn="ctr">
                        <a:lnSpc>
                          <a:spcPct val="107000"/>
                        </a:lnSpc>
                        <a:spcAft>
                          <a:spcPts val="800"/>
                        </a:spcAft>
                      </a:pPr>
                      <a:r>
                        <a:rPr lang="en-IN" sz="1200" dirty="0">
                          <a:solidFill>
                            <a:schemeClr val="tx1"/>
                          </a:solidFill>
                          <a:effectLst/>
                          <a:latin typeface="+mn-lt"/>
                          <a:ea typeface="Calibri" panose="020F0502020204030204" pitchFamily="34" charset="0"/>
                          <a:cs typeface="Times New Roman" panose="02020603050405020304" pitchFamily="18" charset="0"/>
                        </a:rPr>
                        <a:t>37339</a:t>
                      </a:r>
                    </a:p>
                  </a:txBody>
                  <a:tcPr marL="4424" marR="4424" marT="4424" marB="0" anchor="ctr"/>
                </a:tc>
                <a:extLst>
                  <a:ext uri="{0D108BD9-81ED-4DB2-BD59-A6C34878D82A}">
                    <a16:rowId xmlns:a16="http://schemas.microsoft.com/office/drawing/2014/main" val="2727491915"/>
                  </a:ext>
                </a:extLst>
              </a:tr>
              <a:tr h="227601">
                <a:tc>
                  <a:txBody>
                    <a:bodyPr/>
                    <a:lstStyle/>
                    <a:p>
                      <a:pPr algn="ctr" fontAlgn="ctr"/>
                      <a:r>
                        <a:rPr lang="en-US" sz="1200" b="1" i="0" u="none" strike="noStrike" dirty="0">
                          <a:solidFill>
                            <a:schemeClr val="tx1"/>
                          </a:solidFill>
                          <a:latin typeface="+mn-lt"/>
                        </a:rPr>
                        <a:t>  </a:t>
                      </a:r>
                      <a:r>
                        <a:rPr lang="en-US" sz="1200" b="1" i="0" u="none" strike="noStrike" dirty="0" err="1">
                          <a:solidFill>
                            <a:schemeClr val="tx1"/>
                          </a:solidFill>
                          <a:latin typeface="+mn-lt"/>
                        </a:rPr>
                        <a:t>Selenious</a:t>
                      </a:r>
                      <a:r>
                        <a:rPr lang="en-US" sz="1200" b="1" i="0" u="none" strike="noStrike" dirty="0">
                          <a:solidFill>
                            <a:schemeClr val="tx1"/>
                          </a:solidFill>
                          <a:latin typeface="+mn-lt"/>
                        </a:rPr>
                        <a:t> Acid USP</a:t>
                      </a:r>
                    </a:p>
                  </a:txBody>
                  <a:tcPr marL="9525" marR="9525" marT="9525" marB="0" anchor="ctr">
                    <a:solidFill>
                      <a:schemeClr val="accent2"/>
                    </a:solidFill>
                  </a:tcPr>
                </a:tc>
                <a:tc>
                  <a:txBody>
                    <a:bodyPr/>
                    <a:lstStyle/>
                    <a:p>
                      <a:pPr algn="ctr">
                        <a:lnSpc>
                          <a:spcPct val="107000"/>
                        </a:lnSpc>
                        <a:spcAft>
                          <a:spcPts val="800"/>
                        </a:spcAft>
                      </a:pPr>
                      <a:r>
                        <a:rPr lang="en-IN" sz="1200" dirty="0">
                          <a:solidFill>
                            <a:schemeClr val="tx1"/>
                          </a:solidFill>
                          <a:effectLst/>
                          <a:latin typeface="+mn-lt"/>
                          <a:ea typeface="Calibri" panose="020F0502020204030204" pitchFamily="34" charset="0"/>
                          <a:cs typeface="Times New Roman" panose="02020603050405020304" pitchFamily="18" charset="0"/>
                        </a:rPr>
                        <a:t>36958</a:t>
                      </a:r>
                    </a:p>
                  </a:txBody>
                  <a:tcPr marL="4424" marR="4424" marT="4424" marB="0" anchor="ctr"/>
                </a:tc>
                <a:extLst>
                  <a:ext uri="{0D108BD9-81ED-4DB2-BD59-A6C34878D82A}">
                    <a16:rowId xmlns:a16="http://schemas.microsoft.com/office/drawing/2014/main" val="3228347248"/>
                  </a:ext>
                </a:extLst>
              </a:tr>
              <a:tr h="227601">
                <a:tc>
                  <a:txBody>
                    <a:bodyPr/>
                    <a:lstStyle/>
                    <a:p>
                      <a:pPr algn="ctr" fontAlgn="ctr"/>
                      <a:r>
                        <a:rPr lang="en-US" sz="1200" b="1" i="0" u="none" strike="noStrike" dirty="0" smtClean="0">
                          <a:solidFill>
                            <a:schemeClr val="tx1"/>
                          </a:solidFill>
                          <a:latin typeface="+mn-lt"/>
                        </a:rPr>
                        <a:t>  Stiripentol</a:t>
                      </a:r>
                      <a:endParaRPr lang="en-US" sz="1200" b="1" i="0" u="none" strike="noStrike" dirty="0">
                        <a:solidFill>
                          <a:schemeClr val="tx1"/>
                        </a:solidFill>
                        <a:latin typeface="+mn-lt"/>
                      </a:endParaRPr>
                    </a:p>
                  </a:txBody>
                  <a:tcPr marL="9525" marR="9525" marT="9525" marB="0" anchor="ctr">
                    <a:solidFill>
                      <a:schemeClr val="accent2"/>
                    </a:solidFill>
                  </a:tcPr>
                </a:tc>
                <a:tc>
                  <a:txBody>
                    <a:bodyPr/>
                    <a:lstStyle/>
                    <a:p>
                      <a:pPr algn="ctr">
                        <a:lnSpc>
                          <a:spcPct val="107000"/>
                        </a:lnSpc>
                        <a:spcAft>
                          <a:spcPts val="800"/>
                        </a:spcAft>
                      </a:pPr>
                      <a:r>
                        <a:rPr lang="en-IN" sz="1200" dirty="0" smtClean="0">
                          <a:solidFill>
                            <a:schemeClr val="tx1"/>
                          </a:solidFill>
                          <a:effectLst/>
                          <a:latin typeface="+mn-lt"/>
                          <a:ea typeface="Calibri" panose="020F0502020204030204" pitchFamily="34" charset="0"/>
                          <a:cs typeface="Times New Roman" panose="02020603050405020304" pitchFamily="18" charset="0"/>
                        </a:rPr>
                        <a:t>38097</a:t>
                      </a:r>
                      <a:endParaRPr lang="en-IN" sz="1200" dirty="0">
                        <a:solidFill>
                          <a:schemeClr val="tx1"/>
                        </a:solidFill>
                        <a:effectLst/>
                        <a:latin typeface="+mn-lt"/>
                        <a:ea typeface="Calibri" panose="020F0502020204030204" pitchFamily="34" charset="0"/>
                        <a:cs typeface="Times New Roman" panose="02020603050405020304" pitchFamily="18" charset="0"/>
                      </a:endParaRPr>
                    </a:p>
                  </a:txBody>
                  <a:tcPr marL="4424" marR="4424" marT="4424" marB="0" anchor="ctr"/>
                </a:tc>
                <a:extLst>
                  <a:ext uri="{0D108BD9-81ED-4DB2-BD59-A6C34878D82A}">
                    <a16:rowId xmlns:a16="http://schemas.microsoft.com/office/drawing/2014/main" val="10011"/>
                  </a:ext>
                </a:extLst>
              </a:tr>
              <a:tr h="218813">
                <a:tc>
                  <a:txBody>
                    <a:bodyPr/>
                    <a:lstStyle/>
                    <a:p>
                      <a:pPr algn="ctr" fontAlgn="ctr"/>
                      <a:r>
                        <a:rPr lang="en-US" sz="1200" b="1" i="0" u="none" strike="noStrike" dirty="0" smtClean="0">
                          <a:solidFill>
                            <a:schemeClr val="tx1"/>
                          </a:solidFill>
                          <a:latin typeface="+mn-lt"/>
                        </a:rPr>
                        <a:t>  Vigabatrin</a:t>
                      </a:r>
                      <a:endParaRPr lang="en-US" sz="1200" b="1" i="0" u="none" strike="noStrike" dirty="0">
                        <a:solidFill>
                          <a:schemeClr val="tx1"/>
                        </a:solidFill>
                        <a:latin typeface="+mn-lt"/>
                      </a:endParaRPr>
                    </a:p>
                  </a:txBody>
                  <a:tcPr marL="9525" marR="9525" marT="9525" marB="0" anchor="ctr">
                    <a:solidFill>
                      <a:schemeClr val="accent2"/>
                    </a:solidFill>
                  </a:tcPr>
                </a:tc>
                <a:tc>
                  <a:txBody>
                    <a:bodyPr/>
                    <a:lstStyle/>
                    <a:p>
                      <a:pPr algn="ctr">
                        <a:lnSpc>
                          <a:spcPct val="107000"/>
                        </a:lnSpc>
                        <a:spcAft>
                          <a:spcPts val="800"/>
                        </a:spcAft>
                      </a:pPr>
                      <a:r>
                        <a:rPr lang="en-IN" sz="1200" dirty="0" smtClean="0">
                          <a:solidFill>
                            <a:schemeClr val="tx1"/>
                          </a:solidFill>
                          <a:effectLst/>
                          <a:latin typeface="+mn-lt"/>
                          <a:ea typeface="Calibri" panose="020F0502020204030204" pitchFamily="34" charset="0"/>
                          <a:cs typeface="Times New Roman" panose="02020603050405020304" pitchFamily="18" charset="0"/>
                        </a:rPr>
                        <a:t>38089</a:t>
                      </a:r>
                      <a:endParaRPr lang="en-IN" sz="1200" dirty="0">
                        <a:solidFill>
                          <a:schemeClr val="tx1"/>
                        </a:solidFill>
                        <a:effectLst/>
                        <a:latin typeface="+mn-lt"/>
                        <a:ea typeface="Calibri" panose="020F0502020204030204" pitchFamily="34" charset="0"/>
                        <a:cs typeface="Times New Roman" panose="02020603050405020304" pitchFamily="18" charset="0"/>
                      </a:endParaRPr>
                    </a:p>
                  </a:txBody>
                  <a:tcPr marL="4424" marR="4424" marT="4424" marB="0" anchor="ctr"/>
                </a:tc>
                <a:extLst>
                  <a:ext uri="{0D108BD9-81ED-4DB2-BD59-A6C34878D82A}">
                    <a16:rowId xmlns:a16="http://schemas.microsoft.com/office/drawing/2014/main" val="10012"/>
                  </a:ext>
                </a:extLst>
              </a:tr>
              <a:tr h="218813">
                <a:tc>
                  <a:txBody>
                    <a:bodyPr/>
                    <a:lstStyle/>
                    <a:p>
                      <a:pPr algn="ctr" fontAlgn="ctr"/>
                      <a:r>
                        <a:rPr lang="en-US" sz="1200" b="1" i="0" u="none" strike="noStrike" dirty="0" smtClean="0">
                          <a:solidFill>
                            <a:schemeClr val="tx1"/>
                          </a:solidFill>
                          <a:latin typeface="+mn-lt"/>
                        </a:rPr>
                        <a:t>Lacosamide</a:t>
                      </a:r>
                      <a:endParaRPr lang="en-US" sz="1200" b="1" i="0" u="none" strike="noStrike" dirty="0">
                        <a:solidFill>
                          <a:schemeClr val="tx1"/>
                        </a:solidFill>
                        <a:latin typeface="+mn-lt"/>
                      </a:endParaRPr>
                    </a:p>
                  </a:txBody>
                  <a:tcPr marL="9525" marR="9525" marT="9525" marB="0" anchor="ctr">
                    <a:solidFill>
                      <a:schemeClr val="accent2"/>
                    </a:solidFill>
                  </a:tcPr>
                </a:tc>
                <a:tc>
                  <a:txBody>
                    <a:bodyPr/>
                    <a:lstStyle/>
                    <a:p>
                      <a:pPr algn="ctr">
                        <a:lnSpc>
                          <a:spcPct val="107000"/>
                        </a:lnSpc>
                        <a:spcAft>
                          <a:spcPts val="800"/>
                        </a:spcAft>
                      </a:pPr>
                      <a:r>
                        <a:rPr lang="en-IN" sz="1200" dirty="0" smtClean="0">
                          <a:solidFill>
                            <a:schemeClr val="tx1"/>
                          </a:solidFill>
                          <a:effectLst/>
                          <a:latin typeface="+mn-lt"/>
                          <a:ea typeface="Calibri" panose="020F0502020204030204" pitchFamily="34" charset="0"/>
                          <a:cs typeface="Times New Roman" panose="02020603050405020304" pitchFamily="18" charset="0"/>
                        </a:rPr>
                        <a:t>38789</a:t>
                      </a:r>
                      <a:endParaRPr lang="en-IN" sz="1200" dirty="0">
                        <a:solidFill>
                          <a:schemeClr val="tx1"/>
                        </a:solidFill>
                        <a:effectLst/>
                        <a:latin typeface="+mn-lt"/>
                        <a:ea typeface="Calibri" panose="020F0502020204030204" pitchFamily="34" charset="0"/>
                        <a:cs typeface="Times New Roman" panose="02020603050405020304" pitchFamily="18" charset="0"/>
                      </a:endParaRPr>
                    </a:p>
                  </a:txBody>
                  <a:tcPr marL="4424" marR="4424" marT="4424" marB="0" anchor="ctr"/>
                </a:tc>
                <a:extLst>
                  <a:ext uri="{0D108BD9-81ED-4DB2-BD59-A6C34878D82A}">
                    <a16:rowId xmlns:a16="http://schemas.microsoft.com/office/drawing/2014/main" val="10013"/>
                  </a:ext>
                </a:extLst>
              </a:tr>
              <a:tr h="218813">
                <a:tc>
                  <a:txBody>
                    <a:bodyPr/>
                    <a:lstStyle/>
                    <a:p>
                      <a:pPr algn="ctr" fontAlgn="ctr"/>
                      <a:r>
                        <a:rPr lang="en-US" sz="1200" b="1" i="0" u="none" strike="noStrike" dirty="0" smtClean="0">
                          <a:solidFill>
                            <a:schemeClr val="tx1"/>
                          </a:solidFill>
                          <a:latin typeface="+mn-lt"/>
                        </a:rPr>
                        <a:t>Pantoprazole Magnesium (PAM)</a:t>
                      </a:r>
                      <a:endParaRPr lang="en-US" sz="1200" b="1" i="0" u="none" strike="noStrike" dirty="0">
                        <a:solidFill>
                          <a:schemeClr val="tx1"/>
                        </a:solidFill>
                        <a:latin typeface="+mn-lt"/>
                      </a:endParaRPr>
                    </a:p>
                  </a:txBody>
                  <a:tcPr marL="9525" marR="9525" marT="9525" marB="0" anchor="ctr">
                    <a:solidFill>
                      <a:schemeClr val="accent2"/>
                    </a:solidFill>
                  </a:tcPr>
                </a:tc>
                <a:tc>
                  <a:txBody>
                    <a:bodyPr/>
                    <a:lstStyle/>
                    <a:p>
                      <a:pPr algn="ctr">
                        <a:lnSpc>
                          <a:spcPct val="107000"/>
                        </a:lnSpc>
                        <a:spcAft>
                          <a:spcPts val="800"/>
                        </a:spcAft>
                      </a:pPr>
                      <a:r>
                        <a:rPr lang="en-IN" sz="1200" dirty="0" smtClean="0">
                          <a:solidFill>
                            <a:schemeClr val="tx1"/>
                          </a:solidFill>
                          <a:effectLst/>
                          <a:latin typeface="+mn-lt"/>
                          <a:ea typeface="Calibri" panose="020F0502020204030204" pitchFamily="34" charset="0"/>
                          <a:cs typeface="Times New Roman" panose="02020603050405020304" pitchFamily="18" charset="0"/>
                        </a:rPr>
                        <a:t>38995</a:t>
                      </a:r>
                      <a:endParaRPr lang="en-IN" sz="1200" dirty="0">
                        <a:solidFill>
                          <a:schemeClr val="tx1"/>
                        </a:solidFill>
                        <a:effectLst/>
                        <a:latin typeface="+mn-lt"/>
                        <a:ea typeface="Calibri" panose="020F0502020204030204" pitchFamily="34" charset="0"/>
                        <a:cs typeface="Times New Roman" panose="02020603050405020304" pitchFamily="18" charset="0"/>
                      </a:endParaRPr>
                    </a:p>
                  </a:txBody>
                  <a:tcPr marL="4424" marR="4424" marT="4424" marB="0" anchor="ctr"/>
                </a:tc>
                <a:extLst>
                  <a:ext uri="{0D108BD9-81ED-4DB2-BD59-A6C34878D82A}">
                    <a16:rowId xmlns:a16="http://schemas.microsoft.com/office/drawing/2014/main" val="10014"/>
                  </a:ext>
                </a:extLst>
              </a:tr>
              <a:tr h="218813">
                <a:tc>
                  <a:txBody>
                    <a:bodyPr/>
                    <a:lstStyle/>
                    <a:p>
                      <a:pPr algn="ctr" fontAlgn="ctr"/>
                      <a:r>
                        <a:rPr lang="en-US" sz="1200" b="1" i="0" u="none" strike="noStrike" dirty="0" smtClean="0">
                          <a:solidFill>
                            <a:schemeClr val="tx1"/>
                          </a:solidFill>
                          <a:latin typeface="+mn-lt"/>
                        </a:rPr>
                        <a:t>Tofacitinib Citrate (PAI)</a:t>
                      </a:r>
                      <a:endParaRPr lang="en-US" sz="1200" b="1" i="0" u="none" strike="noStrike" dirty="0">
                        <a:solidFill>
                          <a:schemeClr val="tx1"/>
                        </a:solidFill>
                        <a:latin typeface="+mn-lt"/>
                      </a:endParaRPr>
                    </a:p>
                  </a:txBody>
                  <a:tcPr marL="9525" marR="9525" marT="9525" marB="0" anchor="ctr">
                    <a:solidFill>
                      <a:schemeClr val="accent2"/>
                    </a:solidFill>
                  </a:tcPr>
                </a:tc>
                <a:tc>
                  <a:txBody>
                    <a:bodyPr/>
                    <a:lstStyle/>
                    <a:p>
                      <a:pPr algn="ctr">
                        <a:lnSpc>
                          <a:spcPct val="107000"/>
                        </a:lnSpc>
                        <a:spcAft>
                          <a:spcPts val="800"/>
                        </a:spcAft>
                      </a:pPr>
                      <a:r>
                        <a:rPr lang="en-IN" sz="1200" dirty="0" smtClean="0">
                          <a:solidFill>
                            <a:schemeClr val="tx1"/>
                          </a:solidFill>
                          <a:effectLst/>
                          <a:latin typeface="+mn-lt"/>
                          <a:ea typeface="Calibri" panose="020F0502020204030204" pitchFamily="34" charset="0"/>
                          <a:cs typeface="Times New Roman" panose="02020603050405020304" pitchFamily="18" charset="0"/>
                        </a:rPr>
                        <a:t>38994</a:t>
                      </a:r>
                      <a:endParaRPr lang="en-IN" sz="1200" dirty="0">
                        <a:solidFill>
                          <a:schemeClr val="tx1"/>
                        </a:solidFill>
                        <a:effectLst/>
                        <a:latin typeface="+mn-lt"/>
                        <a:ea typeface="Calibri" panose="020F0502020204030204" pitchFamily="34" charset="0"/>
                        <a:cs typeface="Times New Roman" panose="02020603050405020304" pitchFamily="18" charset="0"/>
                      </a:endParaRPr>
                    </a:p>
                  </a:txBody>
                  <a:tcPr marL="4424" marR="4424" marT="4424" marB="0" anchor="ctr"/>
                </a:tc>
                <a:extLst>
                  <a:ext uri="{0D108BD9-81ED-4DB2-BD59-A6C34878D82A}">
                    <a16:rowId xmlns:a16="http://schemas.microsoft.com/office/drawing/2014/main" val="10015"/>
                  </a:ext>
                </a:extLst>
              </a:tr>
              <a:tr h="218813">
                <a:tc>
                  <a:txBody>
                    <a:bodyPr/>
                    <a:lstStyle/>
                    <a:p>
                      <a:pPr algn="ctr" fontAlgn="ctr"/>
                      <a:r>
                        <a:rPr lang="en-US" sz="1200" b="1" i="0" u="none" strike="noStrike" dirty="0" smtClean="0">
                          <a:solidFill>
                            <a:schemeClr val="tx1"/>
                          </a:solidFill>
                          <a:latin typeface="+mn-lt"/>
                        </a:rPr>
                        <a:t>Dexlansoprazole (DXJ)</a:t>
                      </a:r>
                      <a:endParaRPr lang="en-US" sz="1200" b="1" i="0" u="none" strike="noStrike" dirty="0">
                        <a:solidFill>
                          <a:schemeClr val="tx1"/>
                        </a:solidFill>
                        <a:latin typeface="+mn-lt"/>
                      </a:endParaRPr>
                    </a:p>
                  </a:txBody>
                  <a:tcPr marL="9525" marR="9525" marT="9525" marB="0" anchor="ctr">
                    <a:solidFill>
                      <a:schemeClr val="accent2"/>
                    </a:solidFill>
                  </a:tcPr>
                </a:tc>
                <a:tc>
                  <a:txBody>
                    <a:bodyPr/>
                    <a:lstStyle/>
                    <a:p>
                      <a:pPr algn="ctr">
                        <a:lnSpc>
                          <a:spcPct val="107000"/>
                        </a:lnSpc>
                        <a:spcAft>
                          <a:spcPts val="800"/>
                        </a:spcAft>
                      </a:pPr>
                      <a:r>
                        <a:rPr lang="en-IN" sz="1200" dirty="0" smtClean="0">
                          <a:solidFill>
                            <a:schemeClr val="tx1"/>
                          </a:solidFill>
                          <a:effectLst/>
                          <a:latin typeface="+mn-lt"/>
                          <a:ea typeface="Calibri" panose="020F0502020204030204" pitchFamily="34" charset="0"/>
                          <a:cs typeface="Times New Roman" panose="02020603050405020304" pitchFamily="18" charset="0"/>
                        </a:rPr>
                        <a:t>38997</a:t>
                      </a:r>
                      <a:endParaRPr lang="en-IN" sz="1200" dirty="0">
                        <a:solidFill>
                          <a:schemeClr val="tx1"/>
                        </a:solidFill>
                        <a:effectLst/>
                        <a:latin typeface="+mn-lt"/>
                        <a:ea typeface="Calibri" panose="020F0502020204030204" pitchFamily="34" charset="0"/>
                        <a:cs typeface="Times New Roman" panose="02020603050405020304" pitchFamily="18" charset="0"/>
                      </a:endParaRPr>
                    </a:p>
                  </a:txBody>
                  <a:tcPr marL="4424" marR="4424" marT="4424" marB="0" anchor="ctr"/>
                </a:tc>
                <a:extLst>
                  <a:ext uri="{0D108BD9-81ED-4DB2-BD59-A6C34878D82A}">
                    <a16:rowId xmlns:a16="http://schemas.microsoft.com/office/drawing/2014/main" val="10016"/>
                  </a:ext>
                </a:extLst>
              </a:tr>
              <a:tr h="218813">
                <a:tc>
                  <a:txBody>
                    <a:bodyPr/>
                    <a:lstStyle/>
                    <a:p>
                      <a:pPr algn="ctr" fontAlgn="ctr"/>
                      <a:r>
                        <a:rPr lang="en-US" sz="1200" b="1" i="0" u="none" strike="noStrike" dirty="0" smtClean="0">
                          <a:solidFill>
                            <a:schemeClr val="tx1"/>
                          </a:solidFill>
                          <a:latin typeface="+mn-lt"/>
                        </a:rPr>
                        <a:t>L-Glutamine</a:t>
                      </a:r>
                      <a:endParaRPr lang="en-US" sz="1200" b="1" i="0" u="none" strike="noStrike" dirty="0">
                        <a:solidFill>
                          <a:schemeClr val="tx1"/>
                        </a:solidFill>
                        <a:latin typeface="+mn-lt"/>
                      </a:endParaRPr>
                    </a:p>
                  </a:txBody>
                  <a:tcPr marL="9525" marR="9525" marT="9525" marB="0" anchor="ctr">
                    <a:solidFill>
                      <a:schemeClr val="accent2"/>
                    </a:solidFill>
                  </a:tcPr>
                </a:tc>
                <a:tc>
                  <a:txBody>
                    <a:bodyPr/>
                    <a:lstStyle/>
                    <a:p>
                      <a:pPr algn="ctr">
                        <a:lnSpc>
                          <a:spcPct val="107000"/>
                        </a:lnSpc>
                        <a:spcAft>
                          <a:spcPts val="800"/>
                        </a:spcAft>
                      </a:pPr>
                      <a:r>
                        <a:rPr lang="en-IN" sz="1200" dirty="0" smtClean="0">
                          <a:solidFill>
                            <a:schemeClr val="tx1"/>
                          </a:solidFill>
                          <a:effectLst/>
                          <a:latin typeface="+mn-lt"/>
                          <a:ea typeface="Calibri" panose="020F0502020204030204" pitchFamily="34" charset="0"/>
                          <a:cs typeface="Times New Roman" panose="02020603050405020304" pitchFamily="18" charset="0"/>
                        </a:rPr>
                        <a:t>38992</a:t>
                      </a:r>
                      <a:endParaRPr lang="en-IN" sz="1200" dirty="0">
                        <a:solidFill>
                          <a:schemeClr val="tx1"/>
                        </a:solidFill>
                        <a:effectLst/>
                        <a:latin typeface="+mn-lt"/>
                        <a:ea typeface="Calibri" panose="020F0502020204030204" pitchFamily="34" charset="0"/>
                        <a:cs typeface="Times New Roman" panose="02020603050405020304" pitchFamily="18" charset="0"/>
                      </a:endParaRPr>
                    </a:p>
                  </a:txBody>
                  <a:tcPr marL="4424" marR="4424" marT="4424" marB="0" anchor="ctr"/>
                </a:tc>
                <a:extLst>
                  <a:ext uri="{0D108BD9-81ED-4DB2-BD59-A6C34878D82A}">
                    <a16:rowId xmlns:a16="http://schemas.microsoft.com/office/drawing/2014/main" val="10017"/>
                  </a:ext>
                </a:extLst>
              </a:tr>
              <a:tr h="218813">
                <a:tc>
                  <a:txBody>
                    <a:bodyPr/>
                    <a:lstStyle/>
                    <a:p>
                      <a:pPr algn="ctr" fontAlgn="ctr"/>
                      <a:r>
                        <a:rPr lang="en-US" sz="1200" b="1" i="0" u="none" strike="noStrike" dirty="0" smtClean="0">
                          <a:solidFill>
                            <a:schemeClr val="tx1"/>
                          </a:solidFill>
                          <a:latin typeface="+mn-lt"/>
                        </a:rPr>
                        <a:t>Tegoprazan</a:t>
                      </a:r>
                      <a:endParaRPr lang="en-US" sz="1200" b="1" i="0" u="none" strike="noStrike" dirty="0">
                        <a:solidFill>
                          <a:schemeClr val="tx1"/>
                        </a:solidFill>
                        <a:latin typeface="+mn-lt"/>
                      </a:endParaRPr>
                    </a:p>
                  </a:txBody>
                  <a:tcPr marL="9525" marR="9525" marT="9525" marB="0" anchor="ctr">
                    <a:solidFill>
                      <a:schemeClr val="accent2"/>
                    </a:solidFill>
                  </a:tcPr>
                </a:tc>
                <a:tc>
                  <a:txBody>
                    <a:bodyPr/>
                    <a:lstStyle/>
                    <a:p>
                      <a:pPr algn="ctr">
                        <a:lnSpc>
                          <a:spcPct val="107000"/>
                        </a:lnSpc>
                        <a:spcAft>
                          <a:spcPts val="800"/>
                        </a:spcAft>
                      </a:pPr>
                      <a:r>
                        <a:rPr lang="en-IN" sz="1200" dirty="0" smtClean="0">
                          <a:solidFill>
                            <a:schemeClr val="tx1"/>
                          </a:solidFill>
                          <a:effectLst/>
                          <a:latin typeface="+mn-lt"/>
                          <a:ea typeface="Calibri" panose="020F0502020204030204" pitchFamily="34" charset="0"/>
                          <a:cs typeface="Times New Roman" panose="02020603050405020304" pitchFamily="18" charset="0"/>
                        </a:rPr>
                        <a:t>38991</a:t>
                      </a:r>
                      <a:endParaRPr lang="en-IN" sz="1200" dirty="0">
                        <a:solidFill>
                          <a:schemeClr val="tx1"/>
                        </a:solidFill>
                        <a:effectLst/>
                        <a:latin typeface="+mn-lt"/>
                        <a:ea typeface="Calibri" panose="020F0502020204030204" pitchFamily="34" charset="0"/>
                        <a:cs typeface="Times New Roman" panose="02020603050405020304" pitchFamily="18" charset="0"/>
                      </a:endParaRPr>
                    </a:p>
                  </a:txBody>
                  <a:tcPr marL="4424" marR="4424" marT="4424" marB="0" anchor="ctr"/>
                </a:tc>
                <a:extLst>
                  <a:ext uri="{0D108BD9-81ED-4DB2-BD59-A6C34878D82A}">
                    <a16:rowId xmlns:a16="http://schemas.microsoft.com/office/drawing/2014/main" val="10018"/>
                  </a:ext>
                </a:extLst>
              </a:tr>
              <a:tr h="218813">
                <a:tc>
                  <a:txBody>
                    <a:bodyPr/>
                    <a:lstStyle/>
                    <a:p>
                      <a:pPr algn="ctr" fontAlgn="ctr"/>
                      <a:r>
                        <a:rPr lang="en-US" sz="1200" b="1" i="0" u="none" strike="noStrike" dirty="0" smtClean="0">
                          <a:solidFill>
                            <a:schemeClr val="tx1"/>
                          </a:solidFill>
                          <a:latin typeface="+mn-lt"/>
                        </a:rPr>
                        <a:t>Levocarnitine USP</a:t>
                      </a:r>
                      <a:endParaRPr lang="en-US" sz="1200" b="1" i="0" u="none" strike="noStrike" dirty="0">
                        <a:solidFill>
                          <a:schemeClr val="tx1"/>
                        </a:solidFill>
                        <a:latin typeface="+mn-lt"/>
                      </a:endParaRPr>
                    </a:p>
                  </a:txBody>
                  <a:tcPr marL="9525" marR="9525" marT="9525" marB="0" anchor="ctr">
                    <a:solidFill>
                      <a:schemeClr val="accent2"/>
                    </a:solidFill>
                  </a:tcPr>
                </a:tc>
                <a:tc>
                  <a:txBody>
                    <a:bodyPr/>
                    <a:lstStyle/>
                    <a:p>
                      <a:pPr algn="ctr">
                        <a:lnSpc>
                          <a:spcPct val="107000"/>
                        </a:lnSpc>
                        <a:spcAft>
                          <a:spcPts val="800"/>
                        </a:spcAft>
                      </a:pPr>
                      <a:r>
                        <a:rPr lang="en-IN" sz="1200" dirty="0" smtClean="0">
                          <a:solidFill>
                            <a:schemeClr val="tx1"/>
                          </a:solidFill>
                          <a:effectLst/>
                          <a:latin typeface="+mn-lt"/>
                          <a:ea typeface="Calibri" panose="020F0502020204030204" pitchFamily="34" charset="0"/>
                          <a:cs typeface="Times New Roman" panose="02020603050405020304" pitchFamily="18" charset="0"/>
                        </a:rPr>
                        <a:t>38993</a:t>
                      </a:r>
                      <a:endParaRPr lang="en-IN" sz="1200" dirty="0">
                        <a:solidFill>
                          <a:schemeClr val="tx1"/>
                        </a:solidFill>
                        <a:effectLst/>
                        <a:latin typeface="+mn-lt"/>
                        <a:ea typeface="Calibri" panose="020F0502020204030204" pitchFamily="34" charset="0"/>
                        <a:cs typeface="Times New Roman" panose="02020603050405020304" pitchFamily="18" charset="0"/>
                      </a:endParaRPr>
                    </a:p>
                  </a:txBody>
                  <a:tcPr marL="4424" marR="4424" marT="4424" marB="0" anchor="ctr"/>
                </a:tc>
                <a:extLst>
                  <a:ext uri="{0D108BD9-81ED-4DB2-BD59-A6C34878D82A}">
                    <a16:rowId xmlns:a16="http://schemas.microsoft.com/office/drawing/2014/main" val="10019"/>
                  </a:ext>
                </a:extLst>
              </a:tr>
              <a:tr h="218813">
                <a:tc>
                  <a:txBody>
                    <a:bodyPr/>
                    <a:lstStyle/>
                    <a:p>
                      <a:pPr algn="ctr" fontAlgn="ctr"/>
                      <a:r>
                        <a:rPr lang="en-US" sz="1200" b="1" i="0" u="none" strike="noStrike" dirty="0" smtClean="0">
                          <a:solidFill>
                            <a:schemeClr val="tx1"/>
                          </a:solidFill>
                          <a:latin typeface="+mn-lt"/>
                        </a:rPr>
                        <a:t>Dexlansoprazole</a:t>
                      </a:r>
                      <a:r>
                        <a:rPr lang="en-US" sz="1200" b="1" i="0" u="none" strike="noStrike" baseline="0" dirty="0" smtClean="0">
                          <a:solidFill>
                            <a:schemeClr val="tx1"/>
                          </a:solidFill>
                          <a:latin typeface="+mn-lt"/>
                        </a:rPr>
                        <a:t> Anhydrous </a:t>
                      </a:r>
                      <a:endParaRPr lang="en-US" sz="1200" b="1" i="0" u="none" strike="noStrike" dirty="0">
                        <a:solidFill>
                          <a:schemeClr val="tx1"/>
                        </a:solidFill>
                        <a:latin typeface="+mn-lt"/>
                      </a:endParaRPr>
                    </a:p>
                  </a:txBody>
                  <a:tcPr marL="9525" marR="9525" marT="9525" marB="0" anchor="ctr">
                    <a:solidFill>
                      <a:schemeClr val="accent2"/>
                    </a:solidFill>
                  </a:tcPr>
                </a:tc>
                <a:tc>
                  <a:txBody>
                    <a:bodyPr/>
                    <a:lstStyle/>
                    <a:p>
                      <a:pPr algn="ctr">
                        <a:lnSpc>
                          <a:spcPct val="107000"/>
                        </a:lnSpc>
                        <a:spcAft>
                          <a:spcPts val="800"/>
                        </a:spcAft>
                      </a:pPr>
                      <a:r>
                        <a:rPr lang="en-IN" sz="1200" dirty="0" smtClean="0">
                          <a:solidFill>
                            <a:schemeClr val="tx1"/>
                          </a:solidFill>
                          <a:effectLst/>
                          <a:latin typeface="+mn-lt"/>
                          <a:ea typeface="Calibri" panose="020F0502020204030204" pitchFamily="34" charset="0"/>
                          <a:cs typeface="Times New Roman" panose="02020603050405020304" pitchFamily="18" charset="0"/>
                        </a:rPr>
                        <a:t>39595</a:t>
                      </a:r>
                      <a:endParaRPr lang="en-IN" sz="1200" dirty="0">
                        <a:solidFill>
                          <a:schemeClr val="tx1"/>
                        </a:solidFill>
                        <a:effectLst/>
                        <a:latin typeface="+mn-lt"/>
                        <a:ea typeface="Calibri" panose="020F0502020204030204" pitchFamily="34" charset="0"/>
                        <a:cs typeface="Times New Roman" panose="02020603050405020304" pitchFamily="18" charset="0"/>
                      </a:endParaRPr>
                    </a:p>
                  </a:txBody>
                  <a:tcPr marL="4424" marR="4424" marT="4424" marB="0" anchor="ctr"/>
                </a:tc>
                <a:extLst>
                  <a:ext uri="{0D108BD9-81ED-4DB2-BD59-A6C34878D82A}">
                    <a16:rowId xmlns:a16="http://schemas.microsoft.com/office/drawing/2014/main" val="418844220"/>
                  </a:ext>
                </a:extLst>
              </a:tr>
              <a:tr h="237238">
                <a:tc>
                  <a:txBody>
                    <a:bodyPr/>
                    <a:lstStyle/>
                    <a:p>
                      <a:pPr algn="ctr" rtl="0" fontAlgn="b"/>
                      <a:r>
                        <a:rPr lang="en-US" sz="1200" dirty="0">
                          <a:solidFill>
                            <a:schemeClr val="tx1"/>
                          </a:solidFill>
                          <a:effectLst/>
                        </a:rPr>
                        <a:t>Isavuconazonium Sulfate (KYO)</a:t>
                      </a:r>
                    </a:p>
                  </a:txBody>
                  <a:tcPr marL="28575" marR="28575" marT="19050" marB="19050" anchor="b">
                    <a:solidFill>
                      <a:schemeClr val="accent2"/>
                    </a:solidFill>
                  </a:tcPr>
                </a:tc>
                <a:tc>
                  <a:txBody>
                    <a:bodyPr/>
                    <a:lstStyle/>
                    <a:p>
                      <a:pPr algn="ctr" rtl="0" fontAlgn="b"/>
                      <a:r>
                        <a:rPr lang="en-US" sz="1200" dirty="0">
                          <a:solidFill>
                            <a:schemeClr val="tx1"/>
                          </a:solidFill>
                          <a:effectLst/>
                        </a:rPr>
                        <a:t>39823</a:t>
                      </a:r>
                    </a:p>
                  </a:txBody>
                  <a:tcPr marL="28575" marR="28575" marT="19050" marB="19050" anchor="b"/>
                </a:tc>
                <a:extLst>
                  <a:ext uri="{0D108BD9-81ED-4DB2-BD59-A6C34878D82A}">
                    <a16:rowId xmlns:a16="http://schemas.microsoft.com/office/drawing/2014/main" val="3985146891"/>
                  </a:ext>
                </a:extLst>
              </a:tr>
              <a:tr h="237238">
                <a:tc>
                  <a:txBody>
                    <a:bodyPr/>
                    <a:lstStyle/>
                    <a:p>
                      <a:pPr algn="ctr" rtl="0" fontAlgn="ctr"/>
                      <a:r>
                        <a:rPr lang="en-US" sz="1200" b="1" dirty="0">
                          <a:solidFill>
                            <a:schemeClr val="tx1"/>
                          </a:solidFill>
                          <a:effectLst/>
                          <a:latin typeface="+mn-lt"/>
                        </a:rPr>
                        <a:t>Upadacitinib Hemihydrate</a:t>
                      </a:r>
                    </a:p>
                  </a:txBody>
                  <a:tcPr marL="28575" marR="28575" marT="19050" marB="19050" anchor="ctr">
                    <a:solidFill>
                      <a:schemeClr val="accent2"/>
                    </a:solidFill>
                  </a:tcPr>
                </a:tc>
                <a:tc>
                  <a:txBody>
                    <a:bodyPr/>
                    <a:lstStyle/>
                    <a:p>
                      <a:pPr algn="ctr" rtl="0" fontAlgn="ctr"/>
                      <a:r>
                        <a:rPr lang="en-US" sz="1200" b="0" dirty="0">
                          <a:solidFill>
                            <a:schemeClr val="tx1"/>
                          </a:solidFill>
                          <a:effectLst/>
                          <a:latin typeface="+mn-lt"/>
                        </a:rPr>
                        <a:t>39979</a:t>
                      </a:r>
                    </a:p>
                  </a:txBody>
                  <a:tcPr marL="28575" marR="28575" marT="19050" marB="19050" anchor="ctr"/>
                </a:tc>
                <a:extLst>
                  <a:ext uri="{0D108BD9-81ED-4DB2-BD59-A6C34878D82A}">
                    <a16:rowId xmlns:a16="http://schemas.microsoft.com/office/drawing/2014/main" val="1557103538"/>
                  </a:ext>
                </a:extLst>
              </a:tr>
              <a:tr h="237238">
                <a:tc>
                  <a:txBody>
                    <a:bodyPr/>
                    <a:lstStyle/>
                    <a:p>
                      <a:pPr algn="ctr" rtl="0" fontAlgn="ctr"/>
                      <a:r>
                        <a:rPr lang="en-US" sz="1200" b="1" dirty="0" smtClean="0">
                          <a:solidFill>
                            <a:schemeClr val="tx1"/>
                          </a:solidFill>
                          <a:effectLst/>
                          <a:latin typeface="+mn-lt"/>
                        </a:rPr>
                        <a:t>Nicardipine Hydrochloride</a:t>
                      </a:r>
                      <a:endParaRPr lang="en-US" sz="1200" b="1" dirty="0">
                        <a:solidFill>
                          <a:schemeClr val="tx1"/>
                        </a:solidFill>
                        <a:effectLst/>
                        <a:latin typeface="+mn-lt"/>
                      </a:endParaRPr>
                    </a:p>
                  </a:txBody>
                  <a:tcPr marL="28575" marR="28575" marT="19050" marB="19050" anchor="ctr">
                    <a:solidFill>
                      <a:schemeClr val="accent2"/>
                    </a:solidFill>
                  </a:tcPr>
                </a:tc>
                <a:tc>
                  <a:txBody>
                    <a:bodyPr/>
                    <a:lstStyle/>
                    <a:p>
                      <a:pPr algn="ctr" rtl="0" fontAlgn="ctr"/>
                      <a:r>
                        <a:rPr lang="en-US" sz="1200" b="0" dirty="0" smtClean="0">
                          <a:solidFill>
                            <a:schemeClr val="tx1"/>
                          </a:solidFill>
                          <a:effectLst/>
                          <a:latin typeface="+mn-lt"/>
                        </a:rPr>
                        <a:t>40235</a:t>
                      </a:r>
                    </a:p>
                  </a:txBody>
                  <a:tcPr marL="28575" marR="28575" marT="19050" marB="19050" anchor="ctr"/>
                </a:tc>
                <a:extLst>
                  <a:ext uri="{0D108BD9-81ED-4DB2-BD59-A6C34878D82A}">
                    <a16:rowId xmlns:a16="http://schemas.microsoft.com/office/drawing/2014/main" val="1122749909"/>
                  </a:ext>
                </a:extLst>
              </a:tr>
            </a:tbl>
          </a:graphicData>
        </a:graphic>
      </p:graphicFrame>
      <p:grpSp>
        <p:nvGrpSpPr>
          <p:cNvPr id="52" name="Group 51"/>
          <p:cNvGrpSpPr/>
          <p:nvPr/>
        </p:nvGrpSpPr>
        <p:grpSpPr>
          <a:xfrm>
            <a:off x="287091" y="1345419"/>
            <a:ext cx="4162808" cy="4116050"/>
            <a:chOff x="287091" y="1345419"/>
            <a:chExt cx="4162808" cy="4116050"/>
          </a:xfrm>
        </p:grpSpPr>
        <p:sp>
          <p:nvSpPr>
            <p:cNvPr id="53" name="Donut 17">
              <a:extLst>
                <a:ext uri="{FF2B5EF4-FFF2-40B4-BE49-F238E27FC236}">
                  <a16:creationId xmlns:a16="http://schemas.microsoft.com/office/drawing/2014/main" id="{F79A99D2-B1FB-44F6-9E78-B5C765DCB16C}"/>
                </a:ext>
              </a:extLst>
            </p:cNvPr>
            <p:cNvSpPr/>
            <p:nvPr/>
          </p:nvSpPr>
          <p:spPr>
            <a:xfrm>
              <a:off x="522663" y="1738622"/>
              <a:ext cx="3722848" cy="3722847"/>
            </a:xfrm>
            <a:prstGeom prst="donut">
              <a:avLst>
                <a:gd name="adj" fmla="val 1064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latin typeface="Montserrat Light" panose="00000400000000000000" pitchFamily="2" charset="0"/>
              </a:endParaRPr>
            </a:p>
          </p:txBody>
        </p:sp>
        <p:grpSp>
          <p:nvGrpSpPr>
            <p:cNvPr id="54" name="Group 86">
              <a:extLst>
                <a:ext uri="{FF2B5EF4-FFF2-40B4-BE49-F238E27FC236}">
                  <a16:creationId xmlns:a16="http://schemas.microsoft.com/office/drawing/2014/main" id="{5511CC51-1AB4-44A2-9D4E-1B072DF731F7}"/>
                </a:ext>
              </a:extLst>
            </p:cNvPr>
            <p:cNvGrpSpPr/>
            <p:nvPr/>
          </p:nvGrpSpPr>
          <p:grpSpPr>
            <a:xfrm>
              <a:off x="287091" y="1345419"/>
              <a:ext cx="4162808" cy="3826057"/>
              <a:chOff x="2829719" y="1899183"/>
              <a:chExt cx="3701454" cy="3402026"/>
            </a:xfrm>
          </p:grpSpPr>
          <p:sp>
            <p:nvSpPr>
              <p:cNvPr id="59" name="Freeform 6">
                <a:extLst>
                  <a:ext uri="{FF2B5EF4-FFF2-40B4-BE49-F238E27FC236}">
                    <a16:creationId xmlns:a16="http://schemas.microsoft.com/office/drawing/2014/main" id="{5A7A5C25-87D9-44EC-BB24-CB29B866FC85}"/>
                  </a:ext>
                </a:extLst>
              </p:cNvPr>
              <p:cNvSpPr>
                <a:spLocks/>
              </p:cNvSpPr>
              <p:nvPr/>
            </p:nvSpPr>
            <p:spPr bwMode="auto">
              <a:xfrm>
                <a:off x="4696967" y="3728201"/>
                <a:ext cx="1834206" cy="1573008"/>
              </a:xfrm>
              <a:custGeom>
                <a:avLst/>
                <a:gdLst>
                  <a:gd name="T0" fmla="*/ 970 w 1201"/>
                  <a:gd name="T1" fmla="*/ 196 h 1030"/>
                  <a:gd name="T2" fmla="*/ 619 w 1201"/>
                  <a:gd name="T3" fmla="*/ 122 h 1030"/>
                  <a:gd name="T4" fmla="*/ 619 w 1201"/>
                  <a:gd name="T5" fmla="*/ 121 h 1030"/>
                  <a:gd name="T6" fmla="*/ 610 w 1201"/>
                  <a:gd name="T7" fmla="*/ 124 h 1030"/>
                  <a:gd name="T8" fmla="*/ 536 w 1201"/>
                  <a:gd name="T9" fmla="*/ 150 h 1030"/>
                  <a:gd name="T10" fmla="*/ 455 w 1201"/>
                  <a:gd name="T11" fmla="*/ 173 h 1030"/>
                  <a:gd name="T12" fmla="*/ 237 w 1201"/>
                  <a:gd name="T13" fmla="*/ 80 h 1030"/>
                  <a:gd name="T14" fmla="*/ 173 w 1201"/>
                  <a:gd name="T15" fmla="*/ 0 h 1030"/>
                  <a:gd name="T16" fmla="*/ 130 w 1201"/>
                  <a:gd name="T17" fmla="*/ 78 h 1030"/>
                  <a:gd name="T18" fmla="*/ 42 w 1201"/>
                  <a:gd name="T19" fmla="*/ 239 h 1030"/>
                  <a:gd name="T20" fmla="*/ 0 w 1201"/>
                  <a:gd name="T21" fmla="*/ 318 h 1030"/>
                  <a:gd name="T22" fmla="*/ 99 w 1201"/>
                  <a:gd name="T23" fmla="*/ 335 h 1030"/>
                  <a:gd name="T24" fmla="*/ 267 w 1201"/>
                  <a:gd name="T25" fmla="*/ 494 h 1030"/>
                  <a:gd name="T26" fmla="*/ 291 w 1201"/>
                  <a:gd name="T27" fmla="*/ 624 h 1030"/>
                  <a:gd name="T28" fmla="*/ 458 w 1201"/>
                  <a:gd name="T29" fmla="*/ 889 h 1030"/>
                  <a:gd name="T30" fmla="*/ 1060 w 1201"/>
                  <a:gd name="T31" fmla="*/ 798 h 1030"/>
                  <a:gd name="T32" fmla="*/ 970 w 1201"/>
                  <a:gd name="T33" fmla="*/ 196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01" h="1030">
                    <a:moveTo>
                      <a:pt x="970" y="196"/>
                    </a:moveTo>
                    <a:cubicBezTo>
                      <a:pt x="865" y="119"/>
                      <a:pt x="737" y="96"/>
                      <a:pt x="619" y="122"/>
                    </a:cubicBezTo>
                    <a:cubicBezTo>
                      <a:pt x="619" y="121"/>
                      <a:pt x="619" y="121"/>
                      <a:pt x="619" y="121"/>
                    </a:cubicBezTo>
                    <a:cubicBezTo>
                      <a:pt x="617" y="122"/>
                      <a:pt x="613" y="123"/>
                      <a:pt x="610" y="124"/>
                    </a:cubicBezTo>
                    <a:cubicBezTo>
                      <a:pt x="584" y="131"/>
                      <a:pt x="560" y="139"/>
                      <a:pt x="536" y="150"/>
                    </a:cubicBezTo>
                    <a:cubicBezTo>
                      <a:pt x="509" y="159"/>
                      <a:pt x="480" y="168"/>
                      <a:pt x="455" y="173"/>
                    </a:cubicBezTo>
                    <a:cubicBezTo>
                      <a:pt x="376" y="188"/>
                      <a:pt x="267" y="128"/>
                      <a:pt x="237" y="80"/>
                    </a:cubicBezTo>
                    <a:cubicBezTo>
                      <a:pt x="207" y="31"/>
                      <a:pt x="173" y="0"/>
                      <a:pt x="173" y="0"/>
                    </a:cubicBezTo>
                    <a:cubicBezTo>
                      <a:pt x="130" y="78"/>
                      <a:pt x="130" y="78"/>
                      <a:pt x="130" y="78"/>
                    </a:cubicBezTo>
                    <a:cubicBezTo>
                      <a:pt x="42" y="239"/>
                      <a:pt x="42" y="239"/>
                      <a:pt x="42" y="239"/>
                    </a:cubicBezTo>
                    <a:cubicBezTo>
                      <a:pt x="0" y="318"/>
                      <a:pt x="0" y="318"/>
                      <a:pt x="0" y="318"/>
                    </a:cubicBezTo>
                    <a:cubicBezTo>
                      <a:pt x="0" y="318"/>
                      <a:pt x="42" y="331"/>
                      <a:pt x="99" y="335"/>
                    </a:cubicBezTo>
                    <a:cubicBezTo>
                      <a:pt x="184" y="342"/>
                      <a:pt x="244" y="416"/>
                      <a:pt x="267" y="494"/>
                    </a:cubicBezTo>
                    <a:cubicBezTo>
                      <a:pt x="284" y="553"/>
                      <a:pt x="285" y="598"/>
                      <a:pt x="291" y="624"/>
                    </a:cubicBezTo>
                    <a:cubicBezTo>
                      <a:pt x="311" y="726"/>
                      <a:pt x="367" y="822"/>
                      <a:pt x="458" y="889"/>
                    </a:cubicBezTo>
                    <a:cubicBezTo>
                      <a:pt x="649" y="1030"/>
                      <a:pt x="919" y="990"/>
                      <a:pt x="1060" y="798"/>
                    </a:cubicBezTo>
                    <a:cubicBezTo>
                      <a:pt x="1201" y="607"/>
                      <a:pt x="1161" y="337"/>
                      <a:pt x="970" y="196"/>
                    </a:cubicBezTo>
                    <a:close/>
                  </a:path>
                </a:pathLst>
              </a:custGeom>
              <a:solidFill>
                <a:srgbClr val="333F50"/>
              </a:solidFill>
              <a:ln>
                <a:noFill/>
              </a:ln>
            </p:spPr>
            <p:txBody>
              <a:bodyPr vert="horz" wrap="square" lIns="91440" tIns="45720" rIns="91440" bIns="45720" numCol="1" anchor="t" anchorCtr="0" compatLnSpc="1">
                <a:prstTxWarp prst="textNoShape">
                  <a:avLst/>
                </a:prstTxWarp>
              </a:bodyPr>
              <a:lstStyle/>
              <a:p>
                <a:endParaRPr lang="ko-KR" altLang="en-US" sz="2700" dirty="0">
                  <a:latin typeface="Montserrat Light" panose="00000400000000000000" pitchFamily="2" charset="0"/>
                </a:endParaRPr>
              </a:p>
            </p:txBody>
          </p:sp>
          <p:sp>
            <p:nvSpPr>
              <p:cNvPr id="60" name="Freeform 6">
                <a:extLst>
                  <a:ext uri="{FF2B5EF4-FFF2-40B4-BE49-F238E27FC236}">
                    <a16:creationId xmlns:a16="http://schemas.microsoft.com/office/drawing/2014/main" id="{DAFEACF6-FD2B-4DDE-B940-A72124A30491}"/>
                  </a:ext>
                </a:extLst>
              </p:cNvPr>
              <p:cNvSpPr>
                <a:spLocks/>
              </p:cNvSpPr>
              <p:nvPr/>
            </p:nvSpPr>
            <p:spPr bwMode="auto">
              <a:xfrm rot="14400000">
                <a:off x="3858478" y="2029782"/>
                <a:ext cx="1834206" cy="1573008"/>
              </a:xfrm>
              <a:custGeom>
                <a:avLst/>
                <a:gdLst>
                  <a:gd name="T0" fmla="*/ 970 w 1201"/>
                  <a:gd name="T1" fmla="*/ 196 h 1030"/>
                  <a:gd name="T2" fmla="*/ 619 w 1201"/>
                  <a:gd name="T3" fmla="*/ 122 h 1030"/>
                  <a:gd name="T4" fmla="*/ 619 w 1201"/>
                  <a:gd name="T5" fmla="*/ 121 h 1030"/>
                  <a:gd name="T6" fmla="*/ 610 w 1201"/>
                  <a:gd name="T7" fmla="*/ 124 h 1030"/>
                  <a:gd name="T8" fmla="*/ 536 w 1201"/>
                  <a:gd name="T9" fmla="*/ 150 h 1030"/>
                  <a:gd name="T10" fmla="*/ 455 w 1201"/>
                  <a:gd name="T11" fmla="*/ 173 h 1030"/>
                  <a:gd name="T12" fmla="*/ 237 w 1201"/>
                  <a:gd name="T13" fmla="*/ 80 h 1030"/>
                  <a:gd name="T14" fmla="*/ 173 w 1201"/>
                  <a:gd name="T15" fmla="*/ 0 h 1030"/>
                  <a:gd name="T16" fmla="*/ 130 w 1201"/>
                  <a:gd name="T17" fmla="*/ 78 h 1030"/>
                  <a:gd name="T18" fmla="*/ 42 w 1201"/>
                  <a:gd name="T19" fmla="*/ 239 h 1030"/>
                  <a:gd name="T20" fmla="*/ 0 w 1201"/>
                  <a:gd name="T21" fmla="*/ 318 h 1030"/>
                  <a:gd name="T22" fmla="*/ 99 w 1201"/>
                  <a:gd name="T23" fmla="*/ 335 h 1030"/>
                  <a:gd name="T24" fmla="*/ 267 w 1201"/>
                  <a:gd name="T25" fmla="*/ 494 h 1030"/>
                  <a:gd name="T26" fmla="*/ 291 w 1201"/>
                  <a:gd name="T27" fmla="*/ 624 h 1030"/>
                  <a:gd name="T28" fmla="*/ 458 w 1201"/>
                  <a:gd name="T29" fmla="*/ 889 h 1030"/>
                  <a:gd name="T30" fmla="*/ 1060 w 1201"/>
                  <a:gd name="T31" fmla="*/ 798 h 1030"/>
                  <a:gd name="T32" fmla="*/ 970 w 1201"/>
                  <a:gd name="T33" fmla="*/ 196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01" h="1030">
                    <a:moveTo>
                      <a:pt x="970" y="196"/>
                    </a:moveTo>
                    <a:cubicBezTo>
                      <a:pt x="865" y="119"/>
                      <a:pt x="737" y="96"/>
                      <a:pt x="619" y="122"/>
                    </a:cubicBezTo>
                    <a:cubicBezTo>
                      <a:pt x="619" y="121"/>
                      <a:pt x="619" y="121"/>
                      <a:pt x="619" y="121"/>
                    </a:cubicBezTo>
                    <a:cubicBezTo>
                      <a:pt x="617" y="122"/>
                      <a:pt x="613" y="123"/>
                      <a:pt x="610" y="124"/>
                    </a:cubicBezTo>
                    <a:cubicBezTo>
                      <a:pt x="584" y="131"/>
                      <a:pt x="560" y="139"/>
                      <a:pt x="536" y="150"/>
                    </a:cubicBezTo>
                    <a:cubicBezTo>
                      <a:pt x="509" y="159"/>
                      <a:pt x="480" y="168"/>
                      <a:pt x="455" y="173"/>
                    </a:cubicBezTo>
                    <a:cubicBezTo>
                      <a:pt x="376" y="188"/>
                      <a:pt x="267" y="128"/>
                      <a:pt x="237" y="80"/>
                    </a:cubicBezTo>
                    <a:cubicBezTo>
                      <a:pt x="207" y="31"/>
                      <a:pt x="173" y="0"/>
                      <a:pt x="173" y="0"/>
                    </a:cubicBezTo>
                    <a:cubicBezTo>
                      <a:pt x="130" y="78"/>
                      <a:pt x="130" y="78"/>
                      <a:pt x="130" y="78"/>
                    </a:cubicBezTo>
                    <a:cubicBezTo>
                      <a:pt x="42" y="239"/>
                      <a:pt x="42" y="239"/>
                      <a:pt x="42" y="239"/>
                    </a:cubicBezTo>
                    <a:cubicBezTo>
                      <a:pt x="0" y="318"/>
                      <a:pt x="0" y="318"/>
                      <a:pt x="0" y="318"/>
                    </a:cubicBezTo>
                    <a:cubicBezTo>
                      <a:pt x="0" y="318"/>
                      <a:pt x="42" y="331"/>
                      <a:pt x="99" y="335"/>
                    </a:cubicBezTo>
                    <a:cubicBezTo>
                      <a:pt x="184" y="342"/>
                      <a:pt x="244" y="416"/>
                      <a:pt x="267" y="494"/>
                    </a:cubicBezTo>
                    <a:cubicBezTo>
                      <a:pt x="284" y="553"/>
                      <a:pt x="285" y="598"/>
                      <a:pt x="291" y="624"/>
                    </a:cubicBezTo>
                    <a:cubicBezTo>
                      <a:pt x="311" y="726"/>
                      <a:pt x="367" y="822"/>
                      <a:pt x="458" y="889"/>
                    </a:cubicBezTo>
                    <a:cubicBezTo>
                      <a:pt x="649" y="1030"/>
                      <a:pt x="919" y="990"/>
                      <a:pt x="1060" y="798"/>
                    </a:cubicBezTo>
                    <a:cubicBezTo>
                      <a:pt x="1201" y="607"/>
                      <a:pt x="1161" y="337"/>
                      <a:pt x="970" y="196"/>
                    </a:cubicBezTo>
                    <a:close/>
                  </a:path>
                </a:pathLst>
              </a:custGeom>
              <a:solidFill>
                <a:srgbClr val="FF7005"/>
              </a:solidFill>
              <a:ln>
                <a:noFill/>
              </a:ln>
            </p:spPr>
            <p:txBody>
              <a:bodyPr vert="horz" wrap="square" lIns="91440" tIns="45720" rIns="91440" bIns="45720" numCol="1" anchor="t" anchorCtr="0" compatLnSpc="1">
                <a:prstTxWarp prst="textNoShape">
                  <a:avLst/>
                </a:prstTxWarp>
              </a:bodyPr>
              <a:lstStyle/>
              <a:p>
                <a:endParaRPr lang="ko-KR" altLang="en-US" sz="2700" dirty="0">
                  <a:latin typeface="Montserrat Light" panose="00000400000000000000" pitchFamily="2" charset="0"/>
                </a:endParaRPr>
              </a:p>
            </p:txBody>
          </p:sp>
          <p:sp>
            <p:nvSpPr>
              <p:cNvPr id="61" name="Freeform 6">
                <a:extLst>
                  <a:ext uri="{FF2B5EF4-FFF2-40B4-BE49-F238E27FC236}">
                    <a16:creationId xmlns:a16="http://schemas.microsoft.com/office/drawing/2014/main" id="{A9E2F915-7096-4A55-BD06-29A377FDE27B}"/>
                  </a:ext>
                </a:extLst>
              </p:cNvPr>
              <p:cNvSpPr>
                <a:spLocks/>
              </p:cNvSpPr>
              <p:nvPr/>
            </p:nvSpPr>
            <p:spPr bwMode="auto">
              <a:xfrm flipH="1">
                <a:off x="2829719" y="3728201"/>
                <a:ext cx="1880593" cy="1573008"/>
              </a:xfrm>
              <a:custGeom>
                <a:avLst/>
                <a:gdLst>
                  <a:gd name="T0" fmla="*/ 970 w 1201"/>
                  <a:gd name="T1" fmla="*/ 196 h 1030"/>
                  <a:gd name="T2" fmla="*/ 619 w 1201"/>
                  <a:gd name="T3" fmla="*/ 122 h 1030"/>
                  <a:gd name="T4" fmla="*/ 619 w 1201"/>
                  <a:gd name="T5" fmla="*/ 121 h 1030"/>
                  <a:gd name="T6" fmla="*/ 610 w 1201"/>
                  <a:gd name="T7" fmla="*/ 124 h 1030"/>
                  <a:gd name="T8" fmla="*/ 536 w 1201"/>
                  <a:gd name="T9" fmla="*/ 150 h 1030"/>
                  <a:gd name="T10" fmla="*/ 455 w 1201"/>
                  <a:gd name="T11" fmla="*/ 173 h 1030"/>
                  <a:gd name="T12" fmla="*/ 237 w 1201"/>
                  <a:gd name="T13" fmla="*/ 80 h 1030"/>
                  <a:gd name="T14" fmla="*/ 173 w 1201"/>
                  <a:gd name="T15" fmla="*/ 0 h 1030"/>
                  <a:gd name="T16" fmla="*/ 130 w 1201"/>
                  <a:gd name="T17" fmla="*/ 78 h 1030"/>
                  <a:gd name="T18" fmla="*/ 42 w 1201"/>
                  <a:gd name="T19" fmla="*/ 239 h 1030"/>
                  <a:gd name="T20" fmla="*/ 0 w 1201"/>
                  <a:gd name="T21" fmla="*/ 318 h 1030"/>
                  <a:gd name="T22" fmla="*/ 99 w 1201"/>
                  <a:gd name="T23" fmla="*/ 335 h 1030"/>
                  <a:gd name="T24" fmla="*/ 267 w 1201"/>
                  <a:gd name="T25" fmla="*/ 494 h 1030"/>
                  <a:gd name="T26" fmla="*/ 291 w 1201"/>
                  <a:gd name="T27" fmla="*/ 624 h 1030"/>
                  <a:gd name="T28" fmla="*/ 458 w 1201"/>
                  <a:gd name="T29" fmla="*/ 889 h 1030"/>
                  <a:gd name="T30" fmla="*/ 1060 w 1201"/>
                  <a:gd name="T31" fmla="*/ 798 h 1030"/>
                  <a:gd name="T32" fmla="*/ 970 w 1201"/>
                  <a:gd name="T33" fmla="*/ 196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01" h="1030">
                    <a:moveTo>
                      <a:pt x="970" y="196"/>
                    </a:moveTo>
                    <a:cubicBezTo>
                      <a:pt x="865" y="119"/>
                      <a:pt x="737" y="96"/>
                      <a:pt x="619" y="122"/>
                    </a:cubicBezTo>
                    <a:cubicBezTo>
                      <a:pt x="619" y="121"/>
                      <a:pt x="619" y="121"/>
                      <a:pt x="619" y="121"/>
                    </a:cubicBezTo>
                    <a:cubicBezTo>
                      <a:pt x="617" y="122"/>
                      <a:pt x="613" y="123"/>
                      <a:pt x="610" y="124"/>
                    </a:cubicBezTo>
                    <a:cubicBezTo>
                      <a:pt x="584" y="131"/>
                      <a:pt x="560" y="139"/>
                      <a:pt x="536" y="150"/>
                    </a:cubicBezTo>
                    <a:cubicBezTo>
                      <a:pt x="509" y="159"/>
                      <a:pt x="480" y="168"/>
                      <a:pt x="455" y="173"/>
                    </a:cubicBezTo>
                    <a:cubicBezTo>
                      <a:pt x="376" y="188"/>
                      <a:pt x="267" y="128"/>
                      <a:pt x="237" y="80"/>
                    </a:cubicBezTo>
                    <a:cubicBezTo>
                      <a:pt x="207" y="31"/>
                      <a:pt x="173" y="0"/>
                      <a:pt x="173" y="0"/>
                    </a:cubicBezTo>
                    <a:cubicBezTo>
                      <a:pt x="130" y="78"/>
                      <a:pt x="130" y="78"/>
                      <a:pt x="130" y="78"/>
                    </a:cubicBezTo>
                    <a:cubicBezTo>
                      <a:pt x="42" y="239"/>
                      <a:pt x="42" y="239"/>
                      <a:pt x="42" y="239"/>
                    </a:cubicBezTo>
                    <a:cubicBezTo>
                      <a:pt x="0" y="318"/>
                      <a:pt x="0" y="318"/>
                      <a:pt x="0" y="318"/>
                    </a:cubicBezTo>
                    <a:cubicBezTo>
                      <a:pt x="0" y="318"/>
                      <a:pt x="42" y="331"/>
                      <a:pt x="99" y="335"/>
                    </a:cubicBezTo>
                    <a:cubicBezTo>
                      <a:pt x="184" y="342"/>
                      <a:pt x="244" y="416"/>
                      <a:pt x="267" y="494"/>
                    </a:cubicBezTo>
                    <a:cubicBezTo>
                      <a:pt x="284" y="553"/>
                      <a:pt x="285" y="598"/>
                      <a:pt x="291" y="624"/>
                    </a:cubicBezTo>
                    <a:cubicBezTo>
                      <a:pt x="311" y="726"/>
                      <a:pt x="367" y="822"/>
                      <a:pt x="458" y="889"/>
                    </a:cubicBezTo>
                    <a:cubicBezTo>
                      <a:pt x="649" y="1030"/>
                      <a:pt x="919" y="990"/>
                      <a:pt x="1060" y="798"/>
                    </a:cubicBezTo>
                    <a:cubicBezTo>
                      <a:pt x="1201" y="607"/>
                      <a:pt x="1161" y="337"/>
                      <a:pt x="970" y="196"/>
                    </a:cubicBez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endParaRPr lang="ko-KR" altLang="en-US" sz="2700">
                  <a:latin typeface="Montserrat Light" panose="00000400000000000000" pitchFamily="2" charset="0"/>
                </a:endParaRPr>
              </a:p>
            </p:txBody>
          </p:sp>
          <p:sp>
            <p:nvSpPr>
              <p:cNvPr id="62" name="Oval 61">
                <a:extLst>
                  <a:ext uri="{FF2B5EF4-FFF2-40B4-BE49-F238E27FC236}">
                    <a16:creationId xmlns:a16="http://schemas.microsoft.com/office/drawing/2014/main" id="{EE739496-00BD-4C2A-A5E0-113779D65E7F}"/>
                  </a:ext>
                </a:extLst>
              </p:cNvPr>
              <p:cNvSpPr/>
              <p:nvPr/>
            </p:nvSpPr>
            <p:spPr>
              <a:xfrm>
                <a:off x="4169785" y="2082040"/>
                <a:ext cx="1100104" cy="1100104"/>
              </a:xfrm>
              <a:prstGeom prst="ellipse">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altLang="ko-KR" sz="2800" b="1" dirty="0" smtClean="0">
                    <a:solidFill>
                      <a:schemeClr val="tx1"/>
                    </a:solidFill>
                    <a:latin typeface="Montserrat Light" panose="00000400000000000000" pitchFamily="2" charset="0"/>
                  </a:rPr>
                  <a:t>67+ </a:t>
                </a:r>
                <a:r>
                  <a:rPr lang="en-IN" altLang="ko-KR" b="1" dirty="0">
                    <a:solidFill>
                      <a:schemeClr val="tx1"/>
                    </a:solidFill>
                    <a:latin typeface="Montserrat Light" panose="00000400000000000000" pitchFamily="2" charset="0"/>
                  </a:rPr>
                  <a:t>US</a:t>
                </a:r>
              </a:p>
              <a:p>
                <a:pPr algn="ctr"/>
                <a:r>
                  <a:rPr lang="en-IN" altLang="ko-KR" b="1" dirty="0">
                    <a:solidFill>
                      <a:schemeClr val="tx1"/>
                    </a:solidFill>
                    <a:latin typeface="Montserrat Light" panose="00000400000000000000" pitchFamily="2" charset="0"/>
                  </a:rPr>
                  <a:t>DMFs</a:t>
                </a:r>
                <a:endParaRPr lang="ko-KR" altLang="en-US" sz="2800" b="1" dirty="0">
                  <a:solidFill>
                    <a:schemeClr val="tx1"/>
                  </a:solidFill>
                  <a:latin typeface="Montserrat Light" panose="00000400000000000000" pitchFamily="2" charset="0"/>
                </a:endParaRPr>
              </a:p>
            </p:txBody>
          </p:sp>
          <p:sp>
            <p:nvSpPr>
              <p:cNvPr id="63" name="Oval 62">
                <a:extLst>
                  <a:ext uri="{FF2B5EF4-FFF2-40B4-BE49-F238E27FC236}">
                    <a16:creationId xmlns:a16="http://schemas.microsoft.com/office/drawing/2014/main" id="{D0F5ADA0-1F96-4C68-87E8-61BEF0AF407B}"/>
                  </a:ext>
                </a:extLst>
              </p:cNvPr>
              <p:cNvSpPr/>
              <p:nvPr/>
            </p:nvSpPr>
            <p:spPr>
              <a:xfrm>
                <a:off x="5202158" y="3991990"/>
                <a:ext cx="1165084" cy="1100104"/>
              </a:xfrm>
              <a:prstGeom prst="ellipse">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tLang="ko-KR" sz="4000" dirty="0">
                  <a:solidFill>
                    <a:schemeClr val="tx1">
                      <a:lumMod val="65000"/>
                      <a:lumOff val="35000"/>
                    </a:schemeClr>
                  </a:solidFill>
                  <a:latin typeface="Montserrat Light" panose="00000400000000000000" pitchFamily="2" charset="0"/>
                </a:endParaRPr>
              </a:p>
              <a:p>
                <a:pPr algn="ctr"/>
                <a:endParaRPr lang="en-IN" altLang="ko-KR" sz="4000" dirty="0">
                  <a:solidFill>
                    <a:schemeClr val="tx1">
                      <a:lumMod val="65000"/>
                      <a:lumOff val="35000"/>
                    </a:schemeClr>
                  </a:solidFill>
                  <a:latin typeface="Montserrat Light" panose="00000400000000000000" pitchFamily="2" charset="0"/>
                </a:endParaRPr>
              </a:p>
              <a:p>
                <a:pPr algn="ctr"/>
                <a:r>
                  <a:rPr lang="en-IN" altLang="ko-KR" sz="2600" b="1" dirty="0" smtClean="0">
                    <a:solidFill>
                      <a:schemeClr val="tx1"/>
                    </a:solidFill>
                    <a:latin typeface="Montserrat Light" panose="00000400000000000000" pitchFamily="2" charset="0"/>
                  </a:rPr>
                  <a:t>22+</a:t>
                </a:r>
                <a:endParaRPr lang="en-IN" altLang="ko-KR" sz="2600" b="1" dirty="0">
                  <a:solidFill>
                    <a:schemeClr val="tx1"/>
                  </a:solidFill>
                  <a:latin typeface="Montserrat Light" panose="00000400000000000000" pitchFamily="2" charset="0"/>
                </a:endParaRPr>
              </a:p>
              <a:p>
                <a:pPr algn="ctr"/>
                <a:r>
                  <a:rPr lang="en-IN" altLang="ko-KR" b="1" dirty="0">
                    <a:solidFill>
                      <a:schemeClr val="tx1"/>
                    </a:solidFill>
                    <a:latin typeface="Montserrat Light" panose="00000400000000000000" pitchFamily="2" charset="0"/>
                  </a:rPr>
                  <a:t>CEPs</a:t>
                </a:r>
              </a:p>
              <a:p>
                <a:pPr algn="ctr"/>
                <a:endParaRPr lang="ko-KR" altLang="en-US" sz="4000" dirty="0">
                  <a:solidFill>
                    <a:schemeClr val="tx1">
                      <a:lumMod val="65000"/>
                      <a:lumOff val="35000"/>
                    </a:schemeClr>
                  </a:solidFill>
                  <a:latin typeface="Montserrat Light" panose="00000400000000000000" pitchFamily="2" charset="0"/>
                </a:endParaRPr>
              </a:p>
              <a:p>
                <a:pPr algn="ctr"/>
                <a:endParaRPr lang="ko-KR" altLang="en-US" sz="2800" dirty="0">
                  <a:solidFill>
                    <a:schemeClr val="tx1">
                      <a:lumMod val="65000"/>
                      <a:lumOff val="35000"/>
                    </a:schemeClr>
                  </a:solidFill>
                  <a:latin typeface="Montserrat Light" panose="00000400000000000000" pitchFamily="2" charset="0"/>
                </a:endParaRPr>
              </a:p>
            </p:txBody>
          </p:sp>
          <p:sp>
            <p:nvSpPr>
              <p:cNvPr id="65" name="Oval 64">
                <a:extLst>
                  <a:ext uri="{FF2B5EF4-FFF2-40B4-BE49-F238E27FC236}">
                    <a16:creationId xmlns:a16="http://schemas.microsoft.com/office/drawing/2014/main" id="{163ABFBB-CB64-4264-9603-2B89400D07C0}"/>
                  </a:ext>
                </a:extLst>
              </p:cNvPr>
              <p:cNvSpPr/>
              <p:nvPr/>
            </p:nvSpPr>
            <p:spPr>
              <a:xfrm>
                <a:off x="4327510" y="3521760"/>
                <a:ext cx="749944" cy="749944"/>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latin typeface="Montserrat Light" panose="00000400000000000000" pitchFamily="2" charset="0"/>
                </a:endParaRPr>
              </a:p>
            </p:txBody>
          </p:sp>
          <p:sp>
            <p:nvSpPr>
              <p:cNvPr id="66" name="Oval 65">
                <a:extLst>
                  <a:ext uri="{FF2B5EF4-FFF2-40B4-BE49-F238E27FC236}">
                    <a16:creationId xmlns:a16="http://schemas.microsoft.com/office/drawing/2014/main" id="{AC7FE119-1419-4C6B-BBCF-AC1414F647B6}"/>
                  </a:ext>
                </a:extLst>
              </p:cNvPr>
              <p:cNvSpPr/>
              <p:nvPr/>
            </p:nvSpPr>
            <p:spPr>
              <a:xfrm>
                <a:off x="4373690" y="3572658"/>
                <a:ext cx="633018" cy="633018"/>
              </a:xfrm>
              <a:prstGeom prst="ellipse">
                <a:avLst/>
              </a:prstGeom>
              <a:gradFill flip="none" rotWithShape="1">
                <a:gsLst>
                  <a:gs pos="0">
                    <a:schemeClr val="bg1">
                      <a:lumMod val="87000"/>
                    </a:schemeClr>
                  </a:gs>
                  <a:gs pos="100000">
                    <a:schemeClr val="bg1"/>
                  </a:gs>
                </a:gsLst>
                <a:lin ang="8100000" scaled="1"/>
                <a:tileRect/>
              </a:gra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tx1">
                      <a:lumMod val="65000"/>
                      <a:lumOff val="35000"/>
                    </a:schemeClr>
                  </a:solidFill>
                  <a:latin typeface="Montserrat Light" panose="00000400000000000000" pitchFamily="2" charset="0"/>
                </a:endParaRPr>
              </a:p>
            </p:txBody>
          </p:sp>
        </p:grpSp>
        <p:sp>
          <p:nvSpPr>
            <p:cNvPr id="55" name="Arc 54">
              <a:extLst>
                <a:ext uri="{FF2B5EF4-FFF2-40B4-BE49-F238E27FC236}">
                  <a16:creationId xmlns:a16="http://schemas.microsoft.com/office/drawing/2014/main" id="{1D1044BA-7B3F-432F-A8AE-1C57B11EF027}"/>
                </a:ext>
              </a:extLst>
            </p:cNvPr>
            <p:cNvSpPr/>
            <p:nvPr/>
          </p:nvSpPr>
          <p:spPr>
            <a:xfrm>
              <a:off x="786447" y="1955259"/>
              <a:ext cx="3263139" cy="3263138"/>
            </a:xfrm>
            <a:prstGeom prst="arc">
              <a:avLst>
                <a:gd name="adj1" fmla="val 18179519"/>
                <a:gd name="adj2" fmla="val 21517766"/>
              </a:avLst>
            </a:prstGeom>
            <a:ln w="12700">
              <a:solidFill>
                <a:srgbClr val="333F50"/>
              </a:solidFill>
              <a:prstDash val="dash"/>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dirty="0">
                <a:latin typeface="Montserrat Light" panose="00000400000000000000" pitchFamily="2" charset="0"/>
              </a:endParaRPr>
            </a:p>
          </p:txBody>
        </p:sp>
        <p:sp>
          <p:nvSpPr>
            <p:cNvPr id="56" name="Arc 55">
              <a:extLst>
                <a:ext uri="{FF2B5EF4-FFF2-40B4-BE49-F238E27FC236}">
                  <a16:creationId xmlns:a16="http://schemas.microsoft.com/office/drawing/2014/main" id="{781804FB-468C-49F3-B588-B7D93D2E961F}"/>
                </a:ext>
              </a:extLst>
            </p:cNvPr>
            <p:cNvSpPr/>
            <p:nvPr/>
          </p:nvSpPr>
          <p:spPr>
            <a:xfrm rot="14360900">
              <a:off x="710195" y="2015891"/>
              <a:ext cx="3263138" cy="3263139"/>
            </a:xfrm>
            <a:prstGeom prst="arc">
              <a:avLst>
                <a:gd name="adj1" fmla="val 18179519"/>
                <a:gd name="adj2" fmla="val 21517766"/>
              </a:avLst>
            </a:prstGeom>
            <a:ln w="12700">
              <a:solidFill>
                <a:srgbClr val="FF7005"/>
              </a:solidFill>
              <a:prstDash val="dash"/>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a:latin typeface="Montserrat Light" panose="00000400000000000000" pitchFamily="2" charset="0"/>
              </a:endParaRPr>
            </a:p>
          </p:txBody>
        </p:sp>
        <p:sp>
          <p:nvSpPr>
            <p:cNvPr id="57" name="Arc 56">
              <a:extLst>
                <a:ext uri="{FF2B5EF4-FFF2-40B4-BE49-F238E27FC236}">
                  <a16:creationId xmlns:a16="http://schemas.microsoft.com/office/drawing/2014/main" id="{A2FF18F9-23B8-4DDB-B422-3FAFE751C5A0}"/>
                </a:ext>
              </a:extLst>
            </p:cNvPr>
            <p:cNvSpPr/>
            <p:nvPr/>
          </p:nvSpPr>
          <p:spPr>
            <a:xfrm rot="7097419">
              <a:off x="774468" y="2015891"/>
              <a:ext cx="3263138" cy="3263139"/>
            </a:xfrm>
            <a:prstGeom prst="arc">
              <a:avLst>
                <a:gd name="adj1" fmla="val 18179519"/>
                <a:gd name="adj2" fmla="val 21517766"/>
              </a:avLst>
            </a:prstGeom>
            <a:ln w="12700">
              <a:solidFill>
                <a:srgbClr val="00B0F0"/>
              </a:solidFill>
              <a:prstDash val="dash"/>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a:latin typeface="Montserrat Light" panose="00000400000000000000" pitchFamily="2" charset="0"/>
              </a:endParaRPr>
            </a:p>
          </p:txBody>
        </p:sp>
        <p:pic>
          <p:nvPicPr>
            <p:cNvPr id="58" name="Picture 57">
              <a:extLst>
                <a:ext uri="{FF2B5EF4-FFF2-40B4-BE49-F238E27FC236}">
                  <a16:creationId xmlns:a16="http://schemas.microsoft.com/office/drawing/2014/main" id="{9DF565D1-304E-48E8-8E3D-96A20117858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089328" y="3321944"/>
              <a:ext cx="607899" cy="554655"/>
            </a:xfrm>
            <a:prstGeom prst="rect">
              <a:avLst/>
            </a:prstGeom>
            <a:effectLst/>
          </p:spPr>
        </p:pic>
      </p:grpSp>
      <p:sp>
        <p:nvSpPr>
          <p:cNvPr id="67" name="Oval 66">
            <a:extLst>
              <a:ext uri="{FF2B5EF4-FFF2-40B4-BE49-F238E27FC236}">
                <a16:creationId xmlns:a16="http://schemas.microsoft.com/office/drawing/2014/main" id="{B83D6DCF-24F7-4712-8234-6C6A84145C85}"/>
              </a:ext>
            </a:extLst>
          </p:cNvPr>
          <p:cNvSpPr/>
          <p:nvPr/>
        </p:nvSpPr>
        <p:spPr>
          <a:xfrm>
            <a:off x="463826" y="3723039"/>
            <a:ext cx="1338469" cy="1237222"/>
          </a:xfrm>
          <a:prstGeom prst="ellipse">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altLang="ko-KR" b="1" dirty="0">
                <a:solidFill>
                  <a:schemeClr val="tx1"/>
                </a:solidFill>
                <a:latin typeface="Montserrat Light" panose="00000400000000000000" pitchFamily="2" charset="0"/>
              </a:rPr>
              <a:t>500+ R</a:t>
            </a:r>
            <a:r>
              <a:rPr lang="en-IN" altLang="ko-KR" b="1" dirty="0" smtClean="0">
                <a:solidFill>
                  <a:schemeClr val="tx1"/>
                </a:solidFill>
                <a:latin typeface="Montserrat Light" panose="00000400000000000000" pitchFamily="2" charset="0"/>
              </a:rPr>
              <a:t>egistrations</a:t>
            </a:r>
            <a:endParaRPr lang="ko-KR" altLang="en-US" b="1" dirty="0">
              <a:solidFill>
                <a:schemeClr val="tx1"/>
              </a:solidFill>
              <a:latin typeface="Montserrat Light" panose="00000400000000000000" pitchFamily="2" charset="0"/>
            </a:endParaRPr>
          </a:p>
        </p:txBody>
      </p:sp>
    </p:spTree>
    <p:extLst>
      <p:ext uri="{BB962C8B-B14F-4D97-AF65-F5344CB8AC3E}">
        <p14:creationId xmlns:p14="http://schemas.microsoft.com/office/powerpoint/2010/main" val="32164958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E50E170C-6C11-4572-AA1A-903C6A7E8413}"/>
              </a:ext>
            </a:extLst>
          </p:cNvPr>
          <p:cNvSpPr/>
          <p:nvPr/>
        </p:nvSpPr>
        <p:spPr>
          <a:xfrm>
            <a:off x="0" y="0"/>
            <a:ext cx="12192000" cy="3429000"/>
          </a:xfrm>
          <a:prstGeom prst="rect">
            <a:avLst/>
          </a:prstGeom>
          <a:solidFill>
            <a:srgbClr val="FF8427"/>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N" dirty="0"/>
          </a:p>
        </p:txBody>
      </p:sp>
      <p:grpSp>
        <p:nvGrpSpPr>
          <p:cNvPr id="41" name="Group 40">
            <a:extLst>
              <a:ext uri="{FF2B5EF4-FFF2-40B4-BE49-F238E27FC236}">
                <a16:creationId xmlns:a16="http://schemas.microsoft.com/office/drawing/2014/main" id="{0A405D7A-D11A-4206-AF78-D112F17A4FAE}"/>
              </a:ext>
            </a:extLst>
          </p:cNvPr>
          <p:cNvGrpSpPr/>
          <p:nvPr/>
        </p:nvGrpSpPr>
        <p:grpSpPr>
          <a:xfrm>
            <a:off x="5087258" y="882243"/>
            <a:ext cx="2017487" cy="45720"/>
            <a:chOff x="4886324" y="1149215"/>
            <a:chExt cx="2017487" cy="45720"/>
          </a:xfrm>
          <a:solidFill>
            <a:schemeClr val="bg1"/>
          </a:solidFill>
        </p:grpSpPr>
        <p:sp>
          <p:nvSpPr>
            <p:cNvPr id="42" name="Rectangle 41">
              <a:extLst>
                <a:ext uri="{FF2B5EF4-FFF2-40B4-BE49-F238E27FC236}">
                  <a16:creationId xmlns:a16="http://schemas.microsoft.com/office/drawing/2014/main" id="{61322977-CD51-49D7-9651-2287D5344547}"/>
                </a:ext>
              </a:extLst>
            </p:cNvPr>
            <p:cNvSpPr/>
            <p:nvPr/>
          </p:nvSpPr>
          <p:spPr>
            <a:xfrm>
              <a:off x="4886325" y="1149216"/>
              <a:ext cx="2017486"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3" name="Rectangle 42">
              <a:extLst>
                <a:ext uri="{FF2B5EF4-FFF2-40B4-BE49-F238E27FC236}">
                  <a16:creationId xmlns:a16="http://schemas.microsoft.com/office/drawing/2014/main" id="{717F396B-9D80-48AA-A44D-8DC88E2F85E5}"/>
                </a:ext>
              </a:extLst>
            </p:cNvPr>
            <p:cNvSpPr/>
            <p:nvPr/>
          </p:nvSpPr>
          <p:spPr>
            <a:xfrm>
              <a:off x="4886324" y="1149215"/>
              <a:ext cx="1039699" cy="45719"/>
            </a:xfrm>
            <a:prstGeom prst="rect">
              <a:avLst/>
            </a:prstGeom>
            <a:solidFill>
              <a:srgbClr val="333F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064F6D"/>
                </a:solidFill>
              </a:endParaRPr>
            </a:p>
          </p:txBody>
        </p:sp>
      </p:grpSp>
      <p:sp>
        <p:nvSpPr>
          <p:cNvPr id="44" name="Title 1">
            <a:extLst>
              <a:ext uri="{FF2B5EF4-FFF2-40B4-BE49-F238E27FC236}">
                <a16:creationId xmlns:a16="http://schemas.microsoft.com/office/drawing/2014/main" id="{58A1975D-D655-4ED0-92AF-A05DBBEC575D}"/>
              </a:ext>
            </a:extLst>
          </p:cNvPr>
          <p:cNvSpPr txBox="1">
            <a:spLocks/>
          </p:cNvSpPr>
          <p:nvPr/>
        </p:nvSpPr>
        <p:spPr>
          <a:xfrm>
            <a:off x="1814659" y="267215"/>
            <a:ext cx="8859593" cy="587375"/>
          </a:xfrm>
          <a:prstGeom prst="rect">
            <a:avLst/>
          </a:prstGeom>
        </p:spPr>
        <p:txBody>
          <a:bodyPr anchor="ct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spc="-151" dirty="0">
                <a:solidFill>
                  <a:schemeClr val="bg1"/>
                </a:solidFill>
                <a:latin typeface="Montserrat" panose="00000500000000000000" pitchFamily="2" charset="0"/>
                <a:ea typeface="Open Sans" panose="020B0606030504020204" pitchFamily="34" charset="0"/>
                <a:cs typeface="Open Sans" panose="020B0606030504020204" pitchFamily="34" charset="0"/>
              </a:rPr>
              <a:t>Spearheading DMFs and CEP filings</a:t>
            </a:r>
            <a:endParaRPr kumimoji="0" lang="en-US" sz="3600" b="0" i="0" u="none" strike="noStrike" kern="0" cap="none" spc="-151" normalizeH="0" baseline="0" noProof="0" dirty="0">
              <a:ln>
                <a:noFill/>
              </a:ln>
              <a:solidFill>
                <a:schemeClr val="bg1"/>
              </a:solidFill>
              <a:effectLst/>
              <a:uLnTx/>
              <a:uFillTx/>
              <a:latin typeface="Montserrat" panose="00000500000000000000" pitchFamily="2" charset="0"/>
              <a:ea typeface="Open Sans" panose="020B0606030504020204" pitchFamily="34" charset="0"/>
              <a:cs typeface="Open Sans" panose="020B0606030504020204" pitchFamily="34" charset="0"/>
              <a:sym typeface="Calibri" charset="0"/>
            </a:endParaRPr>
          </a:p>
        </p:txBody>
      </p:sp>
      <p:grpSp>
        <p:nvGrpSpPr>
          <p:cNvPr id="88" name="Group 87">
            <a:extLst>
              <a:ext uri="{FF2B5EF4-FFF2-40B4-BE49-F238E27FC236}">
                <a16:creationId xmlns:a16="http://schemas.microsoft.com/office/drawing/2014/main" id="{B00D2D96-4ACC-4B2D-B28D-021FC4BABA88}"/>
              </a:ext>
            </a:extLst>
          </p:cNvPr>
          <p:cNvGrpSpPr/>
          <p:nvPr/>
        </p:nvGrpSpPr>
        <p:grpSpPr>
          <a:xfrm>
            <a:off x="9727096" y="4212637"/>
            <a:ext cx="2315820" cy="1755207"/>
            <a:chOff x="4770478" y="1846845"/>
            <a:chExt cx="2676525" cy="1859915"/>
          </a:xfrm>
          <a:solidFill>
            <a:srgbClr val="FF7005"/>
          </a:solidFill>
        </p:grpSpPr>
        <p:sp>
          <p:nvSpPr>
            <p:cNvPr id="90" name="Rectangle 89">
              <a:extLst>
                <a:ext uri="{FF2B5EF4-FFF2-40B4-BE49-F238E27FC236}">
                  <a16:creationId xmlns:a16="http://schemas.microsoft.com/office/drawing/2014/main" id="{2E3CA402-F69F-4CF1-BC18-6FC3891E11EE}"/>
                </a:ext>
              </a:extLst>
            </p:cNvPr>
            <p:cNvSpPr/>
            <p:nvPr/>
          </p:nvSpPr>
          <p:spPr>
            <a:xfrm>
              <a:off x="6203991" y="2409525"/>
              <a:ext cx="597112" cy="892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Graphic 9">
              <a:extLst>
                <a:ext uri="{FF2B5EF4-FFF2-40B4-BE49-F238E27FC236}">
                  <a16:creationId xmlns:a16="http://schemas.microsoft.com/office/drawing/2014/main" id="{31C621D7-656A-4022-BBB4-CD9DA8AF1B99}"/>
                </a:ext>
              </a:extLst>
            </p:cNvPr>
            <p:cNvGrpSpPr/>
            <p:nvPr/>
          </p:nvGrpSpPr>
          <p:grpSpPr>
            <a:xfrm>
              <a:off x="4770478" y="1846845"/>
              <a:ext cx="2676525" cy="1859915"/>
              <a:chOff x="4752975" y="1876663"/>
              <a:chExt cx="2676525" cy="1859915"/>
            </a:xfrm>
            <a:grpFill/>
          </p:grpSpPr>
          <p:sp>
            <p:nvSpPr>
              <p:cNvPr id="93" name="Freeform: Shape 92">
                <a:extLst>
                  <a:ext uri="{FF2B5EF4-FFF2-40B4-BE49-F238E27FC236}">
                    <a16:creationId xmlns:a16="http://schemas.microsoft.com/office/drawing/2014/main" id="{C06CFF6E-97EA-488A-A59A-96294C042FA3}"/>
                  </a:ext>
                </a:extLst>
              </p:cNvPr>
              <p:cNvSpPr/>
              <p:nvPr/>
            </p:nvSpPr>
            <p:spPr>
              <a:xfrm>
                <a:off x="5469255" y="2283143"/>
                <a:ext cx="657225" cy="1238250"/>
              </a:xfrm>
              <a:custGeom>
                <a:avLst/>
                <a:gdLst>
                  <a:gd name="connsiteX0" fmla="*/ 512445 w 657225"/>
                  <a:gd name="connsiteY0" fmla="*/ 1097280 h 1238250"/>
                  <a:gd name="connsiteX1" fmla="*/ 493395 w 657225"/>
                  <a:gd name="connsiteY1" fmla="*/ 1071563 h 1238250"/>
                  <a:gd name="connsiteX2" fmla="*/ 474345 w 657225"/>
                  <a:gd name="connsiteY2" fmla="*/ 1090613 h 1238250"/>
                  <a:gd name="connsiteX3" fmla="*/ 432435 w 657225"/>
                  <a:gd name="connsiteY3" fmla="*/ 1119188 h 1238250"/>
                  <a:gd name="connsiteX4" fmla="*/ 426720 w 657225"/>
                  <a:gd name="connsiteY4" fmla="*/ 1102042 h 1238250"/>
                  <a:gd name="connsiteX5" fmla="*/ 408623 w 657225"/>
                  <a:gd name="connsiteY5" fmla="*/ 1071563 h 1238250"/>
                  <a:gd name="connsiteX6" fmla="*/ 391478 w 657225"/>
                  <a:gd name="connsiteY6" fmla="*/ 1092517 h 1238250"/>
                  <a:gd name="connsiteX7" fmla="*/ 417195 w 657225"/>
                  <a:gd name="connsiteY7" fmla="*/ 1119188 h 1238250"/>
                  <a:gd name="connsiteX8" fmla="*/ 402908 w 657225"/>
                  <a:gd name="connsiteY8" fmla="*/ 1129665 h 1238250"/>
                  <a:gd name="connsiteX9" fmla="*/ 287655 w 657225"/>
                  <a:gd name="connsiteY9" fmla="*/ 1160145 h 1238250"/>
                  <a:gd name="connsiteX10" fmla="*/ 261938 w 657225"/>
                  <a:gd name="connsiteY10" fmla="*/ 1150620 h 1238250"/>
                  <a:gd name="connsiteX11" fmla="*/ 239078 w 657225"/>
                  <a:gd name="connsiteY11" fmla="*/ 1145858 h 1238250"/>
                  <a:gd name="connsiteX12" fmla="*/ 229553 w 657225"/>
                  <a:gd name="connsiteY12" fmla="*/ 1160145 h 1238250"/>
                  <a:gd name="connsiteX13" fmla="*/ 184785 w 657225"/>
                  <a:gd name="connsiteY13" fmla="*/ 1186815 h 1238250"/>
                  <a:gd name="connsiteX14" fmla="*/ 180023 w 657225"/>
                  <a:gd name="connsiteY14" fmla="*/ 1165860 h 1238250"/>
                  <a:gd name="connsiteX15" fmla="*/ 161925 w 657225"/>
                  <a:gd name="connsiteY15" fmla="*/ 1145858 h 1238250"/>
                  <a:gd name="connsiteX16" fmla="*/ 145733 w 657225"/>
                  <a:gd name="connsiteY16" fmla="*/ 1164908 h 1238250"/>
                  <a:gd name="connsiteX17" fmla="*/ 109538 w 657225"/>
                  <a:gd name="connsiteY17" fmla="*/ 1210628 h 1238250"/>
                  <a:gd name="connsiteX18" fmla="*/ 4763 w 657225"/>
                  <a:gd name="connsiteY18" fmla="*/ 1239203 h 1238250"/>
                  <a:gd name="connsiteX19" fmla="*/ 953 w 657225"/>
                  <a:gd name="connsiteY19" fmla="*/ 1212533 h 1238250"/>
                  <a:gd name="connsiteX20" fmla="*/ 0 w 657225"/>
                  <a:gd name="connsiteY20" fmla="*/ 28575 h 1238250"/>
                  <a:gd name="connsiteX21" fmla="*/ 29528 w 657225"/>
                  <a:gd name="connsiteY21" fmla="*/ 0 h 1238250"/>
                  <a:gd name="connsiteX22" fmla="*/ 637223 w 657225"/>
                  <a:gd name="connsiteY22" fmla="*/ 0 h 1238250"/>
                  <a:gd name="connsiteX23" fmla="*/ 664845 w 657225"/>
                  <a:gd name="connsiteY23" fmla="*/ 26670 h 1238250"/>
                  <a:gd name="connsiteX24" fmla="*/ 664845 w 657225"/>
                  <a:gd name="connsiteY24" fmla="*/ 1045845 h 1238250"/>
                  <a:gd name="connsiteX25" fmla="*/ 641033 w 657225"/>
                  <a:gd name="connsiteY25" fmla="*/ 1068705 h 1238250"/>
                  <a:gd name="connsiteX26" fmla="*/ 562928 w 657225"/>
                  <a:gd name="connsiteY26" fmla="*/ 1074420 h 1238250"/>
                  <a:gd name="connsiteX27" fmla="*/ 512445 w 657225"/>
                  <a:gd name="connsiteY27" fmla="*/ 1097280 h 1238250"/>
                  <a:gd name="connsiteX28" fmla="*/ 180023 w 657225"/>
                  <a:gd name="connsiteY28" fmla="*/ 862965 h 1238250"/>
                  <a:gd name="connsiteX29" fmla="*/ 160973 w 657225"/>
                  <a:gd name="connsiteY29" fmla="*/ 834390 h 1238250"/>
                  <a:gd name="connsiteX30" fmla="*/ 143828 w 657225"/>
                  <a:gd name="connsiteY30" fmla="*/ 865823 h 1238250"/>
                  <a:gd name="connsiteX31" fmla="*/ 161925 w 657225"/>
                  <a:gd name="connsiteY31" fmla="*/ 891540 h 1238250"/>
                  <a:gd name="connsiteX32" fmla="*/ 180023 w 657225"/>
                  <a:gd name="connsiteY32" fmla="*/ 862965 h 1238250"/>
                  <a:gd name="connsiteX33" fmla="*/ 180975 w 657225"/>
                  <a:gd name="connsiteY33" fmla="*/ 552450 h 1238250"/>
                  <a:gd name="connsiteX34" fmla="*/ 162878 w 657225"/>
                  <a:gd name="connsiteY34" fmla="*/ 524828 h 1238250"/>
                  <a:gd name="connsiteX35" fmla="*/ 143828 w 657225"/>
                  <a:gd name="connsiteY35" fmla="*/ 551498 h 1238250"/>
                  <a:gd name="connsiteX36" fmla="*/ 162878 w 657225"/>
                  <a:gd name="connsiteY36" fmla="*/ 581025 h 1238250"/>
                  <a:gd name="connsiteX37" fmla="*/ 180975 w 657225"/>
                  <a:gd name="connsiteY37" fmla="*/ 552450 h 1238250"/>
                  <a:gd name="connsiteX38" fmla="*/ 427673 w 657225"/>
                  <a:gd name="connsiteY38" fmla="*/ 85725 h 1238250"/>
                  <a:gd name="connsiteX39" fmla="*/ 408623 w 657225"/>
                  <a:gd name="connsiteY39" fmla="*/ 55245 h 1238250"/>
                  <a:gd name="connsiteX40" fmla="*/ 392430 w 657225"/>
                  <a:gd name="connsiteY40" fmla="*/ 83820 h 1238250"/>
                  <a:gd name="connsiteX41" fmla="*/ 410528 w 657225"/>
                  <a:gd name="connsiteY41" fmla="*/ 116205 h 1238250"/>
                  <a:gd name="connsiteX42" fmla="*/ 427673 w 657225"/>
                  <a:gd name="connsiteY42" fmla="*/ 85725 h 1238250"/>
                  <a:gd name="connsiteX43" fmla="*/ 228600 w 657225"/>
                  <a:gd name="connsiteY43" fmla="*/ 86677 h 1238250"/>
                  <a:gd name="connsiteX44" fmla="*/ 246698 w 657225"/>
                  <a:gd name="connsiteY44" fmla="*/ 116205 h 1238250"/>
                  <a:gd name="connsiteX45" fmla="*/ 264795 w 657225"/>
                  <a:gd name="connsiteY45" fmla="*/ 85725 h 1238250"/>
                  <a:gd name="connsiteX46" fmla="*/ 247650 w 657225"/>
                  <a:gd name="connsiteY46" fmla="*/ 55245 h 1238250"/>
                  <a:gd name="connsiteX47" fmla="*/ 228600 w 657225"/>
                  <a:gd name="connsiteY47" fmla="*/ 86677 h 1238250"/>
                  <a:gd name="connsiteX48" fmla="*/ 180023 w 657225"/>
                  <a:gd name="connsiteY48" fmla="*/ 788670 h 1238250"/>
                  <a:gd name="connsiteX49" fmla="*/ 162878 w 657225"/>
                  <a:gd name="connsiteY49" fmla="*/ 759143 h 1238250"/>
                  <a:gd name="connsiteX50" fmla="*/ 143828 w 657225"/>
                  <a:gd name="connsiteY50" fmla="*/ 783908 h 1238250"/>
                  <a:gd name="connsiteX51" fmla="*/ 162878 w 657225"/>
                  <a:gd name="connsiteY51" fmla="*/ 811530 h 1238250"/>
                  <a:gd name="connsiteX52" fmla="*/ 180023 w 657225"/>
                  <a:gd name="connsiteY52" fmla="*/ 788670 h 1238250"/>
                  <a:gd name="connsiteX53" fmla="*/ 143828 w 657225"/>
                  <a:gd name="connsiteY53" fmla="*/ 626745 h 1238250"/>
                  <a:gd name="connsiteX54" fmla="*/ 162878 w 657225"/>
                  <a:gd name="connsiteY54" fmla="*/ 655320 h 1238250"/>
                  <a:gd name="connsiteX55" fmla="*/ 180023 w 657225"/>
                  <a:gd name="connsiteY55" fmla="*/ 629603 h 1238250"/>
                  <a:gd name="connsiteX56" fmla="*/ 161925 w 657225"/>
                  <a:gd name="connsiteY56" fmla="*/ 603885 h 1238250"/>
                  <a:gd name="connsiteX57" fmla="*/ 143828 w 657225"/>
                  <a:gd name="connsiteY57" fmla="*/ 626745 h 1238250"/>
                  <a:gd name="connsiteX58" fmla="*/ 180023 w 657225"/>
                  <a:gd name="connsiteY58" fmla="*/ 319087 h 1238250"/>
                  <a:gd name="connsiteX59" fmla="*/ 161925 w 657225"/>
                  <a:gd name="connsiteY59" fmla="*/ 294322 h 1238250"/>
                  <a:gd name="connsiteX60" fmla="*/ 143828 w 657225"/>
                  <a:gd name="connsiteY60" fmla="*/ 320040 h 1238250"/>
                  <a:gd name="connsiteX61" fmla="*/ 160973 w 657225"/>
                  <a:gd name="connsiteY61" fmla="*/ 346710 h 1238250"/>
                  <a:gd name="connsiteX62" fmla="*/ 180023 w 657225"/>
                  <a:gd name="connsiteY62" fmla="*/ 319087 h 1238250"/>
                  <a:gd name="connsiteX63" fmla="*/ 143828 w 657225"/>
                  <a:gd name="connsiteY63" fmla="*/ 936308 h 1238250"/>
                  <a:gd name="connsiteX64" fmla="*/ 162878 w 657225"/>
                  <a:gd name="connsiteY64" fmla="*/ 967740 h 1238250"/>
                  <a:gd name="connsiteX65" fmla="*/ 180975 w 657225"/>
                  <a:gd name="connsiteY65" fmla="*/ 942023 h 1238250"/>
                  <a:gd name="connsiteX66" fmla="*/ 163830 w 657225"/>
                  <a:gd name="connsiteY66" fmla="*/ 916305 h 1238250"/>
                  <a:gd name="connsiteX67" fmla="*/ 143828 w 657225"/>
                  <a:gd name="connsiteY67" fmla="*/ 936308 h 1238250"/>
                  <a:gd name="connsiteX68" fmla="*/ 62865 w 657225"/>
                  <a:gd name="connsiteY68" fmla="*/ 553403 h 1238250"/>
                  <a:gd name="connsiteX69" fmla="*/ 80010 w 657225"/>
                  <a:gd name="connsiteY69" fmla="*/ 581025 h 1238250"/>
                  <a:gd name="connsiteX70" fmla="*/ 99060 w 657225"/>
                  <a:gd name="connsiteY70" fmla="*/ 554355 h 1238250"/>
                  <a:gd name="connsiteX71" fmla="*/ 80963 w 657225"/>
                  <a:gd name="connsiteY71" fmla="*/ 524828 h 1238250"/>
                  <a:gd name="connsiteX72" fmla="*/ 62865 w 657225"/>
                  <a:gd name="connsiteY72" fmla="*/ 553403 h 1238250"/>
                  <a:gd name="connsiteX73" fmla="*/ 100013 w 657225"/>
                  <a:gd name="connsiteY73" fmla="*/ 82868 h 1238250"/>
                  <a:gd name="connsiteX74" fmla="*/ 82868 w 657225"/>
                  <a:gd name="connsiteY74" fmla="*/ 54293 h 1238250"/>
                  <a:gd name="connsiteX75" fmla="*/ 63818 w 657225"/>
                  <a:gd name="connsiteY75" fmla="*/ 80963 h 1238250"/>
                  <a:gd name="connsiteX76" fmla="*/ 80010 w 657225"/>
                  <a:gd name="connsiteY76" fmla="*/ 115252 h 1238250"/>
                  <a:gd name="connsiteX77" fmla="*/ 100013 w 657225"/>
                  <a:gd name="connsiteY77" fmla="*/ 82868 h 1238250"/>
                  <a:gd name="connsiteX78" fmla="*/ 264795 w 657225"/>
                  <a:gd name="connsiteY78" fmla="*/ 552450 h 1238250"/>
                  <a:gd name="connsiteX79" fmla="*/ 247650 w 657225"/>
                  <a:gd name="connsiteY79" fmla="*/ 524828 h 1238250"/>
                  <a:gd name="connsiteX80" fmla="*/ 229553 w 657225"/>
                  <a:gd name="connsiteY80" fmla="*/ 552450 h 1238250"/>
                  <a:gd name="connsiteX81" fmla="*/ 246698 w 657225"/>
                  <a:gd name="connsiteY81" fmla="*/ 581025 h 1238250"/>
                  <a:gd name="connsiteX82" fmla="*/ 264795 w 657225"/>
                  <a:gd name="connsiteY82" fmla="*/ 552450 h 1238250"/>
                  <a:gd name="connsiteX83" fmla="*/ 308610 w 657225"/>
                  <a:gd name="connsiteY83" fmla="*/ 82868 h 1238250"/>
                  <a:gd name="connsiteX84" fmla="*/ 327660 w 657225"/>
                  <a:gd name="connsiteY84" fmla="*/ 114300 h 1238250"/>
                  <a:gd name="connsiteX85" fmla="*/ 343853 w 657225"/>
                  <a:gd name="connsiteY85" fmla="*/ 82868 h 1238250"/>
                  <a:gd name="connsiteX86" fmla="*/ 325755 w 657225"/>
                  <a:gd name="connsiteY86" fmla="*/ 53340 h 1238250"/>
                  <a:gd name="connsiteX87" fmla="*/ 308610 w 657225"/>
                  <a:gd name="connsiteY87" fmla="*/ 82868 h 1238250"/>
                  <a:gd name="connsiteX88" fmla="*/ 511492 w 657225"/>
                  <a:gd name="connsiteY88" fmla="*/ 84772 h 1238250"/>
                  <a:gd name="connsiteX89" fmla="*/ 492443 w 657225"/>
                  <a:gd name="connsiteY89" fmla="*/ 54293 h 1238250"/>
                  <a:gd name="connsiteX90" fmla="*/ 475298 w 657225"/>
                  <a:gd name="connsiteY90" fmla="*/ 81915 h 1238250"/>
                  <a:gd name="connsiteX91" fmla="*/ 493395 w 657225"/>
                  <a:gd name="connsiteY91" fmla="*/ 114300 h 1238250"/>
                  <a:gd name="connsiteX92" fmla="*/ 511492 w 657225"/>
                  <a:gd name="connsiteY92" fmla="*/ 84772 h 1238250"/>
                  <a:gd name="connsiteX93" fmla="*/ 553403 w 657225"/>
                  <a:gd name="connsiteY93" fmla="*/ 85725 h 1238250"/>
                  <a:gd name="connsiteX94" fmla="*/ 571500 w 657225"/>
                  <a:gd name="connsiteY94" fmla="*/ 115252 h 1238250"/>
                  <a:gd name="connsiteX95" fmla="*/ 589598 w 657225"/>
                  <a:gd name="connsiteY95" fmla="*/ 82868 h 1238250"/>
                  <a:gd name="connsiteX96" fmla="*/ 572453 w 657225"/>
                  <a:gd name="connsiteY96" fmla="*/ 55245 h 1238250"/>
                  <a:gd name="connsiteX97" fmla="*/ 553403 w 657225"/>
                  <a:gd name="connsiteY97" fmla="*/ 85725 h 1238250"/>
                  <a:gd name="connsiteX98" fmla="*/ 426720 w 657225"/>
                  <a:gd name="connsiteY98" fmla="*/ 554355 h 1238250"/>
                  <a:gd name="connsiteX99" fmla="*/ 407670 w 657225"/>
                  <a:gd name="connsiteY99" fmla="*/ 524828 h 1238250"/>
                  <a:gd name="connsiteX100" fmla="*/ 391478 w 657225"/>
                  <a:gd name="connsiteY100" fmla="*/ 553403 h 1238250"/>
                  <a:gd name="connsiteX101" fmla="*/ 409575 w 657225"/>
                  <a:gd name="connsiteY101" fmla="*/ 581025 h 1238250"/>
                  <a:gd name="connsiteX102" fmla="*/ 426720 w 657225"/>
                  <a:gd name="connsiteY102" fmla="*/ 554355 h 1238250"/>
                  <a:gd name="connsiteX103" fmla="*/ 510540 w 657225"/>
                  <a:gd name="connsiteY103" fmla="*/ 552450 h 1238250"/>
                  <a:gd name="connsiteX104" fmla="*/ 491490 w 657225"/>
                  <a:gd name="connsiteY104" fmla="*/ 524828 h 1238250"/>
                  <a:gd name="connsiteX105" fmla="*/ 475298 w 657225"/>
                  <a:gd name="connsiteY105" fmla="*/ 551498 h 1238250"/>
                  <a:gd name="connsiteX106" fmla="*/ 491490 w 657225"/>
                  <a:gd name="connsiteY106" fmla="*/ 581025 h 1238250"/>
                  <a:gd name="connsiteX107" fmla="*/ 510540 w 657225"/>
                  <a:gd name="connsiteY107" fmla="*/ 552450 h 1238250"/>
                  <a:gd name="connsiteX108" fmla="*/ 589598 w 657225"/>
                  <a:gd name="connsiteY108" fmla="*/ 553403 h 1238250"/>
                  <a:gd name="connsiteX109" fmla="*/ 572453 w 657225"/>
                  <a:gd name="connsiteY109" fmla="*/ 524828 h 1238250"/>
                  <a:gd name="connsiteX110" fmla="*/ 554355 w 657225"/>
                  <a:gd name="connsiteY110" fmla="*/ 554355 h 1238250"/>
                  <a:gd name="connsiteX111" fmla="*/ 572453 w 657225"/>
                  <a:gd name="connsiteY111" fmla="*/ 581025 h 1238250"/>
                  <a:gd name="connsiteX112" fmla="*/ 589598 w 657225"/>
                  <a:gd name="connsiteY112" fmla="*/ 553403 h 1238250"/>
                  <a:gd name="connsiteX113" fmla="*/ 62865 w 657225"/>
                  <a:gd name="connsiteY113" fmla="*/ 862965 h 1238250"/>
                  <a:gd name="connsiteX114" fmla="*/ 80010 w 657225"/>
                  <a:gd name="connsiteY114" fmla="*/ 891540 h 1238250"/>
                  <a:gd name="connsiteX115" fmla="*/ 98108 w 657225"/>
                  <a:gd name="connsiteY115" fmla="*/ 864870 h 1238250"/>
                  <a:gd name="connsiteX116" fmla="*/ 80010 w 657225"/>
                  <a:gd name="connsiteY116" fmla="*/ 834390 h 1238250"/>
                  <a:gd name="connsiteX117" fmla="*/ 62865 w 657225"/>
                  <a:gd name="connsiteY117" fmla="*/ 862965 h 1238250"/>
                  <a:gd name="connsiteX118" fmla="*/ 264795 w 657225"/>
                  <a:gd name="connsiteY118" fmla="*/ 862012 h 1238250"/>
                  <a:gd name="connsiteX119" fmla="*/ 246698 w 657225"/>
                  <a:gd name="connsiteY119" fmla="*/ 833437 h 1238250"/>
                  <a:gd name="connsiteX120" fmla="*/ 229553 w 657225"/>
                  <a:gd name="connsiteY120" fmla="*/ 862012 h 1238250"/>
                  <a:gd name="connsiteX121" fmla="*/ 246698 w 657225"/>
                  <a:gd name="connsiteY121" fmla="*/ 890587 h 1238250"/>
                  <a:gd name="connsiteX122" fmla="*/ 264795 w 657225"/>
                  <a:gd name="connsiteY122" fmla="*/ 862012 h 1238250"/>
                  <a:gd name="connsiteX123" fmla="*/ 344805 w 657225"/>
                  <a:gd name="connsiteY123" fmla="*/ 862965 h 1238250"/>
                  <a:gd name="connsiteX124" fmla="*/ 325755 w 657225"/>
                  <a:gd name="connsiteY124" fmla="*/ 833437 h 1238250"/>
                  <a:gd name="connsiteX125" fmla="*/ 309563 w 657225"/>
                  <a:gd name="connsiteY125" fmla="*/ 860108 h 1238250"/>
                  <a:gd name="connsiteX126" fmla="*/ 326708 w 657225"/>
                  <a:gd name="connsiteY126" fmla="*/ 890587 h 1238250"/>
                  <a:gd name="connsiteX127" fmla="*/ 344805 w 657225"/>
                  <a:gd name="connsiteY127" fmla="*/ 862965 h 1238250"/>
                  <a:gd name="connsiteX128" fmla="*/ 390525 w 657225"/>
                  <a:gd name="connsiteY128" fmla="*/ 862012 h 1238250"/>
                  <a:gd name="connsiteX129" fmla="*/ 408623 w 657225"/>
                  <a:gd name="connsiteY129" fmla="*/ 890587 h 1238250"/>
                  <a:gd name="connsiteX130" fmla="*/ 426720 w 657225"/>
                  <a:gd name="connsiteY130" fmla="*/ 860108 h 1238250"/>
                  <a:gd name="connsiteX131" fmla="*/ 407670 w 657225"/>
                  <a:gd name="connsiteY131" fmla="*/ 833437 h 1238250"/>
                  <a:gd name="connsiteX132" fmla="*/ 390525 w 657225"/>
                  <a:gd name="connsiteY132" fmla="*/ 862012 h 1238250"/>
                  <a:gd name="connsiteX133" fmla="*/ 511492 w 657225"/>
                  <a:gd name="connsiteY133" fmla="*/ 862012 h 1238250"/>
                  <a:gd name="connsiteX134" fmla="*/ 493395 w 657225"/>
                  <a:gd name="connsiteY134" fmla="*/ 834390 h 1238250"/>
                  <a:gd name="connsiteX135" fmla="*/ 475298 w 657225"/>
                  <a:gd name="connsiteY135" fmla="*/ 862012 h 1238250"/>
                  <a:gd name="connsiteX136" fmla="*/ 493395 w 657225"/>
                  <a:gd name="connsiteY136" fmla="*/ 891540 h 1238250"/>
                  <a:gd name="connsiteX137" fmla="*/ 511492 w 657225"/>
                  <a:gd name="connsiteY137" fmla="*/ 862012 h 1238250"/>
                  <a:gd name="connsiteX138" fmla="*/ 589598 w 657225"/>
                  <a:gd name="connsiteY138" fmla="*/ 862012 h 1238250"/>
                  <a:gd name="connsiteX139" fmla="*/ 571500 w 657225"/>
                  <a:gd name="connsiteY139" fmla="*/ 834390 h 1238250"/>
                  <a:gd name="connsiteX140" fmla="*/ 554355 w 657225"/>
                  <a:gd name="connsiteY140" fmla="*/ 862012 h 1238250"/>
                  <a:gd name="connsiteX141" fmla="*/ 570548 w 657225"/>
                  <a:gd name="connsiteY141" fmla="*/ 890587 h 1238250"/>
                  <a:gd name="connsiteX142" fmla="*/ 589598 w 657225"/>
                  <a:gd name="connsiteY142" fmla="*/ 862012 h 1238250"/>
                  <a:gd name="connsiteX143" fmla="*/ 100013 w 657225"/>
                  <a:gd name="connsiteY143" fmla="*/ 1018223 h 1238250"/>
                  <a:gd name="connsiteX144" fmla="*/ 82868 w 657225"/>
                  <a:gd name="connsiteY144" fmla="*/ 989648 h 1238250"/>
                  <a:gd name="connsiteX145" fmla="*/ 63818 w 657225"/>
                  <a:gd name="connsiteY145" fmla="*/ 1018223 h 1238250"/>
                  <a:gd name="connsiteX146" fmla="*/ 82868 w 657225"/>
                  <a:gd name="connsiteY146" fmla="*/ 1046798 h 1238250"/>
                  <a:gd name="connsiteX147" fmla="*/ 100013 w 657225"/>
                  <a:gd name="connsiteY147" fmla="*/ 1018223 h 1238250"/>
                  <a:gd name="connsiteX148" fmla="*/ 264795 w 657225"/>
                  <a:gd name="connsiteY148" fmla="*/ 1018223 h 1238250"/>
                  <a:gd name="connsiteX149" fmla="*/ 247650 w 657225"/>
                  <a:gd name="connsiteY149" fmla="*/ 989648 h 1238250"/>
                  <a:gd name="connsiteX150" fmla="*/ 229553 w 657225"/>
                  <a:gd name="connsiteY150" fmla="*/ 1017270 h 1238250"/>
                  <a:gd name="connsiteX151" fmla="*/ 247650 w 657225"/>
                  <a:gd name="connsiteY151" fmla="*/ 1047750 h 1238250"/>
                  <a:gd name="connsiteX152" fmla="*/ 264795 w 657225"/>
                  <a:gd name="connsiteY152" fmla="*/ 1018223 h 1238250"/>
                  <a:gd name="connsiteX153" fmla="*/ 308610 w 657225"/>
                  <a:gd name="connsiteY153" fmla="*/ 1018223 h 1238250"/>
                  <a:gd name="connsiteX154" fmla="*/ 325755 w 657225"/>
                  <a:gd name="connsiteY154" fmla="*/ 1046798 h 1238250"/>
                  <a:gd name="connsiteX155" fmla="*/ 343853 w 657225"/>
                  <a:gd name="connsiteY155" fmla="*/ 1019175 h 1238250"/>
                  <a:gd name="connsiteX156" fmla="*/ 325755 w 657225"/>
                  <a:gd name="connsiteY156" fmla="*/ 988695 h 1238250"/>
                  <a:gd name="connsiteX157" fmla="*/ 308610 w 657225"/>
                  <a:gd name="connsiteY157" fmla="*/ 1018223 h 1238250"/>
                  <a:gd name="connsiteX158" fmla="*/ 426720 w 657225"/>
                  <a:gd name="connsiteY158" fmla="*/ 1018223 h 1238250"/>
                  <a:gd name="connsiteX159" fmla="*/ 409575 w 657225"/>
                  <a:gd name="connsiteY159" fmla="*/ 989648 h 1238250"/>
                  <a:gd name="connsiteX160" fmla="*/ 391478 w 657225"/>
                  <a:gd name="connsiteY160" fmla="*/ 1016317 h 1238250"/>
                  <a:gd name="connsiteX161" fmla="*/ 408623 w 657225"/>
                  <a:gd name="connsiteY161" fmla="*/ 1046798 h 1238250"/>
                  <a:gd name="connsiteX162" fmla="*/ 426720 w 657225"/>
                  <a:gd name="connsiteY162" fmla="*/ 1018223 h 1238250"/>
                  <a:gd name="connsiteX163" fmla="*/ 474345 w 657225"/>
                  <a:gd name="connsiteY163" fmla="*/ 1019175 h 1238250"/>
                  <a:gd name="connsiteX164" fmla="*/ 492443 w 657225"/>
                  <a:gd name="connsiteY164" fmla="*/ 1047750 h 1238250"/>
                  <a:gd name="connsiteX165" fmla="*/ 510540 w 657225"/>
                  <a:gd name="connsiteY165" fmla="*/ 1020128 h 1238250"/>
                  <a:gd name="connsiteX166" fmla="*/ 491490 w 657225"/>
                  <a:gd name="connsiteY166" fmla="*/ 990600 h 1238250"/>
                  <a:gd name="connsiteX167" fmla="*/ 474345 w 657225"/>
                  <a:gd name="connsiteY167" fmla="*/ 1019175 h 1238250"/>
                  <a:gd name="connsiteX168" fmla="*/ 589598 w 657225"/>
                  <a:gd name="connsiteY168" fmla="*/ 1019175 h 1238250"/>
                  <a:gd name="connsiteX169" fmla="*/ 570548 w 657225"/>
                  <a:gd name="connsiteY169" fmla="*/ 989648 h 1238250"/>
                  <a:gd name="connsiteX170" fmla="*/ 553403 w 657225"/>
                  <a:gd name="connsiteY170" fmla="*/ 1017270 h 1238250"/>
                  <a:gd name="connsiteX171" fmla="*/ 571500 w 657225"/>
                  <a:gd name="connsiteY171" fmla="*/ 1046798 h 1238250"/>
                  <a:gd name="connsiteX172" fmla="*/ 589598 w 657225"/>
                  <a:gd name="connsiteY172" fmla="*/ 1019175 h 1238250"/>
                  <a:gd name="connsiteX173" fmla="*/ 100013 w 657225"/>
                  <a:gd name="connsiteY173" fmla="*/ 1173480 h 1238250"/>
                  <a:gd name="connsiteX174" fmla="*/ 82868 w 657225"/>
                  <a:gd name="connsiteY174" fmla="*/ 1144905 h 1238250"/>
                  <a:gd name="connsiteX175" fmla="*/ 63818 w 657225"/>
                  <a:gd name="connsiteY175" fmla="*/ 1171575 h 1238250"/>
                  <a:gd name="connsiteX176" fmla="*/ 81915 w 657225"/>
                  <a:gd name="connsiteY176" fmla="*/ 1201103 h 1238250"/>
                  <a:gd name="connsiteX177" fmla="*/ 100013 w 657225"/>
                  <a:gd name="connsiteY177" fmla="*/ 1173480 h 1238250"/>
                  <a:gd name="connsiteX178" fmla="*/ 99060 w 657225"/>
                  <a:gd name="connsiteY178" fmla="*/ 398145 h 1238250"/>
                  <a:gd name="connsiteX179" fmla="*/ 80963 w 657225"/>
                  <a:gd name="connsiteY179" fmla="*/ 368618 h 1238250"/>
                  <a:gd name="connsiteX180" fmla="*/ 63818 w 657225"/>
                  <a:gd name="connsiteY180" fmla="*/ 394335 h 1238250"/>
                  <a:gd name="connsiteX181" fmla="*/ 80010 w 657225"/>
                  <a:gd name="connsiteY181" fmla="*/ 426720 h 1238250"/>
                  <a:gd name="connsiteX182" fmla="*/ 99060 w 657225"/>
                  <a:gd name="connsiteY182" fmla="*/ 398145 h 1238250"/>
                  <a:gd name="connsiteX183" fmla="*/ 344805 w 657225"/>
                  <a:gd name="connsiteY183" fmla="*/ 551498 h 1238250"/>
                  <a:gd name="connsiteX184" fmla="*/ 327660 w 657225"/>
                  <a:gd name="connsiteY184" fmla="*/ 524828 h 1238250"/>
                  <a:gd name="connsiteX185" fmla="*/ 309563 w 657225"/>
                  <a:gd name="connsiteY185" fmla="*/ 554355 h 1238250"/>
                  <a:gd name="connsiteX186" fmla="*/ 326708 w 657225"/>
                  <a:gd name="connsiteY186" fmla="*/ 581025 h 1238250"/>
                  <a:gd name="connsiteX187" fmla="*/ 344805 w 657225"/>
                  <a:gd name="connsiteY187" fmla="*/ 551498 h 1238250"/>
                  <a:gd name="connsiteX188" fmla="*/ 264795 w 657225"/>
                  <a:gd name="connsiteY188" fmla="*/ 397193 h 1238250"/>
                  <a:gd name="connsiteX189" fmla="*/ 248603 w 657225"/>
                  <a:gd name="connsiteY189" fmla="*/ 368618 h 1238250"/>
                  <a:gd name="connsiteX190" fmla="*/ 229553 w 657225"/>
                  <a:gd name="connsiteY190" fmla="*/ 395287 h 1238250"/>
                  <a:gd name="connsiteX191" fmla="*/ 246698 w 657225"/>
                  <a:gd name="connsiteY191" fmla="*/ 425768 h 1238250"/>
                  <a:gd name="connsiteX192" fmla="*/ 264795 w 657225"/>
                  <a:gd name="connsiteY192" fmla="*/ 397193 h 1238250"/>
                  <a:gd name="connsiteX193" fmla="*/ 344805 w 657225"/>
                  <a:gd name="connsiteY193" fmla="*/ 398145 h 1238250"/>
                  <a:gd name="connsiteX194" fmla="*/ 325755 w 657225"/>
                  <a:gd name="connsiteY194" fmla="*/ 368618 h 1238250"/>
                  <a:gd name="connsiteX195" fmla="*/ 308610 w 657225"/>
                  <a:gd name="connsiteY195" fmla="*/ 394335 h 1238250"/>
                  <a:gd name="connsiteX196" fmla="*/ 325755 w 657225"/>
                  <a:gd name="connsiteY196" fmla="*/ 425768 h 1238250"/>
                  <a:gd name="connsiteX197" fmla="*/ 344805 w 657225"/>
                  <a:gd name="connsiteY197" fmla="*/ 398145 h 1238250"/>
                  <a:gd name="connsiteX198" fmla="*/ 427673 w 657225"/>
                  <a:gd name="connsiteY198" fmla="*/ 396240 h 1238250"/>
                  <a:gd name="connsiteX199" fmla="*/ 410528 w 657225"/>
                  <a:gd name="connsiteY199" fmla="*/ 368618 h 1238250"/>
                  <a:gd name="connsiteX200" fmla="*/ 392430 w 657225"/>
                  <a:gd name="connsiteY200" fmla="*/ 395287 h 1238250"/>
                  <a:gd name="connsiteX201" fmla="*/ 409575 w 657225"/>
                  <a:gd name="connsiteY201" fmla="*/ 425768 h 1238250"/>
                  <a:gd name="connsiteX202" fmla="*/ 427673 w 657225"/>
                  <a:gd name="connsiteY202" fmla="*/ 396240 h 1238250"/>
                  <a:gd name="connsiteX203" fmla="*/ 511492 w 657225"/>
                  <a:gd name="connsiteY203" fmla="*/ 397193 h 1238250"/>
                  <a:gd name="connsiteX204" fmla="*/ 494348 w 657225"/>
                  <a:gd name="connsiteY204" fmla="*/ 368618 h 1238250"/>
                  <a:gd name="connsiteX205" fmla="*/ 476250 w 657225"/>
                  <a:gd name="connsiteY205" fmla="*/ 396240 h 1238250"/>
                  <a:gd name="connsiteX206" fmla="*/ 494348 w 657225"/>
                  <a:gd name="connsiteY206" fmla="*/ 425768 h 1238250"/>
                  <a:gd name="connsiteX207" fmla="*/ 511492 w 657225"/>
                  <a:gd name="connsiteY207" fmla="*/ 397193 h 1238250"/>
                  <a:gd name="connsiteX208" fmla="*/ 553403 w 657225"/>
                  <a:gd name="connsiteY208" fmla="*/ 397193 h 1238250"/>
                  <a:gd name="connsiteX209" fmla="*/ 571500 w 657225"/>
                  <a:gd name="connsiteY209" fmla="*/ 425768 h 1238250"/>
                  <a:gd name="connsiteX210" fmla="*/ 589598 w 657225"/>
                  <a:gd name="connsiteY210" fmla="*/ 398145 h 1238250"/>
                  <a:gd name="connsiteX211" fmla="*/ 571500 w 657225"/>
                  <a:gd name="connsiteY211" fmla="*/ 367665 h 1238250"/>
                  <a:gd name="connsiteX212" fmla="*/ 553403 w 657225"/>
                  <a:gd name="connsiteY212" fmla="*/ 397193 h 1238250"/>
                  <a:gd name="connsiteX213" fmla="*/ 308610 w 657225"/>
                  <a:gd name="connsiteY213" fmla="*/ 707708 h 1238250"/>
                  <a:gd name="connsiteX214" fmla="*/ 327660 w 657225"/>
                  <a:gd name="connsiteY214" fmla="*/ 734378 h 1238250"/>
                  <a:gd name="connsiteX215" fmla="*/ 344805 w 657225"/>
                  <a:gd name="connsiteY215" fmla="*/ 707708 h 1238250"/>
                  <a:gd name="connsiteX216" fmla="*/ 327660 w 657225"/>
                  <a:gd name="connsiteY216" fmla="*/ 680085 h 1238250"/>
                  <a:gd name="connsiteX217" fmla="*/ 308610 w 657225"/>
                  <a:gd name="connsiteY217" fmla="*/ 707708 h 1238250"/>
                  <a:gd name="connsiteX218" fmla="*/ 391478 w 657225"/>
                  <a:gd name="connsiteY218" fmla="*/ 706755 h 1238250"/>
                  <a:gd name="connsiteX219" fmla="*/ 410528 w 657225"/>
                  <a:gd name="connsiteY219" fmla="*/ 734378 h 1238250"/>
                  <a:gd name="connsiteX220" fmla="*/ 426720 w 657225"/>
                  <a:gd name="connsiteY220" fmla="*/ 707708 h 1238250"/>
                  <a:gd name="connsiteX221" fmla="*/ 407670 w 657225"/>
                  <a:gd name="connsiteY221" fmla="*/ 680085 h 1238250"/>
                  <a:gd name="connsiteX222" fmla="*/ 391478 w 657225"/>
                  <a:gd name="connsiteY222" fmla="*/ 706755 h 1238250"/>
                  <a:gd name="connsiteX223" fmla="*/ 475298 w 657225"/>
                  <a:gd name="connsiteY223" fmla="*/ 706755 h 1238250"/>
                  <a:gd name="connsiteX224" fmla="*/ 494348 w 657225"/>
                  <a:gd name="connsiteY224" fmla="*/ 735330 h 1238250"/>
                  <a:gd name="connsiteX225" fmla="*/ 510540 w 657225"/>
                  <a:gd name="connsiteY225" fmla="*/ 708660 h 1238250"/>
                  <a:gd name="connsiteX226" fmla="*/ 493395 w 657225"/>
                  <a:gd name="connsiteY226" fmla="*/ 681037 h 1238250"/>
                  <a:gd name="connsiteX227" fmla="*/ 475298 w 657225"/>
                  <a:gd name="connsiteY227" fmla="*/ 706755 h 1238250"/>
                  <a:gd name="connsiteX228" fmla="*/ 589598 w 657225"/>
                  <a:gd name="connsiteY228" fmla="*/ 706755 h 1238250"/>
                  <a:gd name="connsiteX229" fmla="*/ 571500 w 657225"/>
                  <a:gd name="connsiteY229" fmla="*/ 681037 h 1238250"/>
                  <a:gd name="connsiteX230" fmla="*/ 554355 w 657225"/>
                  <a:gd name="connsiteY230" fmla="*/ 706755 h 1238250"/>
                  <a:gd name="connsiteX231" fmla="*/ 570548 w 657225"/>
                  <a:gd name="connsiteY231" fmla="*/ 735330 h 1238250"/>
                  <a:gd name="connsiteX232" fmla="*/ 589598 w 657225"/>
                  <a:gd name="connsiteY232" fmla="*/ 706755 h 1238250"/>
                  <a:gd name="connsiteX233" fmla="*/ 63818 w 657225"/>
                  <a:gd name="connsiteY233" fmla="*/ 163830 h 1238250"/>
                  <a:gd name="connsiteX234" fmla="*/ 81915 w 657225"/>
                  <a:gd name="connsiteY234" fmla="*/ 191452 h 1238250"/>
                  <a:gd name="connsiteX235" fmla="*/ 100013 w 657225"/>
                  <a:gd name="connsiteY235" fmla="*/ 168593 h 1238250"/>
                  <a:gd name="connsiteX236" fmla="*/ 83820 w 657225"/>
                  <a:gd name="connsiteY236" fmla="*/ 139065 h 1238250"/>
                  <a:gd name="connsiteX237" fmla="*/ 63818 w 657225"/>
                  <a:gd name="connsiteY237" fmla="*/ 163830 h 1238250"/>
                  <a:gd name="connsiteX238" fmla="*/ 229553 w 657225"/>
                  <a:gd name="connsiteY238" fmla="*/ 165735 h 1238250"/>
                  <a:gd name="connsiteX239" fmla="*/ 246698 w 657225"/>
                  <a:gd name="connsiteY239" fmla="*/ 191452 h 1238250"/>
                  <a:gd name="connsiteX240" fmla="*/ 264795 w 657225"/>
                  <a:gd name="connsiteY240" fmla="*/ 163830 h 1238250"/>
                  <a:gd name="connsiteX241" fmla="*/ 246698 w 657225"/>
                  <a:gd name="connsiteY241" fmla="*/ 139065 h 1238250"/>
                  <a:gd name="connsiteX242" fmla="*/ 229553 w 657225"/>
                  <a:gd name="connsiteY242" fmla="*/ 165735 h 1238250"/>
                  <a:gd name="connsiteX243" fmla="*/ 308610 w 657225"/>
                  <a:gd name="connsiteY243" fmla="*/ 165735 h 1238250"/>
                  <a:gd name="connsiteX244" fmla="*/ 325755 w 657225"/>
                  <a:gd name="connsiteY244" fmla="*/ 191452 h 1238250"/>
                  <a:gd name="connsiteX245" fmla="*/ 344805 w 657225"/>
                  <a:gd name="connsiteY245" fmla="*/ 163830 h 1238250"/>
                  <a:gd name="connsiteX246" fmla="*/ 325755 w 657225"/>
                  <a:gd name="connsiteY246" fmla="*/ 139065 h 1238250"/>
                  <a:gd name="connsiteX247" fmla="*/ 308610 w 657225"/>
                  <a:gd name="connsiteY247" fmla="*/ 165735 h 1238250"/>
                  <a:gd name="connsiteX248" fmla="*/ 391478 w 657225"/>
                  <a:gd name="connsiteY248" fmla="*/ 165735 h 1238250"/>
                  <a:gd name="connsiteX249" fmla="*/ 408623 w 657225"/>
                  <a:gd name="connsiteY249" fmla="*/ 191452 h 1238250"/>
                  <a:gd name="connsiteX250" fmla="*/ 426720 w 657225"/>
                  <a:gd name="connsiteY250" fmla="*/ 163830 h 1238250"/>
                  <a:gd name="connsiteX251" fmla="*/ 408623 w 657225"/>
                  <a:gd name="connsiteY251" fmla="*/ 139065 h 1238250"/>
                  <a:gd name="connsiteX252" fmla="*/ 391478 w 657225"/>
                  <a:gd name="connsiteY252" fmla="*/ 165735 h 1238250"/>
                  <a:gd name="connsiteX253" fmla="*/ 475298 w 657225"/>
                  <a:gd name="connsiteY253" fmla="*/ 164783 h 1238250"/>
                  <a:gd name="connsiteX254" fmla="*/ 492443 w 657225"/>
                  <a:gd name="connsiteY254" fmla="*/ 191452 h 1238250"/>
                  <a:gd name="connsiteX255" fmla="*/ 510540 w 657225"/>
                  <a:gd name="connsiteY255" fmla="*/ 166688 h 1238250"/>
                  <a:gd name="connsiteX256" fmla="*/ 491490 w 657225"/>
                  <a:gd name="connsiteY256" fmla="*/ 139065 h 1238250"/>
                  <a:gd name="connsiteX257" fmla="*/ 475298 w 657225"/>
                  <a:gd name="connsiteY257" fmla="*/ 164783 h 1238250"/>
                  <a:gd name="connsiteX258" fmla="*/ 553403 w 657225"/>
                  <a:gd name="connsiteY258" fmla="*/ 163830 h 1238250"/>
                  <a:gd name="connsiteX259" fmla="*/ 570548 w 657225"/>
                  <a:gd name="connsiteY259" fmla="*/ 191452 h 1238250"/>
                  <a:gd name="connsiteX260" fmla="*/ 588645 w 657225"/>
                  <a:gd name="connsiteY260" fmla="*/ 166688 h 1238250"/>
                  <a:gd name="connsiteX261" fmla="*/ 570548 w 657225"/>
                  <a:gd name="connsiteY261" fmla="*/ 139065 h 1238250"/>
                  <a:gd name="connsiteX262" fmla="*/ 553403 w 657225"/>
                  <a:gd name="connsiteY262" fmla="*/ 163830 h 1238250"/>
                  <a:gd name="connsiteX263" fmla="*/ 99060 w 657225"/>
                  <a:gd name="connsiteY263" fmla="*/ 243840 h 1238250"/>
                  <a:gd name="connsiteX264" fmla="*/ 80963 w 657225"/>
                  <a:gd name="connsiteY264" fmla="*/ 216218 h 1238250"/>
                  <a:gd name="connsiteX265" fmla="*/ 62865 w 657225"/>
                  <a:gd name="connsiteY265" fmla="*/ 243840 h 1238250"/>
                  <a:gd name="connsiteX266" fmla="*/ 81915 w 657225"/>
                  <a:gd name="connsiteY266" fmla="*/ 270510 h 1238250"/>
                  <a:gd name="connsiteX267" fmla="*/ 99060 w 657225"/>
                  <a:gd name="connsiteY267" fmla="*/ 243840 h 1238250"/>
                  <a:gd name="connsiteX268" fmla="*/ 264795 w 657225"/>
                  <a:gd name="connsiteY268" fmla="*/ 244793 h 1238250"/>
                  <a:gd name="connsiteX269" fmla="*/ 245745 w 657225"/>
                  <a:gd name="connsiteY269" fmla="*/ 216218 h 1238250"/>
                  <a:gd name="connsiteX270" fmla="*/ 229553 w 657225"/>
                  <a:gd name="connsiteY270" fmla="*/ 242887 h 1238250"/>
                  <a:gd name="connsiteX271" fmla="*/ 247650 w 657225"/>
                  <a:gd name="connsiteY271" fmla="*/ 270510 h 1238250"/>
                  <a:gd name="connsiteX272" fmla="*/ 264795 w 657225"/>
                  <a:gd name="connsiteY272" fmla="*/ 244793 h 1238250"/>
                  <a:gd name="connsiteX273" fmla="*/ 308610 w 657225"/>
                  <a:gd name="connsiteY273" fmla="*/ 242887 h 1238250"/>
                  <a:gd name="connsiteX274" fmla="*/ 325755 w 657225"/>
                  <a:gd name="connsiteY274" fmla="*/ 270510 h 1238250"/>
                  <a:gd name="connsiteX275" fmla="*/ 343853 w 657225"/>
                  <a:gd name="connsiteY275" fmla="*/ 245745 h 1238250"/>
                  <a:gd name="connsiteX276" fmla="*/ 324803 w 657225"/>
                  <a:gd name="connsiteY276" fmla="*/ 216218 h 1238250"/>
                  <a:gd name="connsiteX277" fmla="*/ 308610 w 657225"/>
                  <a:gd name="connsiteY277" fmla="*/ 242887 h 1238250"/>
                  <a:gd name="connsiteX278" fmla="*/ 391478 w 657225"/>
                  <a:gd name="connsiteY278" fmla="*/ 243840 h 1238250"/>
                  <a:gd name="connsiteX279" fmla="*/ 409575 w 657225"/>
                  <a:gd name="connsiteY279" fmla="*/ 270510 h 1238250"/>
                  <a:gd name="connsiteX280" fmla="*/ 426720 w 657225"/>
                  <a:gd name="connsiteY280" fmla="*/ 244793 h 1238250"/>
                  <a:gd name="connsiteX281" fmla="*/ 409575 w 657225"/>
                  <a:gd name="connsiteY281" fmla="*/ 216218 h 1238250"/>
                  <a:gd name="connsiteX282" fmla="*/ 391478 w 657225"/>
                  <a:gd name="connsiteY282" fmla="*/ 243840 h 1238250"/>
                  <a:gd name="connsiteX283" fmla="*/ 510540 w 657225"/>
                  <a:gd name="connsiteY283" fmla="*/ 244793 h 1238250"/>
                  <a:gd name="connsiteX284" fmla="*/ 491490 w 657225"/>
                  <a:gd name="connsiteY284" fmla="*/ 216218 h 1238250"/>
                  <a:gd name="connsiteX285" fmla="*/ 475298 w 657225"/>
                  <a:gd name="connsiteY285" fmla="*/ 245745 h 1238250"/>
                  <a:gd name="connsiteX286" fmla="*/ 492443 w 657225"/>
                  <a:gd name="connsiteY286" fmla="*/ 270510 h 1238250"/>
                  <a:gd name="connsiteX287" fmla="*/ 510540 w 657225"/>
                  <a:gd name="connsiteY287" fmla="*/ 244793 h 1238250"/>
                  <a:gd name="connsiteX288" fmla="*/ 589598 w 657225"/>
                  <a:gd name="connsiteY288" fmla="*/ 243840 h 1238250"/>
                  <a:gd name="connsiteX289" fmla="*/ 570548 w 657225"/>
                  <a:gd name="connsiteY289" fmla="*/ 215265 h 1238250"/>
                  <a:gd name="connsiteX290" fmla="*/ 554355 w 657225"/>
                  <a:gd name="connsiteY290" fmla="*/ 244793 h 1238250"/>
                  <a:gd name="connsiteX291" fmla="*/ 572453 w 657225"/>
                  <a:gd name="connsiteY291" fmla="*/ 270510 h 1238250"/>
                  <a:gd name="connsiteX292" fmla="*/ 589598 w 657225"/>
                  <a:gd name="connsiteY292" fmla="*/ 243840 h 1238250"/>
                  <a:gd name="connsiteX293" fmla="*/ 63818 w 657225"/>
                  <a:gd name="connsiteY293" fmla="*/ 319087 h 1238250"/>
                  <a:gd name="connsiteX294" fmla="*/ 80963 w 657225"/>
                  <a:gd name="connsiteY294" fmla="*/ 346710 h 1238250"/>
                  <a:gd name="connsiteX295" fmla="*/ 99060 w 657225"/>
                  <a:gd name="connsiteY295" fmla="*/ 319087 h 1238250"/>
                  <a:gd name="connsiteX296" fmla="*/ 80010 w 657225"/>
                  <a:gd name="connsiteY296" fmla="*/ 295275 h 1238250"/>
                  <a:gd name="connsiteX297" fmla="*/ 63818 w 657225"/>
                  <a:gd name="connsiteY297" fmla="*/ 319087 h 1238250"/>
                  <a:gd name="connsiteX298" fmla="*/ 308610 w 657225"/>
                  <a:gd name="connsiteY298" fmla="*/ 320993 h 1238250"/>
                  <a:gd name="connsiteX299" fmla="*/ 325755 w 657225"/>
                  <a:gd name="connsiteY299" fmla="*/ 345758 h 1238250"/>
                  <a:gd name="connsiteX300" fmla="*/ 344805 w 657225"/>
                  <a:gd name="connsiteY300" fmla="*/ 318135 h 1238250"/>
                  <a:gd name="connsiteX301" fmla="*/ 326708 w 657225"/>
                  <a:gd name="connsiteY301" fmla="*/ 293370 h 1238250"/>
                  <a:gd name="connsiteX302" fmla="*/ 308610 w 657225"/>
                  <a:gd name="connsiteY302" fmla="*/ 320993 h 1238250"/>
                  <a:gd name="connsiteX303" fmla="*/ 510540 w 657225"/>
                  <a:gd name="connsiteY303" fmla="*/ 321945 h 1238250"/>
                  <a:gd name="connsiteX304" fmla="*/ 492443 w 657225"/>
                  <a:gd name="connsiteY304" fmla="*/ 294322 h 1238250"/>
                  <a:gd name="connsiteX305" fmla="*/ 474345 w 657225"/>
                  <a:gd name="connsiteY305" fmla="*/ 319087 h 1238250"/>
                  <a:gd name="connsiteX306" fmla="*/ 490538 w 657225"/>
                  <a:gd name="connsiteY306" fmla="*/ 345758 h 1238250"/>
                  <a:gd name="connsiteX307" fmla="*/ 510540 w 657225"/>
                  <a:gd name="connsiteY307" fmla="*/ 321945 h 1238250"/>
                  <a:gd name="connsiteX308" fmla="*/ 589598 w 657225"/>
                  <a:gd name="connsiteY308" fmla="*/ 320040 h 1238250"/>
                  <a:gd name="connsiteX309" fmla="*/ 572453 w 657225"/>
                  <a:gd name="connsiteY309" fmla="*/ 294322 h 1238250"/>
                  <a:gd name="connsiteX310" fmla="*/ 554355 w 657225"/>
                  <a:gd name="connsiteY310" fmla="*/ 319087 h 1238250"/>
                  <a:gd name="connsiteX311" fmla="*/ 573405 w 657225"/>
                  <a:gd name="connsiteY311" fmla="*/ 346710 h 1238250"/>
                  <a:gd name="connsiteX312" fmla="*/ 589598 w 657225"/>
                  <a:gd name="connsiteY312" fmla="*/ 320040 h 1238250"/>
                  <a:gd name="connsiteX313" fmla="*/ 63818 w 657225"/>
                  <a:gd name="connsiteY313" fmla="*/ 785812 h 1238250"/>
                  <a:gd name="connsiteX314" fmla="*/ 80963 w 657225"/>
                  <a:gd name="connsiteY314" fmla="*/ 811530 h 1238250"/>
                  <a:gd name="connsiteX315" fmla="*/ 100013 w 657225"/>
                  <a:gd name="connsiteY315" fmla="*/ 786765 h 1238250"/>
                  <a:gd name="connsiteX316" fmla="*/ 81915 w 657225"/>
                  <a:gd name="connsiteY316" fmla="*/ 759143 h 1238250"/>
                  <a:gd name="connsiteX317" fmla="*/ 63818 w 657225"/>
                  <a:gd name="connsiteY317" fmla="*/ 785812 h 1238250"/>
                  <a:gd name="connsiteX318" fmla="*/ 229553 w 657225"/>
                  <a:gd name="connsiteY318" fmla="*/ 783908 h 1238250"/>
                  <a:gd name="connsiteX319" fmla="*/ 247650 w 657225"/>
                  <a:gd name="connsiteY319" fmla="*/ 811530 h 1238250"/>
                  <a:gd name="connsiteX320" fmla="*/ 264795 w 657225"/>
                  <a:gd name="connsiteY320" fmla="*/ 788670 h 1238250"/>
                  <a:gd name="connsiteX321" fmla="*/ 247650 w 657225"/>
                  <a:gd name="connsiteY321" fmla="*/ 760095 h 1238250"/>
                  <a:gd name="connsiteX322" fmla="*/ 229553 w 657225"/>
                  <a:gd name="connsiteY322" fmla="*/ 783908 h 1238250"/>
                  <a:gd name="connsiteX323" fmla="*/ 344805 w 657225"/>
                  <a:gd name="connsiteY323" fmla="*/ 783908 h 1238250"/>
                  <a:gd name="connsiteX324" fmla="*/ 327660 w 657225"/>
                  <a:gd name="connsiteY324" fmla="*/ 759143 h 1238250"/>
                  <a:gd name="connsiteX325" fmla="*/ 308610 w 657225"/>
                  <a:gd name="connsiteY325" fmla="*/ 785812 h 1238250"/>
                  <a:gd name="connsiteX326" fmla="*/ 326708 w 657225"/>
                  <a:gd name="connsiteY326" fmla="*/ 810578 h 1238250"/>
                  <a:gd name="connsiteX327" fmla="*/ 344805 w 657225"/>
                  <a:gd name="connsiteY327" fmla="*/ 783908 h 1238250"/>
                  <a:gd name="connsiteX328" fmla="*/ 392430 w 657225"/>
                  <a:gd name="connsiteY328" fmla="*/ 788670 h 1238250"/>
                  <a:gd name="connsiteX329" fmla="*/ 408623 w 657225"/>
                  <a:gd name="connsiteY329" fmla="*/ 811530 h 1238250"/>
                  <a:gd name="connsiteX330" fmla="*/ 426720 w 657225"/>
                  <a:gd name="connsiteY330" fmla="*/ 788670 h 1238250"/>
                  <a:gd name="connsiteX331" fmla="*/ 410528 w 657225"/>
                  <a:gd name="connsiteY331" fmla="*/ 759143 h 1238250"/>
                  <a:gd name="connsiteX332" fmla="*/ 392430 w 657225"/>
                  <a:gd name="connsiteY332" fmla="*/ 788670 h 1238250"/>
                  <a:gd name="connsiteX333" fmla="*/ 475298 w 657225"/>
                  <a:gd name="connsiteY333" fmla="*/ 785812 h 1238250"/>
                  <a:gd name="connsiteX334" fmla="*/ 491490 w 657225"/>
                  <a:gd name="connsiteY334" fmla="*/ 811530 h 1238250"/>
                  <a:gd name="connsiteX335" fmla="*/ 510540 w 657225"/>
                  <a:gd name="connsiteY335" fmla="*/ 787718 h 1238250"/>
                  <a:gd name="connsiteX336" fmla="*/ 492443 w 657225"/>
                  <a:gd name="connsiteY336" fmla="*/ 760095 h 1238250"/>
                  <a:gd name="connsiteX337" fmla="*/ 475298 w 657225"/>
                  <a:gd name="connsiteY337" fmla="*/ 785812 h 1238250"/>
                  <a:gd name="connsiteX338" fmla="*/ 589598 w 657225"/>
                  <a:gd name="connsiteY338" fmla="*/ 786765 h 1238250"/>
                  <a:gd name="connsiteX339" fmla="*/ 571500 w 657225"/>
                  <a:gd name="connsiteY339" fmla="*/ 759143 h 1238250"/>
                  <a:gd name="connsiteX340" fmla="*/ 553403 w 657225"/>
                  <a:gd name="connsiteY340" fmla="*/ 782003 h 1238250"/>
                  <a:gd name="connsiteX341" fmla="*/ 569595 w 657225"/>
                  <a:gd name="connsiteY341" fmla="*/ 811530 h 1238250"/>
                  <a:gd name="connsiteX342" fmla="*/ 589598 w 657225"/>
                  <a:gd name="connsiteY342" fmla="*/ 786765 h 1238250"/>
                  <a:gd name="connsiteX343" fmla="*/ 99060 w 657225"/>
                  <a:gd name="connsiteY343" fmla="*/ 631508 h 1238250"/>
                  <a:gd name="connsiteX344" fmla="*/ 80963 w 657225"/>
                  <a:gd name="connsiteY344" fmla="*/ 603885 h 1238250"/>
                  <a:gd name="connsiteX345" fmla="*/ 63818 w 657225"/>
                  <a:gd name="connsiteY345" fmla="*/ 629603 h 1238250"/>
                  <a:gd name="connsiteX346" fmla="*/ 80963 w 657225"/>
                  <a:gd name="connsiteY346" fmla="*/ 655320 h 1238250"/>
                  <a:gd name="connsiteX347" fmla="*/ 99060 w 657225"/>
                  <a:gd name="connsiteY347" fmla="*/ 631508 h 1238250"/>
                  <a:gd name="connsiteX348" fmla="*/ 264795 w 657225"/>
                  <a:gd name="connsiteY348" fmla="*/ 629603 h 1238250"/>
                  <a:gd name="connsiteX349" fmla="*/ 247650 w 657225"/>
                  <a:gd name="connsiteY349" fmla="*/ 603885 h 1238250"/>
                  <a:gd name="connsiteX350" fmla="*/ 229553 w 657225"/>
                  <a:gd name="connsiteY350" fmla="*/ 628650 h 1238250"/>
                  <a:gd name="connsiteX351" fmla="*/ 247650 w 657225"/>
                  <a:gd name="connsiteY351" fmla="*/ 656273 h 1238250"/>
                  <a:gd name="connsiteX352" fmla="*/ 264795 w 657225"/>
                  <a:gd name="connsiteY352" fmla="*/ 629603 h 1238250"/>
                  <a:gd name="connsiteX353" fmla="*/ 344805 w 657225"/>
                  <a:gd name="connsiteY353" fmla="*/ 631508 h 1238250"/>
                  <a:gd name="connsiteX354" fmla="*/ 326708 w 657225"/>
                  <a:gd name="connsiteY354" fmla="*/ 603885 h 1238250"/>
                  <a:gd name="connsiteX355" fmla="*/ 308610 w 657225"/>
                  <a:gd name="connsiteY355" fmla="*/ 626745 h 1238250"/>
                  <a:gd name="connsiteX356" fmla="*/ 324803 w 657225"/>
                  <a:gd name="connsiteY356" fmla="*/ 656273 h 1238250"/>
                  <a:gd name="connsiteX357" fmla="*/ 344805 w 657225"/>
                  <a:gd name="connsiteY357" fmla="*/ 631508 h 1238250"/>
                  <a:gd name="connsiteX358" fmla="*/ 426720 w 657225"/>
                  <a:gd name="connsiteY358" fmla="*/ 628650 h 1238250"/>
                  <a:gd name="connsiteX359" fmla="*/ 410528 w 657225"/>
                  <a:gd name="connsiteY359" fmla="*/ 603885 h 1238250"/>
                  <a:gd name="connsiteX360" fmla="*/ 391478 w 657225"/>
                  <a:gd name="connsiteY360" fmla="*/ 627698 h 1238250"/>
                  <a:gd name="connsiteX361" fmla="*/ 408623 w 657225"/>
                  <a:gd name="connsiteY361" fmla="*/ 655320 h 1238250"/>
                  <a:gd name="connsiteX362" fmla="*/ 426720 w 657225"/>
                  <a:gd name="connsiteY362" fmla="*/ 628650 h 1238250"/>
                  <a:gd name="connsiteX363" fmla="*/ 510540 w 657225"/>
                  <a:gd name="connsiteY363" fmla="*/ 629603 h 1238250"/>
                  <a:gd name="connsiteX364" fmla="*/ 493395 w 657225"/>
                  <a:gd name="connsiteY364" fmla="*/ 603885 h 1238250"/>
                  <a:gd name="connsiteX365" fmla="*/ 474345 w 657225"/>
                  <a:gd name="connsiteY365" fmla="*/ 628650 h 1238250"/>
                  <a:gd name="connsiteX366" fmla="*/ 492443 w 657225"/>
                  <a:gd name="connsiteY366" fmla="*/ 656273 h 1238250"/>
                  <a:gd name="connsiteX367" fmla="*/ 510540 w 657225"/>
                  <a:gd name="connsiteY367" fmla="*/ 629603 h 1238250"/>
                  <a:gd name="connsiteX368" fmla="*/ 589598 w 657225"/>
                  <a:gd name="connsiteY368" fmla="*/ 628650 h 1238250"/>
                  <a:gd name="connsiteX369" fmla="*/ 571500 w 657225"/>
                  <a:gd name="connsiteY369" fmla="*/ 603885 h 1238250"/>
                  <a:gd name="connsiteX370" fmla="*/ 553403 w 657225"/>
                  <a:gd name="connsiteY370" fmla="*/ 628650 h 1238250"/>
                  <a:gd name="connsiteX371" fmla="*/ 571500 w 657225"/>
                  <a:gd name="connsiteY371" fmla="*/ 656273 h 1238250"/>
                  <a:gd name="connsiteX372" fmla="*/ 589598 w 657225"/>
                  <a:gd name="connsiteY372" fmla="*/ 628650 h 1238250"/>
                  <a:gd name="connsiteX373" fmla="*/ 99060 w 657225"/>
                  <a:gd name="connsiteY373" fmla="*/ 941070 h 1238250"/>
                  <a:gd name="connsiteX374" fmla="*/ 81915 w 657225"/>
                  <a:gd name="connsiteY374" fmla="*/ 914400 h 1238250"/>
                  <a:gd name="connsiteX375" fmla="*/ 63818 w 657225"/>
                  <a:gd name="connsiteY375" fmla="*/ 939165 h 1238250"/>
                  <a:gd name="connsiteX376" fmla="*/ 82868 w 657225"/>
                  <a:gd name="connsiteY376" fmla="*/ 966787 h 1238250"/>
                  <a:gd name="connsiteX377" fmla="*/ 99060 w 657225"/>
                  <a:gd name="connsiteY377" fmla="*/ 941070 h 1238250"/>
                  <a:gd name="connsiteX378" fmla="*/ 308610 w 657225"/>
                  <a:gd name="connsiteY378" fmla="*/ 939165 h 1238250"/>
                  <a:gd name="connsiteX379" fmla="*/ 325755 w 657225"/>
                  <a:gd name="connsiteY379" fmla="*/ 966787 h 1238250"/>
                  <a:gd name="connsiteX380" fmla="*/ 343853 w 657225"/>
                  <a:gd name="connsiteY380" fmla="*/ 942023 h 1238250"/>
                  <a:gd name="connsiteX381" fmla="*/ 324803 w 657225"/>
                  <a:gd name="connsiteY381" fmla="*/ 915353 h 1238250"/>
                  <a:gd name="connsiteX382" fmla="*/ 308610 w 657225"/>
                  <a:gd name="connsiteY382" fmla="*/ 939165 h 1238250"/>
                  <a:gd name="connsiteX383" fmla="*/ 391478 w 657225"/>
                  <a:gd name="connsiteY383" fmla="*/ 937260 h 1238250"/>
                  <a:gd name="connsiteX384" fmla="*/ 409575 w 657225"/>
                  <a:gd name="connsiteY384" fmla="*/ 966787 h 1238250"/>
                  <a:gd name="connsiteX385" fmla="*/ 426720 w 657225"/>
                  <a:gd name="connsiteY385" fmla="*/ 942975 h 1238250"/>
                  <a:gd name="connsiteX386" fmla="*/ 409575 w 657225"/>
                  <a:gd name="connsiteY386" fmla="*/ 914400 h 1238250"/>
                  <a:gd name="connsiteX387" fmla="*/ 391478 w 657225"/>
                  <a:gd name="connsiteY387" fmla="*/ 937260 h 1238250"/>
                  <a:gd name="connsiteX388" fmla="*/ 511492 w 657225"/>
                  <a:gd name="connsiteY388" fmla="*/ 947737 h 1238250"/>
                  <a:gd name="connsiteX389" fmla="*/ 492443 w 657225"/>
                  <a:gd name="connsiteY389" fmla="*/ 915353 h 1238250"/>
                  <a:gd name="connsiteX390" fmla="*/ 475298 w 657225"/>
                  <a:gd name="connsiteY390" fmla="*/ 941070 h 1238250"/>
                  <a:gd name="connsiteX391" fmla="*/ 492443 w 657225"/>
                  <a:gd name="connsiteY391" fmla="*/ 967740 h 1238250"/>
                  <a:gd name="connsiteX392" fmla="*/ 511492 w 657225"/>
                  <a:gd name="connsiteY392" fmla="*/ 947737 h 1238250"/>
                  <a:gd name="connsiteX393" fmla="*/ 589598 w 657225"/>
                  <a:gd name="connsiteY393" fmla="*/ 940117 h 1238250"/>
                  <a:gd name="connsiteX394" fmla="*/ 572453 w 657225"/>
                  <a:gd name="connsiteY394" fmla="*/ 915353 h 1238250"/>
                  <a:gd name="connsiteX395" fmla="*/ 553403 w 657225"/>
                  <a:gd name="connsiteY395" fmla="*/ 940117 h 1238250"/>
                  <a:gd name="connsiteX396" fmla="*/ 571500 w 657225"/>
                  <a:gd name="connsiteY396" fmla="*/ 967740 h 1238250"/>
                  <a:gd name="connsiteX397" fmla="*/ 589598 w 657225"/>
                  <a:gd name="connsiteY397" fmla="*/ 940117 h 1238250"/>
                  <a:gd name="connsiteX398" fmla="*/ 99060 w 657225"/>
                  <a:gd name="connsiteY398" fmla="*/ 705803 h 1238250"/>
                  <a:gd name="connsiteX399" fmla="*/ 80010 w 657225"/>
                  <a:gd name="connsiteY399" fmla="*/ 680085 h 1238250"/>
                  <a:gd name="connsiteX400" fmla="*/ 62865 w 657225"/>
                  <a:gd name="connsiteY400" fmla="*/ 708660 h 1238250"/>
                  <a:gd name="connsiteX401" fmla="*/ 80010 w 657225"/>
                  <a:gd name="connsiteY401" fmla="*/ 734378 h 1238250"/>
                  <a:gd name="connsiteX402" fmla="*/ 99060 w 657225"/>
                  <a:gd name="connsiteY402" fmla="*/ 705803 h 1238250"/>
                  <a:gd name="connsiteX403" fmla="*/ 264795 w 657225"/>
                  <a:gd name="connsiteY403" fmla="*/ 706755 h 1238250"/>
                  <a:gd name="connsiteX404" fmla="*/ 248603 w 657225"/>
                  <a:gd name="connsiteY404" fmla="*/ 681037 h 1238250"/>
                  <a:gd name="connsiteX405" fmla="*/ 229553 w 657225"/>
                  <a:gd name="connsiteY405" fmla="*/ 707708 h 1238250"/>
                  <a:gd name="connsiteX406" fmla="*/ 245745 w 657225"/>
                  <a:gd name="connsiteY406" fmla="*/ 734378 h 1238250"/>
                  <a:gd name="connsiteX407" fmla="*/ 264795 w 657225"/>
                  <a:gd name="connsiteY407" fmla="*/ 706755 h 1238250"/>
                  <a:gd name="connsiteX408" fmla="*/ 229553 w 657225"/>
                  <a:gd name="connsiteY408" fmla="*/ 943928 h 1238250"/>
                  <a:gd name="connsiteX409" fmla="*/ 246698 w 657225"/>
                  <a:gd name="connsiteY409" fmla="*/ 966787 h 1238250"/>
                  <a:gd name="connsiteX410" fmla="*/ 264795 w 657225"/>
                  <a:gd name="connsiteY410" fmla="*/ 941070 h 1238250"/>
                  <a:gd name="connsiteX411" fmla="*/ 247650 w 657225"/>
                  <a:gd name="connsiteY411" fmla="*/ 915353 h 1238250"/>
                  <a:gd name="connsiteX412" fmla="*/ 229553 w 657225"/>
                  <a:gd name="connsiteY412" fmla="*/ 943928 h 1238250"/>
                  <a:gd name="connsiteX413" fmla="*/ 264795 w 657225"/>
                  <a:gd name="connsiteY413" fmla="*/ 480060 h 1238250"/>
                  <a:gd name="connsiteX414" fmla="*/ 247650 w 657225"/>
                  <a:gd name="connsiteY414" fmla="*/ 450533 h 1238250"/>
                  <a:gd name="connsiteX415" fmla="*/ 229553 w 657225"/>
                  <a:gd name="connsiteY415" fmla="*/ 476250 h 1238250"/>
                  <a:gd name="connsiteX416" fmla="*/ 246698 w 657225"/>
                  <a:gd name="connsiteY416" fmla="*/ 501968 h 1238250"/>
                  <a:gd name="connsiteX417" fmla="*/ 264795 w 657225"/>
                  <a:gd name="connsiteY417" fmla="*/ 480060 h 1238250"/>
                  <a:gd name="connsiteX418" fmla="*/ 264795 w 657225"/>
                  <a:gd name="connsiteY418" fmla="*/ 321945 h 1238250"/>
                  <a:gd name="connsiteX419" fmla="*/ 246698 w 657225"/>
                  <a:gd name="connsiteY419" fmla="*/ 295275 h 1238250"/>
                  <a:gd name="connsiteX420" fmla="*/ 228600 w 657225"/>
                  <a:gd name="connsiteY420" fmla="*/ 320993 h 1238250"/>
                  <a:gd name="connsiteX421" fmla="*/ 245745 w 657225"/>
                  <a:gd name="connsiteY421" fmla="*/ 346710 h 1238250"/>
                  <a:gd name="connsiteX422" fmla="*/ 264795 w 657225"/>
                  <a:gd name="connsiteY422" fmla="*/ 321945 h 1238250"/>
                  <a:gd name="connsiteX423" fmla="*/ 426720 w 657225"/>
                  <a:gd name="connsiteY423" fmla="*/ 321945 h 1238250"/>
                  <a:gd name="connsiteX424" fmla="*/ 410528 w 657225"/>
                  <a:gd name="connsiteY424" fmla="*/ 295275 h 1238250"/>
                  <a:gd name="connsiteX425" fmla="*/ 391478 w 657225"/>
                  <a:gd name="connsiteY425" fmla="*/ 319087 h 1238250"/>
                  <a:gd name="connsiteX426" fmla="*/ 407670 w 657225"/>
                  <a:gd name="connsiteY426" fmla="*/ 346710 h 1238250"/>
                  <a:gd name="connsiteX427" fmla="*/ 426720 w 657225"/>
                  <a:gd name="connsiteY427" fmla="*/ 321945 h 1238250"/>
                  <a:gd name="connsiteX428" fmla="*/ 179070 w 657225"/>
                  <a:gd name="connsiteY428" fmla="*/ 164783 h 1238250"/>
                  <a:gd name="connsiteX429" fmla="*/ 162878 w 657225"/>
                  <a:gd name="connsiteY429" fmla="*/ 139065 h 1238250"/>
                  <a:gd name="connsiteX430" fmla="*/ 143828 w 657225"/>
                  <a:gd name="connsiteY430" fmla="*/ 163830 h 1238250"/>
                  <a:gd name="connsiteX431" fmla="*/ 160973 w 657225"/>
                  <a:gd name="connsiteY431" fmla="*/ 190500 h 1238250"/>
                  <a:gd name="connsiteX432" fmla="*/ 179070 w 657225"/>
                  <a:gd name="connsiteY432" fmla="*/ 164783 h 1238250"/>
                  <a:gd name="connsiteX433" fmla="*/ 426720 w 657225"/>
                  <a:gd name="connsiteY433" fmla="*/ 478155 h 1238250"/>
                  <a:gd name="connsiteX434" fmla="*/ 408623 w 657225"/>
                  <a:gd name="connsiteY434" fmla="*/ 450533 h 1238250"/>
                  <a:gd name="connsiteX435" fmla="*/ 390525 w 657225"/>
                  <a:gd name="connsiteY435" fmla="*/ 476250 h 1238250"/>
                  <a:gd name="connsiteX436" fmla="*/ 411480 w 657225"/>
                  <a:gd name="connsiteY436" fmla="*/ 501968 h 1238250"/>
                  <a:gd name="connsiteX437" fmla="*/ 426720 w 657225"/>
                  <a:gd name="connsiteY437" fmla="*/ 478155 h 1238250"/>
                  <a:gd name="connsiteX438" fmla="*/ 179070 w 657225"/>
                  <a:gd name="connsiteY438" fmla="*/ 84772 h 1238250"/>
                  <a:gd name="connsiteX439" fmla="*/ 160973 w 657225"/>
                  <a:gd name="connsiteY439" fmla="*/ 54293 h 1238250"/>
                  <a:gd name="connsiteX440" fmla="*/ 145733 w 657225"/>
                  <a:gd name="connsiteY440" fmla="*/ 80963 h 1238250"/>
                  <a:gd name="connsiteX441" fmla="*/ 163830 w 657225"/>
                  <a:gd name="connsiteY441" fmla="*/ 114300 h 1238250"/>
                  <a:gd name="connsiteX442" fmla="*/ 179070 w 657225"/>
                  <a:gd name="connsiteY442" fmla="*/ 84772 h 1238250"/>
                  <a:gd name="connsiteX443" fmla="*/ 179070 w 657225"/>
                  <a:gd name="connsiteY443" fmla="*/ 398145 h 1238250"/>
                  <a:gd name="connsiteX444" fmla="*/ 162878 w 657225"/>
                  <a:gd name="connsiteY444" fmla="*/ 368618 h 1238250"/>
                  <a:gd name="connsiteX445" fmla="*/ 144780 w 657225"/>
                  <a:gd name="connsiteY445" fmla="*/ 393383 h 1238250"/>
                  <a:gd name="connsiteX446" fmla="*/ 160973 w 657225"/>
                  <a:gd name="connsiteY446" fmla="*/ 424815 h 1238250"/>
                  <a:gd name="connsiteX447" fmla="*/ 179070 w 657225"/>
                  <a:gd name="connsiteY447" fmla="*/ 398145 h 1238250"/>
                  <a:gd name="connsiteX448" fmla="*/ 179070 w 657225"/>
                  <a:gd name="connsiteY448" fmla="*/ 1018223 h 1238250"/>
                  <a:gd name="connsiteX449" fmla="*/ 162878 w 657225"/>
                  <a:gd name="connsiteY449" fmla="*/ 989648 h 1238250"/>
                  <a:gd name="connsiteX450" fmla="*/ 144780 w 657225"/>
                  <a:gd name="connsiteY450" fmla="*/ 1017270 h 1238250"/>
                  <a:gd name="connsiteX451" fmla="*/ 160020 w 657225"/>
                  <a:gd name="connsiteY451" fmla="*/ 1046798 h 1238250"/>
                  <a:gd name="connsiteX452" fmla="*/ 179070 w 657225"/>
                  <a:gd name="connsiteY452" fmla="*/ 1018223 h 1238250"/>
                  <a:gd name="connsiteX453" fmla="*/ 264795 w 657225"/>
                  <a:gd name="connsiteY453" fmla="*/ 1100138 h 1238250"/>
                  <a:gd name="connsiteX454" fmla="*/ 246698 w 657225"/>
                  <a:gd name="connsiteY454" fmla="*/ 1071563 h 1238250"/>
                  <a:gd name="connsiteX455" fmla="*/ 229553 w 657225"/>
                  <a:gd name="connsiteY455" fmla="*/ 1094423 h 1238250"/>
                  <a:gd name="connsiteX456" fmla="*/ 244793 w 657225"/>
                  <a:gd name="connsiteY456" fmla="*/ 1121092 h 1238250"/>
                  <a:gd name="connsiteX457" fmla="*/ 264795 w 657225"/>
                  <a:gd name="connsiteY457" fmla="*/ 1100138 h 1238250"/>
                  <a:gd name="connsiteX458" fmla="*/ 308610 w 657225"/>
                  <a:gd name="connsiteY458" fmla="*/ 1091565 h 1238250"/>
                  <a:gd name="connsiteX459" fmla="*/ 325755 w 657225"/>
                  <a:gd name="connsiteY459" fmla="*/ 1121092 h 1238250"/>
                  <a:gd name="connsiteX460" fmla="*/ 344805 w 657225"/>
                  <a:gd name="connsiteY460" fmla="*/ 1096328 h 1238250"/>
                  <a:gd name="connsiteX461" fmla="*/ 327660 w 657225"/>
                  <a:gd name="connsiteY461" fmla="*/ 1070610 h 1238250"/>
                  <a:gd name="connsiteX462" fmla="*/ 308610 w 657225"/>
                  <a:gd name="connsiteY462" fmla="*/ 1091565 h 1238250"/>
                  <a:gd name="connsiteX463" fmla="*/ 589598 w 657225"/>
                  <a:gd name="connsiteY463" fmla="*/ 477203 h 1238250"/>
                  <a:gd name="connsiteX464" fmla="*/ 573405 w 657225"/>
                  <a:gd name="connsiteY464" fmla="*/ 451485 h 1238250"/>
                  <a:gd name="connsiteX465" fmla="*/ 554355 w 657225"/>
                  <a:gd name="connsiteY465" fmla="*/ 475297 h 1238250"/>
                  <a:gd name="connsiteX466" fmla="*/ 571500 w 657225"/>
                  <a:gd name="connsiteY466" fmla="*/ 501968 h 1238250"/>
                  <a:gd name="connsiteX467" fmla="*/ 589598 w 657225"/>
                  <a:gd name="connsiteY467" fmla="*/ 477203 h 1238250"/>
                  <a:gd name="connsiteX468" fmla="*/ 511492 w 657225"/>
                  <a:gd name="connsiteY468" fmla="*/ 468630 h 1238250"/>
                  <a:gd name="connsiteX469" fmla="*/ 494348 w 657225"/>
                  <a:gd name="connsiteY469" fmla="*/ 450533 h 1238250"/>
                  <a:gd name="connsiteX470" fmla="*/ 475298 w 657225"/>
                  <a:gd name="connsiteY470" fmla="*/ 475297 h 1238250"/>
                  <a:gd name="connsiteX471" fmla="*/ 494348 w 657225"/>
                  <a:gd name="connsiteY471" fmla="*/ 500062 h 1238250"/>
                  <a:gd name="connsiteX472" fmla="*/ 511492 w 657225"/>
                  <a:gd name="connsiteY472" fmla="*/ 468630 h 1238250"/>
                  <a:gd name="connsiteX473" fmla="*/ 344805 w 657225"/>
                  <a:gd name="connsiteY473" fmla="*/ 476250 h 1238250"/>
                  <a:gd name="connsiteX474" fmla="*/ 326708 w 657225"/>
                  <a:gd name="connsiteY474" fmla="*/ 451485 h 1238250"/>
                  <a:gd name="connsiteX475" fmla="*/ 308610 w 657225"/>
                  <a:gd name="connsiteY475" fmla="*/ 476250 h 1238250"/>
                  <a:gd name="connsiteX476" fmla="*/ 326708 w 657225"/>
                  <a:gd name="connsiteY476" fmla="*/ 501015 h 1238250"/>
                  <a:gd name="connsiteX477" fmla="*/ 344805 w 657225"/>
                  <a:gd name="connsiteY477" fmla="*/ 476250 h 1238250"/>
                  <a:gd name="connsiteX478" fmla="*/ 63818 w 657225"/>
                  <a:gd name="connsiteY478" fmla="*/ 474345 h 1238250"/>
                  <a:gd name="connsiteX479" fmla="*/ 80010 w 657225"/>
                  <a:gd name="connsiteY479" fmla="*/ 501015 h 1238250"/>
                  <a:gd name="connsiteX480" fmla="*/ 100013 w 657225"/>
                  <a:gd name="connsiteY480" fmla="*/ 477203 h 1238250"/>
                  <a:gd name="connsiteX481" fmla="*/ 83820 w 657225"/>
                  <a:gd name="connsiteY481" fmla="*/ 450533 h 1238250"/>
                  <a:gd name="connsiteX482" fmla="*/ 63818 w 657225"/>
                  <a:gd name="connsiteY482" fmla="*/ 474345 h 1238250"/>
                  <a:gd name="connsiteX483" fmla="*/ 99060 w 657225"/>
                  <a:gd name="connsiteY483" fmla="*/ 1097280 h 1238250"/>
                  <a:gd name="connsiteX484" fmla="*/ 82868 w 657225"/>
                  <a:gd name="connsiteY484" fmla="*/ 1071563 h 1238250"/>
                  <a:gd name="connsiteX485" fmla="*/ 63818 w 657225"/>
                  <a:gd name="connsiteY485" fmla="*/ 1095375 h 1238250"/>
                  <a:gd name="connsiteX486" fmla="*/ 80963 w 657225"/>
                  <a:gd name="connsiteY486" fmla="*/ 1122045 h 1238250"/>
                  <a:gd name="connsiteX487" fmla="*/ 99060 w 657225"/>
                  <a:gd name="connsiteY487" fmla="*/ 1097280 h 1238250"/>
                  <a:gd name="connsiteX488" fmla="*/ 179070 w 657225"/>
                  <a:gd name="connsiteY488" fmla="*/ 242887 h 1238250"/>
                  <a:gd name="connsiteX489" fmla="*/ 161925 w 657225"/>
                  <a:gd name="connsiteY489" fmla="*/ 216218 h 1238250"/>
                  <a:gd name="connsiteX490" fmla="*/ 145733 w 657225"/>
                  <a:gd name="connsiteY490" fmla="*/ 242887 h 1238250"/>
                  <a:gd name="connsiteX491" fmla="*/ 161925 w 657225"/>
                  <a:gd name="connsiteY491" fmla="*/ 270510 h 1238250"/>
                  <a:gd name="connsiteX492" fmla="*/ 179070 w 657225"/>
                  <a:gd name="connsiteY492" fmla="*/ 242887 h 1238250"/>
                  <a:gd name="connsiteX493" fmla="*/ 179070 w 657225"/>
                  <a:gd name="connsiteY493" fmla="*/ 707708 h 1238250"/>
                  <a:gd name="connsiteX494" fmla="*/ 161925 w 657225"/>
                  <a:gd name="connsiteY494" fmla="*/ 681037 h 1238250"/>
                  <a:gd name="connsiteX495" fmla="*/ 144780 w 657225"/>
                  <a:gd name="connsiteY495" fmla="*/ 706755 h 1238250"/>
                  <a:gd name="connsiteX496" fmla="*/ 162878 w 657225"/>
                  <a:gd name="connsiteY496" fmla="*/ 734378 h 1238250"/>
                  <a:gd name="connsiteX497" fmla="*/ 179070 w 657225"/>
                  <a:gd name="connsiteY497" fmla="*/ 707708 h 1238250"/>
                  <a:gd name="connsiteX498" fmla="*/ 179070 w 657225"/>
                  <a:gd name="connsiteY498" fmla="*/ 479108 h 1238250"/>
                  <a:gd name="connsiteX499" fmla="*/ 161925 w 657225"/>
                  <a:gd name="connsiteY499" fmla="*/ 450533 h 1238250"/>
                  <a:gd name="connsiteX500" fmla="*/ 144780 w 657225"/>
                  <a:gd name="connsiteY500" fmla="*/ 476250 h 1238250"/>
                  <a:gd name="connsiteX501" fmla="*/ 161925 w 657225"/>
                  <a:gd name="connsiteY501" fmla="*/ 500062 h 1238250"/>
                  <a:gd name="connsiteX502" fmla="*/ 179070 w 657225"/>
                  <a:gd name="connsiteY502" fmla="*/ 479108 h 1238250"/>
                  <a:gd name="connsiteX503" fmla="*/ 144780 w 657225"/>
                  <a:gd name="connsiteY503" fmla="*/ 1097280 h 1238250"/>
                  <a:gd name="connsiteX504" fmla="*/ 160973 w 657225"/>
                  <a:gd name="connsiteY504" fmla="*/ 1121092 h 1238250"/>
                  <a:gd name="connsiteX505" fmla="*/ 178118 w 657225"/>
                  <a:gd name="connsiteY505" fmla="*/ 1095375 h 1238250"/>
                  <a:gd name="connsiteX506" fmla="*/ 161925 w 657225"/>
                  <a:gd name="connsiteY506" fmla="*/ 1071563 h 1238250"/>
                  <a:gd name="connsiteX507" fmla="*/ 144780 w 657225"/>
                  <a:gd name="connsiteY507" fmla="*/ 1097280 h 123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Lst>
                <a:rect l="l" t="t" r="r" b="b"/>
                <a:pathLst>
                  <a:path w="657225" h="1238250">
                    <a:moveTo>
                      <a:pt x="512445" y="1097280"/>
                    </a:moveTo>
                    <a:cubicBezTo>
                      <a:pt x="507683" y="1087755"/>
                      <a:pt x="517208" y="1069658"/>
                      <a:pt x="493395" y="1071563"/>
                    </a:cubicBezTo>
                    <a:cubicBezTo>
                      <a:pt x="479108" y="1073467"/>
                      <a:pt x="473393" y="1076325"/>
                      <a:pt x="474345" y="1090613"/>
                    </a:cubicBezTo>
                    <a:cubicBezTo>
                      <a:pt x="475298" y="1105853"/>
                      <a:pt x="446723" y="1123950"/>
                      <a:pt x="432435" y="1119188"/>
                    </a:cubicBezTo>
                    <a:cubicBezTo>
                      <a:pt x="422910" y="1116330"/>
                      <a:pt x="427673" y="1107758"/>
                      <a:pt x="426720" y="1102042"/>
                    </a:cubicBezTo>
                    <a:cubicBezTo>
                      <a:pt x="423863" y="1089660"/>
                      <a:pt x="435293" y="1070610"/>
                      <a:pt x="408623" y="1071563"/>
                    </a:cubicBezTo>
                    <a:cubicBezTo>
                      <a:pt x="391478" y="1071563"/>
                      <a:pt x="391478" y="1080135"/>
                      <a:pt x="391478" y="1092517"/>
                    </a:cubicBezTo>
                    <a:cubicBezTo>
                      <a:pt x="390525" y="1111567"/>
                      <a:pt x="391478" y="1126808"/>
                      <a:pt x="417195" y="1119188"/>
                    </a:cubicBezTo>
                    <a:cubicBezTo>
                      <a:pt x="415290" y="1127760"/>
                      <a:pt x="408623" y="1127760"/>
                      <a:pt x="402908" y="1129665"/>
                    </a:cubicBezTo>
                    <a:cubicBezTo>
                      <a:pt x="365760" y="1143000"/>
                      <a:pt x="323850" y="1142048"/>
                      <a:pt x="287655" y="1160145"/>
                    </a:cubicBezTo>
                    <a:cubicBezTo>
                      <a:pt x="279083" y="1163955"/>
                      <a:pt x="264795" y="1174433"/>
                      <a:pt x="261938" y="1150620"/>
                    </a:cubicBezTo>
                    <a:cubicBezTo>
                      <a:pt x="260985" y="1140142"/>
                      <a:pt x="246698" y="1146810"/>
                      <a:pt x="239078" y="1145858"/>
                    </a:cubicBezTo>
                    <a:cubicBezTo>
                      <a:pt x="228600" y="1144905"/>
                      <a:pt x="230505" y="1153478"/>
                      <a:pt x="229553" y="1160145"/>
                    </a:cubicBezTo>
                    <a:cubicBezTo>
                      <a:pt x="227648" y="1173480"/>
                      <a:pt x="195263" y="1192530"/>
                      <a:pt x="184785" y="1186815"/>
                    </a:cubicBezTo>
                    <a:cubicBezTo>
                      <a:pt x="176213" y="1182053"/>
                      <a:pt x="180023" y="1172528"/>
                      <a:pt x="180023" y="1165860"/>
                    </a:cubicBezTo>
                    <a:cubicBezTo>
                      <a:pt x="180023" y="1152525"/>
                      <a:pt x="178118" y="1144905"/>
                      <a:pt x="161925" y="1145858"/>
                    </a:cubicBezTo>
                    <a:cubicBezTo>
                      <a:pt x="146685" y="1145858"/>
                      <a:pt x="143828" y="1153478"/>
                      <a:pt x="145733" y="1164908"/>
                    </a:cubicBezTo>
                    <a:cubicBezTo>
                      <a:pt x="151448" y="1194435"/>
                      <a:pt x="137160" y="1204913"/>
                      <a:pt x="109538" y="1210628"/>
                    </a:cubicBezTo>
                    <a:cubicBezTo>
                      <a:pt x="74295" y="1217295"/>
                      <a:pt x="39053" y="1229678"/>
                      <a:pt x="4763" y="1239203"/>
                    </a:cubicBezTo>
                    <a:cubicBezTo>
                      <a:pt x="-952" y="1229678"/>
                      <a:pt x="953" y="1221105"/>
                      <a:pt x="953" y="1212533"/>
                    </a:cubicBezTo>
                    <a:cubicBezTo>
                      <a:pt x="953" y="818198"/>
                      <a:pt x="953" y="422910"/>
                      <a:pt x="0" y="28575"/>
                    </a:cubicBezTo>
                    <a:cubicBezTo>
                      <a:pt x="0" y="4763"/>
                      <a:pt x="6668" y="0"/>
                      <a:pt x="29528" y="0"/>
                    </a:cubicBezTo>
                    <a:cubicBezTo>
                      <a:pt x="232410" y="952"/>
                      <a:pt x="434340" y="952"/>
                      <a:pt x="637223" y="0"/>
                    </a:cubicBezTo>
                    <a:cubicBezTo>
                      <a:pt x="659130" y="0"/>
                      <a:pt x="664845" y="5715"/>
                      <a:pt x="664845" y="26670"/>
                    </a:cubicBezTo>
                    <a:cubicBezTo>
                      <a:pt x="663893" y="366712"/>
                      <a:pt x="663893" y="706755"/>
                      <a:pt x="664845" y="1045845"/>
                    </a:cubicBezTo>
                    <a:cubicBezTo>
                      <a:pt x="664845" y="1062990"/>
                      <a:pt x="667703" y="1073467"/>
                      <a:pt x="641033" y="1068705"/>
                    </a:cubicBezTo>
                    <a:cubicBezTo>
                      <a:pt x="616268" y="1063942"/>
                      <a:pt x="587693" y="1069658"/>
                      <a:pt x="562928" y="1074420"/>
                    </a:cubicBezTo>
                    <a:cubicBezTo>
                      <a:pt x="547688" y="1078230"/>
                      <a:pt x="533400" y="1097280"/>
                      <a:pt x="512445" y="1097280"/>
                    </a:cubicBezTo>
                    <a:close/>
                    <a:moveTo>
                      <a:pt x="180023" y="862965"/>
                    </a:moveTo>
                    <a:cubicBezTo>
                      <a:pt x="180023" y="847725"/>
                      <a:pt x="183833" y="833437"/>
                      <a:pt x="160973" y="834390"/>
                    </a:cubicBezTo>
                    <a:cubicBezTo>
                      <a:pt x="134303" y="835342"/>
                      <a:pt x="145733" y="853440"/>
                      <a:pt x="143828" y="865823"/>
                    </a:cubicBezTo>
                    <a:cubicBezTo>
                      <a:pt x="141923" y="878205"/>
                      <a:pt x="140018" y="890587"/>
                      <a:pt x="161925" y="891540"/>
                    </a:cubicBezTo>
                    <a:cubicBezTo>
                      <a:pt x="188595" y="890587"/>
                      <a:pt x="178118" y="873442"/>
                      <a:pt x="180023" y="862965"/>
                    </a:cubicBezTo>
                    <a:close/>
                    <a:moveTo>
                      <a:pt x="180975" y="552450"/>
                    </a:moveTo>
                    <a:cubicBezTo>
                      <a:pt x="179070" y="541020"/>
                      <a:pt x="188595" y="524828"/>
                      <a:pt x="162878" y="524828"/>
                    </a:cubicBezTo>
                    <a:cubicBezTo>
                      <a:pt x="140018" y="524828"/>
                      <a:pt x="142875" y="538162"/>
                      <a:pt x="143828" y="551498"/>
                    </a:cubicBezTo>
                    <a:cubicBezTo>
                      <a:pt x="144780" y="564833"/>
                      <a:pt x="136208" y="581978"/>
                      <a:pt x="162878" y="581025"/>
                    </a:cubicBezTo>
                    <a:cubicBezTo>
                      <a:pt x="186690" y="581025"/>
                      <a:pt x="179070" y="564833"/>
                      <a:pt x="180975" y="552450"/>
                    </a:cubicBezTo>
                    <a:close/>
                    <a:moveTo>
                      <a:pt x="427673" y="85725"/>
                    </a:moveTo>
                    <a:cubicBezTo>
                      <a:pt x="421958" y="76200"/>
                      <a:pt x="438150" y="54293"/>
                      <a:pt x="408623" y="55245"/>
                    </a:cubicBezTo>
                    <a:cubicBezTo>
                      <a:pt x="382905" y="56197"/>
                      <a:pt x="391478" y="73343"/>
                      <a:pt x="392430" y="83820"/>
                    </a:cubicBezTo>
                    <a:cubicBezTo>
                      <a:pt x="393383" y="96202"/>
                      <a:pt x="381000" y="117157"/>
                      <a:pt x="410528" y="116205"/>
                    </a:cubicBezTo>
                    <a:cubicBezTo>
                      <a:pt x="435293" y="116205"/>
                      <a:pt x="423863" y="99060"/>
                      <a:pt x="427673" y="85725"/>
                    </a:cubicBezTo>
                    <a:close/>
                    <a:moveTo>
                      <a:pt x="228600" y="86677"/>
                    </a:moveTo>
                    <a:cubicBezTo>
                      <a:pt x="233363" y="96202"/>
                      <a:pt x="219075" y="116205"/>
                      <a:pt x="246698" y="116205"/>
                    </a:cubicBezTo>
                    <a:cubicBezTo>
                      <a:pt x="272415" y="116205"/>
                      <a:pt x="264795" y="98107"/>
                      <a:pt x="264795" y="85725"/>
                    </a:cubicBezTo>
                    <a:cubicBezTo>
                      <a:pt x="264795" y="73343"/>
                      <a:pt x="274320" y="55245"/>
                      <a:pt x="247650" y="55245"/>
                    </a:cubicBezTo>
                    <a:cubicBezTo>
                      <a:pt x="220028" y="54293"/>
                      <a:pt x="232410" y="73343"/>
                      <a:pt x="228600" y="86677"/>
                    </a:cubicBezTo>
                    <a:close/>
                    <a:moveTo>
                      <a:pt x="180023" y="788670"/>
                    </a:moveTo>
                    <a:cubicBezTo>
                      <a:pt x="180023" y="772478"/>
                      <a:pt x="184785" y="759143"/>
                      <a:pt x="162878" y="759143"/>
                    </a:cubicBezTo>
                    <a:cubicBezTo>
                      <a:pt x="141923" y="759143"/>
                      <a:pt x="142875" y="769620"/>
                      <a:pt x="143828" y="783908"/>
                    </a:cubicBezTo>
                    <a:cubicBezTo>
                      <a:pt x="144780" y="797243"/>
                      <a:pt x="139065" y="811530"/>
                      <a:pt x="162878" y="811530"/>
                    </a:cubicBezTo>
                    <a:cubicBezTo>
                      <a:pt x="184785" y="810578"/>
                      <a:pt x="180023" y="797243"/>
                      <a:pt x="180023" y="788670"/>
                    </a:cubicBezTo>
                    <a:close/>
                    <a:moveTo>
                      <a:pt x="143828" y="626745"/>
                    </a:moveTo>
                    <a:cubicBezTo>
                      <a:pt x="143828" y="641985"/>
                      <a:pt x="139065" y="656273"/>
                      <a:pt x="162878" y="655320"/>
                    </a:cubicBezTo>
                    <a:cubicBezTo>
                      <a:pt x="184785" y="654368"/>
                      <a:pt x="180023" y="641033"/>
                      <a:pt x="180023" y="629603"/>
                    </a:cubicBezTo>
                    <a:cubicBezTo>
                      <a:pt x="180023" y="617220"/>
                      <a:pt x="184785" y="603885"/>
                      <a:pt x="161925" y="603885"/>
                    </a:cubicBezTo>
                    <a:cubicBezTo>
                      <a:pt x="141923" y="603885"/>
                      <a:pt x="142875" y="615315"/>
                      <a:pt x="143828" y="626745"/>
                    </a:cubicBezTo>
                    <a:close/>
                    <a:moveTo>
                      <a:pt x="180023" y="319087"/>
                    </a:moveTo>
                    <a:cubicBezTo>
                      <a:pt x="180975" y="305753"/>
                      <a:pt x="182880" y="294322"/>
                      <a:pt x="161925" y="294322"/>
                    </a:cubicBezTo>
                    <a:cubicBezTo>
                      <a:pt x="140018" y="294322"/>
                      <a:pt x="143828" y="306705"/>
                      <a:pt x="143828" y="320040"/>
                    </a:cubicBezTo>
                    <a:cubicBezTo>
                      <a:pt x="143828" y="331470"/>
                      <a:pt x="139065" y="345758"/>
                      <a:pt x="160973" y="346710"/>
                    </a:cubicBezTo>
                    <a:cubicBezTo>
                      <a:pt x="183833" y="346710"/>
                      <a:pt x="180975" y="333375"/>
                      <a:pt x="180023" y="319087"/>
                    </a:cubicBezTo>
                    <a:close/>
                    <a:moveTo>
                      <a:pt x="143828" y="936308"/>
                    </a:moveTo>
                    <a:cubicBezTo>
                      <a:pt x="144780" y="952500"/>
                      <a:pt x="139065" y="967740"/>
                      <a:pt x="162878" y="967740"/>
                    </a:cubicBezTo>
                    <a:cubicBezTo>
                      <a:pt x="184785" y="967740"/>
                      <a:pt x="180975" y="954405"/>
                      <a:pt x="180975" y="942023"/>
                    </a:cubicBezTo>
                    <a:cubicBezTo>
                      <a:pt x="180975" y="930592"/>
                      <a:pt x="185738" y="916305"/>
                      <a:pt x="163830" y="916305"/>
                    </a:cubicBezTo>
                    <a:cubicBezTo>
                      <a:pt x="142875" y="915353"/>
                      <a:pt x="141923" y="924878"/>
                      <a:pt x="143828" y="936308"/>
                    </a:cubicBezTo>
                    <a:close/>
                    <a:moveTo>
                      <a:pt x="62865" y="553403"/>
                    </a:moveTo>
                    <a:cubicBezTo>
                      <a:pt x="64770" y="564833"/>
                      <a:pt x="55245" y="581025"/>
                      <a:pt x="80010" y="581025"/>
                    </a:cubicBezTo>
                    <a:cubicBezTo>
                      <a:pt x="103823" y="581978"/>
                      <a:pt x="99060" y="567690"/>
                      <a:pt x="99060" y="554355"/>
                    </a:cubicBezTo>
                    <a:cubicBezTo>
                      <a:pt x="98108" y="541973"/>
                      <a:pt x="106680" y="524828"/>
                      <a:pt x="80963" y="524828"/>
                    </a:cubicBezTo>
                    <a:cubicBezTo>
                      <a:pt x="56198" y="524828"/>
                      <a:pt x="64770" y="541020"/>
                      <a:pt x="62865" y="553403"/>
                    </a:cubicBezTo>
                    <a:close/>
                    <a:moveTo>
                      <a:pt x="100013" y="82868"/>
                    </a:moveTo>
                    <a:cubicBezTo>
                      <a:pt x="94298" y="75247"/>
                      <a:pt x="111443" y="55245"/>
                      <a:pt x="82868" y="54293"/>
                    </a:cubicBezTo>
                    <a:cubicBezTo>
                      <a:pt x="60008" y="53340"/>
                      <a:pt x="61913" y="67627"/>
                      <a:pt x="63818" y="80963"/>
                    </a:cubicBezTo>
                    <a:cubicBezTo>
                      <a:pt x="65723" y="93345"/>
                      <a:pt x="51435" y="113347"/>
                      <a:pt x="80010" y="115252"/>
                    </a:cubicBezTo>
                    <a:cubicBezTo>
                      <a:pt x="105728" y="116205"/>
                      <a:pt x="98108" y="99060"/>
                      <a:pt x="100013" y="82868"/>
                    </a:cubicBezTo>
                    <a:close/>
                    <a:moveTo>
                      <a:pt x="264795" y="552450"/>
                    </a:moveTo>
                    <a:cubicBezTo>
                      <a:pt x="261938" y="541973"/>
                      <a:pt x="272415" y="524828"/>
                      <a:pt x="247650" y="524828"/>
                    </a:cubicBezTo>
                    <a:cubicBezTo>
                      <a:pt x="223838" y="524828"/>
                      <a:pt x="229553" y="540068"/>
                      <a:pt x="229553" y="552450"/>
                    </a:cubicBezTo>
                    <a:cubicBezTo>
                      <a:pt x="229553" y="563880"/>
                      <a:pt x="221933" y="581025"/>
                      <a:pt x="246698" y="581025"/>
                    </a:cubicBezTo>
                    <a:cubicBezTo>
                      <a:pt x="270510" y="581978"/>
                      <a:pt x="263843" y="565785"/>
                      <a:pt x="264795" y="552450"/>
                    </a:cubicBezTo>
                    <a:close/>
                    <a:moveTo>
                      <a:pt x="308610" y="82868"/>
                    </a:moveTo>
                    <a:cubicBezTo>
                      <a:pt x="311468" y="95250"/>
                      <a:pt x="299085" y="115252"/>
                      <a:pt x="327660" y="114300"/>
                    </a:cubicBezTo>
                    <a:cubicBezTo>
                      <a:pt x="354330" y="113347"/>
                      <a:pt x="343853" y="95250"/>
                      <a:pt x="343853" y="82868"/>
                    </a:cubicBezTo>
                    <a:cubicBezTo>
                      <a:pt x="344805" y="70485"/>
                      <a:pt x="351473" y="53340"/>
                      <a:pt x="325755" y="53340"/>
                    </a:cubicBezTo>
                    <a:cubicBezTo>
                      <a:pt x="300990" y="55245"/>
                      <a:pt x="310515" y="71438"/>
                      <a:pt x="308610" y="82868"/>
                    </a:cubicBezTo>
                    <a:close/>
                    <a:moveTo>
                      <a:pt x="511492" y="84772"/>
                    </a:moveTo>
                    <a:cubicBezTo>
                      <a:pt x="508635" y="72390"/>
                      <a:pt x="519113" y="54293"/>
                      <a:pt x="492443" y="54293"/>
                    </a:cubicBezTo>
                    <a:cubicBezTo>
                      <a:pt x="467678" y="54293"/>
                      <a:pt x="474345" y="70485"/>
                      <a:pt x="475298" y="81915"/>
                    </a:cubicBezTo>
                    <a:cubicBezTo>
                      <a:pt x="476250" y="94297"/>
                      <a:pt x="464820" y="114300"/>
                      <a:pt x="493395" y="114300"/>
                    </a:cubicBezTo>
                    <a:cubicBezTo>
                      <a:pt x="520065" y="115252"/>
                      <a:pt x="507683" y="96202"/>
                      <a:pt x="511492" y="84772"/>
                    </a:cubicBezTo>
                    <a:close/>
                    <a:moveTo>
                      <a:pt x="553403" y="85725"/>
                    </a:moveTo>
                    <a:cubicBezTo>
                      <a:pt x="558165" y="96202"/>
                      <a:pt x="544830" y="115252"/>
                      <a:pt x="571500" y="115252"/>
                    </a:cubicBezTo>
                    <a:cubicBezTo>
                      <a:pt x="600075" y="115252"/>
                      <a:pt x="588645" y="95250"/>
                      <a:pt x="589598" y="82868"/>
                    </a:cubicBezTo>
                    <a:cubicBezTo>
                      <a:pt x="590550" y="70485"/>
                      <a:pt x="596265" y="55245"/>
                      <a:pt x="572453" y="55245"/>
                    </a:cubicBezTo>
                    <a:cubicBezTo>
                      <a:pt x="544830" y="54293"/>
                      <a:pt x="556260" y="72390"/>
                      <a:pt x="553403" y="85725"/>
                    </a:cubicBezTo>
                    <a:close/>
                    <a:moveTo>
                      <a:pt x="426720" y="554355"/>
                    </a:moveTo>
                    <a:cubicBezTo>
                      <a:pt x="424815" y="541973"/>
                      <a:pt x="434340" y="523875"/>
                      <a:pt x="407670" y="524828"/>
                    </a:cubicBezTo>
                    <a:cubicBezTo>
                      <a:pt x="381953" y="525780"/>
                      <a:pt x="392430" y="542925"/>
                      <a:pt x="391478" y="553403"/>
                    </a:cubicBezTo>
                    <a:cubicBezTo>
                      <a:pt x="390525" y="566737"/>
                      <a:pt x="386715" y="581025"/>
                      <a:pt x="409575" y="581025"/>
                    </a:cubicBezTo>
                    <a:cubicBezTo>
                      <a:pt x="433388" y="581025"/>
                      <a:pt x="425768" y="565785"/>
                      <a:pt x="426720" y="554355"/>
                    </a:cubicBezTo>
                    <a:close/>
                    <a:moveTo>
                      <a:pt x="510540" y="552450"/>
                    </a:moveTo>
                    <a:cubicBezTo>
                      <a:pt x="509588" y="541020"/>
                      <a:pt x="518160" y="523875"/>
                      <a:pt x="491490" y="524828"/>
                    </a:cubicBezTo>
                    <a:cubicBezTo>
                      <a:pt x="468630" y="525780"/>
                      <a:pt x="474345" y="540068"/>
                      <a:pt x="475298" y="551498"/>
                    </a:cubicBezTo>
                    <a:cubicBezTo>
                      <a:pt x="476250" y="562928"/>
                      <a:pt x="465773" y="580073"/>
                      <a:pt x="491490" y="581025"/>
                    </a:cubicBezTo>
                    <a:cubicBezTo>
                      <a:pt x="514350" y="581978"/>
                      <a:pt x="511492" y="567690"/>
                      <a:pt x="510540" y="552450"/>
                    </a:cubicBezTo>
                    <a:close/>
                    <a:moveTo>
                      <a:pt x="589598" y="553403"/>
                    </a:moveTo>
                    <a:cubicBezTo>
                      <a:pt x="587693" y="541973"/>
                      <a:pt x="597218" y="525780"/>
                      <a:pt x="572453" y="524828"/>
                    </a:cubicBezTo>
                    <a:cubicBezTo>
                      <a:pt x="546735" y="524828"/>
                      <a:pt x="554355" y="541973"/>
                      <a:pt x="554355" y="554355"/>
                    </a:cubicBezTo>
                    <a:cubicBezTo>
                      <a:pt x="553403" y="567690"/>
                      <a:pt x="549593" y="581978"/>
                      <a:pt x="572453" y="581025"/>
                    </a:cubicBezTo>
                    <a:cubicBezTo>
                      <a:pt x="597218" y="581025"/>
                      <a:pt x="587693" y="564833"/>
                      <a:pt x="589598" y="553403"/>
                    </a:cubicBezTo>
                    <a:close/>
                    <a:moveTo>
                      <a:pt x="62865" y="862965"/>
                    </a:moveTo>
                    <a:cubicBezTo>
                      <a:pt x="65723" y="874395"/>
                      <a:pt x="55245" y="890587"/>
                      <a:pt x="80010" y="891540"/>
                    </a:cubicBezTo>
                    <a:cubicBezTo>
                      <a:pt x="103823" y="891540"/>
                      <a:pt x="99060" y="877253"/>
                      <a:pt x="98108" y="864870"/>
                    </a:cubicBezTo>
                    <a:cubicBezTo>
                      <a:pt x="97155" y="852487"/>
                      <a:pt x="106680" y="834390"/>
                      <a:pt x="80010" y="834390"/>
                    </a:cubicBezTo>
                    <a:cubicBezTo>
                      <a:pt x="56198" y="834390"/>
                      <a:pt x="65723" y="850583"/>
                      <a:pt x="62865" y="862965"/>
                    </a:cubicBezTo>
                    <a:close/>
                    <a:moveTo>
                      <a:pt x="264795" y="862012"/>
                    </a:moveTo>
                    <a:cubicBezTo>
                      <a:pt x="262890" y="849630"/>
                      <a:pt x="271463" y="833437"/>
                      <a:pt x="246698" y="833437"/>
                    </a:cubicBezTo>
                    <a:cubicBezTo>
                      <a:pt x="221933" y="833437"/>
                      <a:pt x="229553" y="849630"/>
                      <a:pt x="229553" y="862012"/>
                    </a:cubicBezTo>
                    <a:cubicBezTo>
                      <a:pt x="229553" y="874395"/>
                      <a:pt x="221933" y="890587"/>
                      <a:pt x="246698" y="890587"/>
                    </a:cubicBezTo>
                    <a:cubicBezTo>
                      <a:pt x="271463" y="890587"/>
                      <a:pt x="262890" y="874395"/>
                      <a:pt x="264795" y="862012"/>
                    </a:cubicBezTo>
                    <a:close/>
                    <a:moveTo>
                      <a:pt x="344805" y="862965"/>
                    </a:moveTo>
                    <a:cubicBezTo>
                      <a:pt x="343853" y="849630"/>
                      <a:pt x="351473" y="832485"/>
                      <a:pt x="325755" y="833437"/>
                    </a:cubicBezTo>
                    <a:cubicBezTo>
                      <a:pt x="302895" y="834390"/>
                      <a:pt x="308610" y="848678"/>
                      <a:pt x="309563" y="860108"/>
                    </a:cubicBezTo>
                    <a:cubicBezTo>
                      <a:pt x="310515" y="872490"/>
                      <a:pt x="300038" y="890587"/>
                      <a:pt x="326708" y="890587"/>
                    </a:cubicBezTo>
                    <a:cubicBezTo>
                      <a:pt x="350520" y="890587"/>
                      <a:pt x="342900" y="875348"/>
                      <a:pt x="344805" y="862965"/>
                    </a:cubicBezTo>
                    <a:close/>
                    <a:moveTo>
                      <a:pt x="390525" y="862012"/>
                    </a:moveTo>
                    <a:cubicBezTo>
                      <a:pt x="392430" y="874395"/>
                      <a:pt x="383858" y="890587"/>
                      <a:pt x="408623" y="890587"/>
                    </a:cubicBezTo>
                    <a:cubicBezTo>
                      <a:pt x="435293" y="890587"/>
                      <a:pt x="425768" y="872490"/>
                      <a:pt x="426720" y="860108"/>
                    </a:cubicBezTo>
                    <a:cubicBezTo>
                      <a:pt x="427673" y="846773"/>
                      <a:pt x="431483" y="832485"/>
                      <a:pt x="407670" y="833437"/>
                    </a:cubicBezTo>
                    <a:cubicBezTo>
                      <a:pt x="382905" y="834390"/>
                      <a:pt x="393383" y="851535"/>
                      <a:pt x="390525" y="862012"/>
                    </a:cubicBezTo>
                    <a:close/>
                    <a:moveTo>
                      <a:pt x="511492" y="862012"/>
                    </a:moveTo>
                    <a:cubicBezTo>
                      <a:pt x="508635" y="850583"/>
                      <a:pt x="518160" y="834390"/>
                      <a:pt x="493395" y="834390"/>
                    </a:cubicBezTo>
                    <a:cubicBezTo>
                      <a:pt x="469583" y="834390"/>
                      <a:pt x="475298" y="849630"/>
                      <a:pt x="475298" y="862012"/>
                    </a:cubicBezTo>
                    <a:cubicBezTo>
                      <a:pt x="475298" y="874395"/>
                      <a:pt x="467678" y="891540"/>
                      <a:pt x="493395" y="891540"/>
                    </a:cubicBezTo>
                    <a:cubicBezTo>
                      <a:pt x="519113" y="890587"/>
                      <a:pt x="508635" y="873442"/>
                      <a:pt x="511492" y="862012"/>
                    </a:cubicBezTo>
                    <a:close/>
                    <a:moveTo>
                      <a:pt x="589598" y="862012"/>
                    </a:moveTo>
                    <a:cubicBezTo>
                      <a:pt x="588645" y="849630"/>
                      <a:pt x="596265" y="834390"/>
                      <a:pt x="571500" y="834390"/>
                    </a:cubicBezTo>
                    <a:cubicBezTo>
                      <a:pt x="546735" y="834390"/>
                      <a:pt x="553403" y="850583"/>
                      <a:pt x="554355" y="862012"/>
                    </a:cubicBezTo>
                    <a:cubicBezTo>
                      <a:pt x="555308" y="873442"/>
                      <a:pt x="544830" y="890587"/>
                      <a:pt x="570548" y="890587"/>
                    </a:cubicBezTo>
                    <a:cubicBezTo>
                      <a:pt x="596265" y="891540"/>
                      <a:pt x="588645" y="874395"/>
                      <a:pt x="589598" y="862012"/>
                    </a:cubicBezTo>
                    <a:close/>
                    <a:moveTo>
                      <a:pt x="100013" y="1018223"/>
                    </a:moveTo>
                    <a:cubicBezTo>
                      <a:pt x="96203" y="1007745"/>
                      <a:pt x="108585" y="990600"/>
                      <a:pt x="82868" y="989648"/>
                    </a:cubicBezTo>
                    <a:cubicBezTo>
                      <a:pt x="57150" y="988695"/>
                      <a:pt x="63818" y="1004887"/>
                      <a:pt x="63818" y="1018223"/>
                    </a:cubicBezTo>
                    <a:cubicBezTo>
                      <a:pt x="63818" y="1031558"/>
                      <a:pt x="57150" y="1047750"/>
                      <a:pt x="82868" y="1046798"/>
                    </a:cubicBezTo>
                    <a:cubicBezTo>
                      <a:pt x="107633" y="1046798"/>
                      <a:pt x="96203" y="1029653"/>
                      <a:pt x="100013" y="1018223"/>
                    </a:cubicBezTo>
                    <a:close/>
                    <a:moveTo>
                      <a:pt x="264795" y="1018223"/>
                    </a:moveTo>
                    <a:cubicBezTo>
                      <a:pt x="261938" y="1006792"/>
                      <a:pt x="272415" y="989648"/>
                      <a:pt x="247650" y="989648"/>
                    </a:cubicBezTo>
                    <a:cubicBezTo>
                      <a:pt x="223838" y="989648"/>
                      <a:pt x="228600" y="1004887"/>
                      <a:pt x="229553" y="1017270"/>
                    </a:cubicBezTo>
                    <a:cubicBezTo>
                      <a:pt x="230505" y="1029653"/>
                      <a:pt x="220980" y="1047750"/>
                      <a:pt x="247650" y="1047750"/>
                    </a:cubicBezTo>
                    <a:cubicBezTo>
                      <a:pt x="272415" y="1046798"/>
                      <a:pt x="262890" y="1029653"/>
                      <a:pt x="264795" y="1018223"/>
                    </a:cubicBezTo>
                    <a:close/>
                    <a:moveTo>
                      <a:pt x="308610" y="1018223"/>
                    </a:moveTo>
                    <a:cubicBezTo>
                      <a:pt x="311468" y="1029653"/>
                      <a:pt x="300990" y="1046798"/>
                      <a:pt x="325755" y="1046798"/>
                    </a:cubicBezTo>
                    <a:cubicBezTo>
                      <a:pt x="349568" y="1046798"/>
                      <a:pt x="344805" y="1032510"/>
                      <a:pt x="343853" y="1019175"/>
                    </a:cubicBezTo>
                    <a:cubicBezTo>
                      <a:pt x="342900" y="1006792"/>
                      <a:pt x="352425" y="988695"/>
                      <a:pt x="325755" y="988695"/>
                    </a:cubicBezTo>
                    <a:cubicBezTo>
                      <a:pt x="300990" y="989648"/>
                      <a:pt x="310515" y="1006792"/>
                      <a:pt x="308610" y="1018223"/>
                    </a:cubicBezTo>
                    <a:close/>
                    <a:moveTo>
                      <a:pt x="426720" y="1018223"/>
                    </a:moveTo>
                    <a:cubicBezTo>
                      <a:pt x="423863" y="1007745"/>
                      <a:pt x="435293" y="990600"/>
                      <a:pt x="409575" y="989648"/>
                    </a:cubicBezTo>
                    <a:cubicBezTo>
                      <a:pt x="385763" y="988695"/>
                      <a:pt x="389573" y="1003935"/>
                      <a:pt x="391478" y="1016317"/>
                    </a:cubicBezTo>
                    <a:cubicBezTo>
                      <a:pt x="392430" y="1028700"/>
                      <a:pt x="381953" y="1046798"/>
                      <a:pt x="408623" y="1046798"/>
                    </a:cubicBezTo>
                    <a:cubicBezTo>
                      <a:pt x="433388" y="1046798"/>
                      <a:pt x="424815" y="1030605"/>
                      <a:pt x="426720" y="1018223"/>
                    </a:cubicBezTo>
                    <a:close/>
                    <a:moveTo>
                      <a:pt x="474345" y="1019175"/>
                    </a:moveTo>
                    <a:cubicBezTo>
                      <a:pt x="477203" y="1030605"/>
                      <a:pt x="466725" y="1047750"/>
                      <a:pt x="492443" y="1047750"/>
                    </a:cubicBezTo>
                    <a:cubicBezTo>
                      <a:pt x="517208" y="1047750"/>
                      <a:pt x="510540" y="1032510"/>
                      <a:pt x="510540" y="1020128"/>
                    </a:cubicBezTo>
                    <a:cubicBezTo>
                      <a:pt x="510540" y="1007745"/>
                      <a:pt x="518160" y="989648"/>
                      <a:pt x="491490" y="990600"/>
                    </a:cubicBezTo>
                    <a:cubicBezTo>
                      <a:pt x="466725" y="990600"/>
                      <a:pt x="478155" y="1007745"/>
                      <a:pt x="474345" y="1019175"/>
                    </a:cubicBezTo>
                    <a:close/>
                    <a:moveTo>
                      <a:pt x="589598" y="1019175"/>
                    </a:moveTo>
                    <a:cubicBezTo>
                      <a:pt x="587693" y="1006792"/>
                      <a:pt x="597218" y="989648"/>
                      <a:pt x="570548" y="989648"/>
                    </a:cubicBezTo>
                    <a:cubicBezTo>
                      <a:pt x="545783" y="989648"/>
                      <a:pt x="553403" y="1005840"/>
                      <a:pt x="553403" y="1017270"/>
                    </a:cubicBezTo>
                    <a:cubicBezTo>
                      <a:pt x="553403" y="1029653"/>
                      <a:pt x="544830" y="1046798"/>
                      <a:pt x="571500" y="1046798"/>
                    </a:cubicBezTo>
                    <a:cubicBezTo>
                      <a:pt x="596265" y="1046798"/>
                      <a:pt x="587693" y="1030605"/>
                      <a:pt x="589598" y="1019175"/>
                    </a:cubicBezTo>
                    <a:close/>
                    <a:moveTo>
                      <a:pt x="100013" y="1173480"/>
                    </a:moveTo>
                    <a:cubicBezTo>
                      <a:pt x="97155" y="1162050"/>
                      <a:pt x="107633" y="1145858"/>
                      <a:pt x="82868" y="1144905"/>
                    </a:cubicBezTo>
                    <a:cubicBezTo>
                      <a:pt x="59055" y="1144905"/>
                      <a:pt x="63818" y="1158240"/>
                      <a:pt x="63818" y="1171575"/>
                    </a:cubicBezTo>
                    <a:cubicBezTo>
                      <a:pt x="64770" y="1183958"/>
                      <a:pt x="56198" y="1201103"/>
                      <a:pt x="81915" y="1201103"/>
                    </a:cubicBezTo>
                    <a:cubicBezTo>
                      <a:pt x="106680" y="1202055"/>
                      <a:pt x="97155" y="1185863"/>
                      <a:pt x="100013" y="1173480"/>
                    </a:cubicBezTo>
                    <a:close/>
                    <a:moveTo>
                      <a:pt x="99060" y="398145"/>
                    </a:moveTo>
                    <a:cubicBezTo>
                      <a:pt x="96203" y="387668"/>
                      <a:pt x="108585" y="368618"/>
                      <a:pt x="80963" y="368618"/>
                    </a:cubicBezTo>
                    <a:cubicBezTo>
                      <a:pt x="59055" y="368618"/>
                      <a:pt x="61913" y="381953"/>
                      <a:pt x="63818" y="394335"/>
                    </a:cubicBezTo>
                    <a:cubicBezTo>
                      <a:pt x="65723" y="405765"/>
                      <a:pt x="52388" y="424815"/>
                      <a:pt x="80010" y="426720"/>
                    </a:cubicBezTo>
                    <a:cubicBezTo>
                      <a:pt x="103823" y="427672"/>
                      <a:pt x="99060" y="412433"/>
                      <a:pt x="99060" y="398145"/>
                    </a:cubicBezTo>
                    <a:close/>
                    <a:moveTo>
                      <a:pt x="344805" y="551498"/>
                    </a:moveTo>
                    <a:cubicBezTo>
                      <a:pt x="343853" y="539115"/>
                      <a:pt x="350520" y="525780"/>
                      <a:pt x="327660" y="524828"/>
                    </a:cubicBezTo>
                    <a:cubicBezTo>
                      <a:pt x="300990" y="523875"/>
                      <a:pt x="309563" y="541973"/>
                      <a:pt x="309563" y="554355"/>
                    </a:cubicBezTo>
                    <a:cubicBezTo>
                      <a:pt x="309563" y="565785"/>
                      <a:pt x="303848" y="580073"/>
                      <a:pt x="326708" y="581025"/>
                    </a:cubicBezTo>
                    <a:cubicBezTo>
                      <a:pt x="352425" y="581978"/>
                      <a:pt x="342900" y="563880"/>
                      <a:pt x="344805" y="551498"/>
                    </a:cubicBezTo>
                    <a:close/>
                    <a:moveTo>
                      <a:pt x="264795" y="397193"/>
                    </a:moveTo>
                    <a:cubicBezTo>
                      <a:pt x="260985" y="386715"/>
                      <a:pt x="273368" y="369570"/>
                      <a:pt x="248603" y="368618"/>
                    </a:cubicBezTo>
                    <a:cubicBezTo>
                      <a:pt x="224790" y="367665"/>
                      <a:pt x="228600" y="381953"/>
                      <a:pt x="229553" y="395287"/>
                    </a:cubicBezTo>
                    <a:cubicBezTo>
                      <a:pt x="230505" y="407670"/>
                      <a:pt x="220028" y="425768"/>
                      <a:pt x="246698" y="425768"/>
                    </a:cubicBezTo>
                    <a:cubicBezTo>
                      <a:pt x="271463" y="426720"/>
                      <a:pt x="262890" y="410528"/>
                      <a:pt x="264795" y="397193"/>
                    </a:cubicBezTo>
                    <a:close/>
                    <a:moveTo>
                      <a:pt x="344805" y="398145"/>
                    </a:moveTo>
                    <a:cubicBezTo>
                      <a:pt x="342900" y="386715"/>
                      <a:pt x="352425" y="368618"/>
                      <a:pt x="325755" y="368618"/>
                    </a:cubicBezTo>
                    <a:cubicBezTo>
                      <a:pt x="303848" y="368618"/>
                      <a:pt x="307658" y="382905"/>
                      <a:pt x="308610" y="394335"/>
                    </a:cubicBezTo>
                    <a:cubicBezTo>
                      <a:pt x="309563" y="405765"/>
                      <a:pt x="298133" y="424815"/>
                      <a:pt x="325755" y="425768"/>
                    </a:cubicBezTo>
                    <a:cubicBezTo>
                      <a:pt x="349568" y="426720"/>
                      <a:pt x="343853" y="411480"/>
                      <a:pt x="344805" y="398145"/>
                    </a:cubicBezTo>
                    <a:close/>
                    <a:moveTo>
                      <a:pt x="427673" y="396240"/>
                    </a:moveTo>
                    <a:cubicBezTo>
                      <a:pt x="423863" y="387668"/>
                      <a:pt x="436245" y="369570"/>
                      <a:pt x="410528" y="368618"/>
                    </a:cubicBezTo>
                    <a:cubicBezTo>
                      <a:pt x="386715" y="367665"/>
                      <a:pt x="390525" y="382905"/>
                      <a:pt x="392430" y="395287"/>
                    </a:cubicBezTo>
                    <a:cubicBezTo>
                      <a:pt x="393383" y="407670"/>
                      <a:pt x="382905" y="425768"/>
                      <a:pt x="409575" y="425768"/>
                    </a:cubicBezTo>
                    <a:cubicBezTo>
                      <a:pt x="433388" y="426720"/>
                      <a:pt x="424815" y="410528"/>
                      <a:pt x="427673" y="396240"/>
                    </a:cubicBezTo>
                    <a:close/>
                    <a:moveTo>
                      <a:pt x="511492" y="397193"/>
                    </a:moveTo>
                    <a:cubicBezTo>
                      <a:pt x="508635" y="385762"/>
                      <a:pt x="519113" y="368618"/>
                      <a:pt x="494348" y="368618"/>
                    </a:cubicBezTo>
                    <a:cubicBezTo>
                      <a:pt x="470535" y="368618"/>
                      <a:pt x="475298" y="383858"/>
                      <a:pt x="476250" y="396240"/>
                    </a:cubicBezTo>
                    <a:cubicBezTo>
                      <a:pt x="477203" y="408622"/>
                      <a:pt x="467678" y="426720"/>
                      <a:pt x="494348" y="425768"/>
                    </a:cubicBezTo>
                    <a:cubicBezTo>
                      <a:pt x="519113" y="425768"/>
                      <a:pt x="508635" y="408622"/>
                      <a:pt x="511492" y="397193"/>
                    </a:cubicBezTo>
                    <a:close/>
                    <a:moveTo>
                      <a:pt x="553403" y="397193"/>
                    </a:moveTo>
                    <a:cubicBezTo>
                      <a:pt x="555308" y="408622"/>
                      <a:pt x="545783" y="425768"/>
                      <a:pt x="571500" y="425768"/>
                    </a:cubicBezTo>
                    <a:cubicBezTo>
                      <a:pt x="595313" y="425768"/>
                      <a:pt x="590550" y="410528"/>
                      <a:pt x="589598" y="398145"/>
                    </a:cubicBezTo>
                    <a:cubicBezTo>
                      <a:pt x="588645" y="385762"/>
                      <a:pt x="598170" y="367665"/>
                      <a:pt x="571500" y="367665"/>
                    </a:cubicBezTo>
                    <a:cubicBezTo>
                      <a:pt x="545783" y="369570"/>
                      <a:pt x="556260" y="386715"/>
                      <a:pt x="553403" y="397193"/>
                    </a:cubicBezTo>
                    <a:close/>
                    <a:moveTo>
                      <a:pt x="308610" y="707708"/>
                    </a:moveTo>
                    <a:cubicBezTo>
                      <a:pt x="308610" y="721043"/>
                      <a:pt x="303848" y="735330"/>
                      <a:pt x="327660" y="734378"/>
                    </a:cubicBezTo>
                    <a:cubicBezTo>
                      <a:pt x="350520" y="733425"/>
                      <a:pt x="344805" y="720090"/>
                      <a:pt x="344805" y="707708"/>
                    </a:cubicBezTo>
                    <a:cubicBezTo>
                      <a:pt x="344805" y="695325"/>
                      <a:pt x="351473" y="680085"/>
                      <a:pt x="327660" y="680085"/>
                    </a:cubicBezTo>
                    <a:cubicBezTo>
                      <a:pt x="302895" y="680085"/>
                      <a:pt x="309563" y="695325"/>
                      <a:pt x="308610" y="707708"/>
                    </a:cubicBezTo>
                    <a:close/>
                    <a:moveTo>
                      <a:pt x="391478" y="706755"/>
                    </a:moveTo>
                    <a:cubicBezTo>
                      <a:pt x="392430" y="720090"/>
                      <a:pt x="385763" y="735330"/>
                      <a:pt x="410528" y="734378"/>
                    </a:cubicBezTo>
                    <a:cubicBezTo>
                      <a:pt x="433388" y="733425"/>
                      <a:pt x="426720" y="719137"/>
                      <a:pt x="426720" y="707708"/>
                    </a:cubicBezTo>
                    <a:cubicBezTo>
                      <a:pt x="426720" y="694373"/>
                      <a:pt x="431483" y="680085"/>
                      <a:pt x="407670" y="680085"/>
                    </a:cubicBezTo>
                    <a:cubicBezTo>
                      <a:pt x="384810" y="681037"/>
                      <a:pt x="393383" y="696278"/>
                      <a:pt x="391478" y="706755"/>
                    </a:cubicBezTo>
                    <a:close/>
                    <a:moveTo>
                      <a:pt x="475298" y="706755"/>
                    </a:moveTo>
                    <a:cubicBezTo>
                      <a:pt x="475298" y="721995"/>
                      <a:pt x="470535" y="735330"/>
                      <a:pt x="494348" y="735330"/>
                    </a:cubicBezTo>
                    <a:cubicBezTo>
                      <a:pt x="517208" y="734378"/>
                      <a:pt x="510540" y="720090"/>
                      <a:pt x="510540" y="708660"/>
                    </a:cubicBezTo>
                    <a:cubicBezTo>
                      <a:pt x="510540" y="696278"/>
                      <a:pt x="517208" y="681037"/>
                      <a:pt x="493395" y="681037"/>
                    </a:cubicBezTo>
                    <a:cubicBezTo>
                      <a:pt x="468630" y="680085"/>
                      <a:pt x="476250" y="696278"/>
                      <a:pt x="475298" y="706755"/>
                    </a:cubicBezTo>
                    <a:close/>
                    <a:moveTo>
                      <a:pt x="589598" y="706755"/>
                    </a:moveTo>
                    <a:cubicBezTo>
                      <a:pt x="588645" y="695325"/>
                      <a:pt x="595313" y="680085"/>
                      <a:pt x="571500" y="681037"/>
                    </a:cubicBezTo>
                    <a:cubicBezTo>
                      <a:pt x="549593" y="681037"/>
                      <a:pt x="553403" y="694373"/>
                      <a:pt x="554355" y="706755"/>
                    </a:cubicBezTo>
                    <a:cubicBezTo>
                      <a:pt x="555308" y="718185"/>
                      <a:pt x="545783" y="735330"/>
                      <a:pt x="570548" y="735330"/>
                    </a:cubicBezTo>
                    <a:cubicBezTo>
                      <a:pt x="594360" y="735330"/>
                      <a:pt x="589598" y="721043"/>
                      <a:pt x="589598" y="706755"/>
                    </a:cubicBezTo>
                    <a:close/>
                    <a:moveTo>
                      <a:pt x="63818" y="163830"/>
                    </a:moveTo>
                    <a:cubicBezTo>
                      <a:pt x="65723" y="175260"/>
                      <a:pt x="57150" y="192405"/>
                      <a:pt x="81915" y="191452"/>
                    </a:cubicBezTo>
                    <a:cubicBezTo>
                      <a:pt x="100965" y="191452"/>
                      <a:pt x="101918" y="181927"/>
                      <a:pt x="100013" y="168593"/>
                    </a:cubicBezTo>
                    <a:cubicBezTo>
                      <a:pt x="98108" y="157163"/>
                      <a:pt x="109538" y="140018"/>
                      <a:pt x="83820" y="139065"/>
                    </a:cubicBezTo>
                    <a:cubicBezTo>
                      <a:pt x="62865" y="139065"/>
                      <a:pt x="61913" y="148590"/>
                      <a:pt x="63818" y="163830"/>
                    </a:cubicBezTo>
                    <a:close/>
                    <a:moveTo>
                      <a:pt x="229553" y="165735"/>
                    </a:moveTo>
                    <a:cubicBezTo>
                      <a:pt x="230505" y="177165"/>
                      <a:pt x="223838" y="191452"/>
                      <a:pt x="246698" y="191452"/>
                    </a:cubicBezTo>
                    <a:cubicBezTo>
                      <a:pt x="270510" y="191452"/>
                      <a:pt x="264795" y="176213"/>
                      <a:pt x="264795" y="163830"/>
                    </a:cubicBezTo>
                    <a:cubicBezTo>
                      <a:pt x="265748" y="150495"/>
                      <a:pt x="267653" y="139065"/>
                      <a:pt x="246698" y="139065"/>
                    </a:cubicBezTo>
                    <a:cubicBezTo>
                      <a:pt x="223838" y="139065"/>
                      <a:pt x="230505" y="154305"/>
                      <a:pt x="229553" y="165735"/>
                    </a:cubicBezTo>
                    <a:close/>
                    <a:moveTo>
                      <a:pt x="308610" y="165735"/>
                    </a:moveTo>
                    <a:cubicBezTo>
                      <a:pt x="309563" y="178118"/>
                      <a:pt x="303848" y="191452"/>
                      <a:pt x="325755" y="191452"/>
                    </a:cubicBezTo>
                    <a:cubicBezTo>
                      <a:pt x="349568" y="191452"/>
                      <a:pt x="343853" y="177165"/>
                      <a:pt x="344805" y="163830"/>
                    </a:cubicBezTo>
                    <a:cubicBezTo>
                      <a:pt x="344805" y="150495"/>
                      <a:pt x="347663" y="139065"/>
                      <a:pt x="325755" y="139065"/>
                    </a:cubicBezTo>
                    <a:cubicBezTo>
                      <a:pt x="302895" y="139065"/>
                      <a:pt x="309563" y="153352"/>
                      <a:pt x="308610" y="165735"/>
                    </a:cubicBezTo>
                    <a:close/>
                    <a:moveTo>
                      <a:pt x="391478" y="165735"/>
                    </a:moveTo>
                    <a:cubicBezTo>
                      <a:pt x="392430" y="177165"/>
                      <a:pt x="385763" y="191452"/>
                      <a:pt x="408623" y="191452"/>
                    </a:cubicBezTo>
                    <a:cubicBezTo>
                      <a:pt x="432435" y="191452"/>
                      <a:pt x="426720" y="176213"/>
                      <a:pt x="426720" y="163830"/>
                    </a:cubicBezTo>
                    <a:cubicBezTo>
                      <a:pt x="427673" y="150495"/>
                      <a:pt x="429578" y="139065"/>
                      <a:pt x="408623" y="139065"/>
                    </a:cubicBezTo>
                    <a:cubicBezTo>
                      <a:pt x="385763" y="139065"/>
                      <a:pt x="392430" y="154305"/>
                      <a:pt x="391478" y="165735"/>
                    </a:cubicBezTo>
                    <a:close/>
                    <a:moveTo>
                      <a:pt x="475298" y="164783"/>
                    </a:moveTo>
                    <a:cubicBezTo>
                      <a:pt x="475298" y="178118"/>
                      <a:pt x="470535" y="191452"/>
                      <a:pt x="492443" y="191452"/>
                    </a:cubicBezTo>
                    <a:cubicBezTo>
                      <a:pt x="514350" y="191452"/>
                      <a:pt x="511492" y="179070"/>
                      <a:pt x="510540" y="166688"/>
                    </a:cubicBezTo>
                    <a:cubicBezTo>
                      <a:pt x="510540" y="153352"/>
                      <a:pt x="515303" y="139065"/>
                      <a:pt x="491490" y="139065"/>
                    </a:cubicBezTo>
                    <a:cubicBezTo>
                      <a:pt x="469583" y="140018"/>
                      <a:pt x="476250" y="154305"/>
                      <a:pt x="475298" y="164783"/>
                    </a:cubicBezTo>
                    <a:close/>
                    <a:moveTo>
                      <a:pt x="553403" y="163830"/>
                    </a:moveTo>
                    <a:cubicBezTo>
                      <a:pt x="553403" y="177165"/>
                      <a:pt x="548640" y="190500"/>
                      <a:pt x="570548" y="191452"/>
                    </a:cubicBezTo>
                    <a:cubicBezTo>
                      <a:pt x="592455" y="191452"/>
                      <a:pt x="589598" y="179070"/>
                      <a:pt x="588645" y="166688"/>
                    </a:cubicBezTo>
                    <a:cubicBezTo>
                      <a:pt x="588645" y="154305"/>
                      <a:pt x="594360" y="139065"/>
                      <a:pt x="570548" y="139065"/>
                    </a:cubicBezTo>
                    <a:cubicBezTo>
                      <a:pt x="548640" y="140018"/>
                      <a:pt x="554355" y="153352"/>
                      <a:pt x="553403" y="163830"/>
                    </a:cubicBezTo>
                    <a:close/>
                    <a:moveTo>
                      <a:pt x="99060" y="243840"/>
                    </a:moveTo>
                    <a:cubicBezTo>
                      <a:pt x="97155" y="232410"/>
                      <a:pt x="105728" y="216218"/>
                      <a:pt x="80963" y="216218"/>
                    </a:cubicBezTo>
                    <a:cubicBezTo>
                      <a:pt x="57150" y="216218"/>
                      <a:pt x="62865" y="231458"/>
                      <a:pt x="62865" y="243840"/>
                    </a:cubicBezTo>
                    <a:cubicBezTo>
                      <a:pt x="62865" y="257175"/>
                      <a:pt x="58103" y="271462"/>
                      <a:pt x="81915" y="270510"/>
                    </a:cubicBezTo>
                    <a:cubicBezTo>
                      <a:pt x="104775" y="269558"/>
                      <a:pt x="98108" y="256222"/>
                      <a:pt x="99060" y="243840"/>
                    </a:cubicBezTo>
                    <a:close/>
                    <a:moveTo>
                      <a:pt x="264795" y="244793"/>
                    </a:moveTo>
                    <a:cubicBezTo>
                      <a:pt x="263843" y="230505"/>
                      <a:pt x="269558" y="216218"/>
                      <a:pt x="245745" y="216218"/>
                    </a:cubicBezTo>
                    <a:cubicBezTo>
                      <a:pt x="222885" y="217170"/>
                      <a:pt x="229553" y="231458"/>
                      <a:pt x="229553" y="242887"/>
                    </a:cubicBezTo>
                    <a:cubicBezTo>
                      <a:pt x="229553" y="255270"/>
                      <a:pt x="223838" y="270510"/>
                      <a:pt x="247650" y="270510"/>
                    </a:cubicBezTo>
                    <a:cubicBezTo>
                      <a:pt x="270510" y="269558"/>
                      <a:pt x="263843" y="255270"/>
                      <a:pt x="264795" y="244793"/>
                    </a:cubicBezTo>
                    <a:close/>
                    <a:moveTo>
                      <a:pt x="308610" y="242887"/>
                    </a:moveTo>
                    <a:cubicBezTo>
                      <a:pt x="310515" y="253365"/>
                      <a:pt x="300990" y="269558"/>
                      <a:pt x="325755" y="270510"/>
                    </a:cubicBezTo>
                    <a:cubicBezTo>
                      <a:pt x="347663" y="270510"/>
                      <a:pt x="344805" y="258128"/>
                      <a:pt x="343853" y="245745"/>
                    </a:cubicBezTo>
                    <a:cubicBezTo>
                      <a:pt x="342900" y="233362"/>
                      <a:pt x="351473" y="215265"/>
                      <a:pt x="324803" y="216218"/>
                    </a:cubicBezTo>
                    <a:cubicBezTo>
                      <a:pt x="303848" y="216218"/>
                      <a:pt x="309563" y="230505"/>
                      <a:pt x="308610" y="242887"/>
                    </a:cubicBezTo>
                    <a:close/>
                    <a:moveTo>
                      <a:pt x="391478" y="243840"/>
                    </a:moveTo>
                    <a:cubicBezTo>
                      <a:pt x="392430" y="256222"/>
                      <a:pt x="385763" y="270510"/>
                      <a:pt x="409575" y="270510"/>
                    </a:cubicBezTo>
                    <a:cubicBezTo>
                      <a:pt x="431483" y="270510"/>
                      <a:pt x="427673" y="257175"/>
                      <a:pt x="426720" y="244793"/>
                    </a:cubicBezTo>
                    <a:cubicBezTo>
                      <a:pt x="425768" y="233362"/>
                      <a:pt x="434340" y="217170"/>
                      <a:pt x="409575" y="216218"/>
                    </a:cubicBezTo>
                    <a:cubicBezTo>
                      <a:pt x="385763" y="215265"/>
                      <a:pt x="391478" y="230505"/>
                      <a:pt x="391478" y="243840"/>
                    </a:cubicBezTo>
                    <a:close/>
                    <a:moveTo>
                      <a:pt x="510540" y="244793"/>
                    </a:moveTo>
                    <a:cubicBezTo>
                      <a:pt x="510540" y="229553"/>
                      <a:pt x="514350" y="215265"/>
                      <a:pt x="491490" y="216218"/>
                    </a:cubicBezTo>
                    <a:cubicBezTo>
                      <a:pt x="466725" y="217170"/>
                      <a:pt x="476250" y="234315"/>
                      <a:pt x="475298" y="245745"/>
                    </a:cubicBezTo>
                    <a:cubicBezTo>
                      <a:pt x="474345" y="258128"/>
                      <a:pt x="470535" y="271462"/>
                      <a:pt x="492443" y="270510"/>
                    </a:cubicBezTo>
                    <a:cubicBezTo>
                      <a:pt x="517208" y="270510"/>
                      <a:pt x="509588" y="254318"/>
                      <a:pt x="510540" y="244793"/>
                    </a:cubicBezTo>
                    <a:close/>
                    <a:moveTo>
                      <a:pt x="589598" y="243840"/>
                    </a:moveTo>
                    <a:cubicBezTo>
                      <a:pt x="589598" y="228600"/>
                      <a:pt x="593408" y="215265"/>
                      <a:pt x="570548" y="215265"/>
                    </a:cubicBezTo>
                    <a:cubicBezTo>
                      <a:pt x="544830" y="216218"/>
                      <a:pt x="555308" y="233362"/>
                      <a:pt x="554355" y="244793"/>
                    </a:cubicBezTo>
                    <a:cubicBezTo>
                      <a:pt x="553403" y="257175"/>
                      <a:pt x="549593" y="270510"/>
                      <a:pt x="572453" y="270510"/>
                    </a:cubicBezTo>
                    <a:cubicBezTo>
                      <a:pt x="596265" y="270510"/>
                      <a:pt x="588645" y="254318"/>
                      <a:pt x="589598" y="243840"/>
                    </a:cubicBezTo>
                    <a:close/>
                    <a:moveTo>
                      <a:pt x="63818" y="319087"/>
                    </a:moveTo>
                    <a:cubicBezTo>
                      <a:pt x="63818" y="333375"/>
                      <a:pt x="59055" y="345758"/>
                      <a:pt x="80963" y="346710"/>
                    </a:cubicBezTo>
                    <a:cubicBezTo>
                      <a:pt x="104775" y="346710"/>
                      <a:pt x="98108" y="331470"/>
                      <a:pt x="99060" y="319087"/>
                    </a:cubicBezTo>
                    <a:cubicBezTo>
                      <a:pt x="100013" y="305753"/>
                      <a:pt x="100965" y="294322"/>
                      <a:pt x="80010" y="295275"/>
                    </a:cubicBezTo>
                    <a:cubicBezTo>
                      <a:pt x="58103" y="295275"/>
                      <a:pt x="63818" y="308610"/>
                      <a:pt x="63818" y="319087"/>
                    </a:cubicBezTo>
                    <a:close/>
                    <a:moveTo>
                      <a:pt x="308610" y="320993"/>
                    </a:moveTo>
                    <a:cubicBezTo>
                      <a:pt x="309563" y="331470"/>
                      <a:pt x="302895" y="345758"/>
                      <a:pt x="325755" y="345758"/>
                    </a:cubicBezTo>
                    <a:cubicBezTo>
                      <a:pt x="349568" y="345758"/>
                      <a:pt x="343853" y="331470"/>
                      <a:pt x="344805" y="318135"/>
                    </a:cubicBezTo>
                    <a:cubicBezTo>
                      <a:pt x="344805" y="304800"/>
                      <a:pt x="347663" y="293370"/>
                      <a:pt x="326708" y="293370"/>
                    </a:cubicBezTo>
                    <a:cubicBezTo>
                      <a:pt x="303848" y="295275"/>
                      <a:pt x="308610" y="308610"/>
                      <a:pt x="308610" y="320993"/>
                    </a:cubicBezTo>
                    <a:close/>
                    <a:moveTo>
                      <a:pt x="510540" y="321945"/>
                    </a:moveTo>
                    <a:cubicBezTo>
                      <a:pt x="509588" y="309562"/>
                      <a:pt x="517208" y="294322"/>
                      <a:pt x="492443" y="294322"/>
                    </a:cubicBezTo>
                    <a:cubicBezTo>
                      <a:pt x="470535" y="294322"/>
                      <a:pt x="474345" y="307658"/>
                      <a:pt x="474345" y="319087"/>
                    </a:cubicBezTo>
                    <a:cubicBezTo>
                      <a:pt x="475298" y="330518"/>
                      <a:pt x="467678" y="345758"/>
                      <a:pt x="490538" y="345758"/>
                    </a:cubicBezTo>
                    <a:cubicBezTo>
                      <a:pt x="511492" y="346710"/>
                      <a:pt x="512445" y="337185"/>
                      <a:pt x="510540" y="321945"/>
                    </a:cubicBezTo>
                    <a:close/>
                    <a:moveTo>
                      <a:pt x="589598" y="320040"/>
                    </a:moveTo>
                    <a:cubicBezTo>
                      <a:pt x="588645" y="307658"/>
                      <a:pt x="594360" y="294322"/>
                      <a:pt x="572453" y="294322"/>
                    </a:cubicBezTo>
                    <a:cubicBezTo>
                      <a:pt x="550545" y="294322"/>
                      <a:pt x="553403" y="305753"/>
                      <a:pt x="554355" y="319087"/>
                    </a:cubicBezTo>
                    <a:cubicBezTo>
                      <a:pt x="554355" y="332422"/>
                      <a:pt x="549593" y="346710"/>
                      <a:pt x="573405" y="346710"/>
                    </a:cubicBezTo>
                    <a:cubicBezTo>
                      <a:pt x="595313" y="345758"/>
                      <a:pt x="588645" y="331470"/>
                      <a:pt x="589598" y="320040"/>
                    </a:cubicBezTo>
                    <a:close/>
                    <a:moveTo>
                      <a:pt x="63818" y="785812"/>
                    </a:moveTo>
                    <a:cubicBezTo>
                      <a:pt x="64770" y="797243"/>
                      <a:pt x="58103" y="810578"/>
                      <a:pt x="80963" y="811530"/>
                    </a:cubicBezTo>
                    <a:cubicBezTo>
                      <a:pt x="101918" y="811530"/>
                      <a:pt x="100013" y="800100"/>
                      <a:pt x="100013" y="786765"/>
                    </a:cubicBezTo>
                    <a:cubicBezTo>
                      <a:pt x="99060" y="774383"/>
                      <a:pt x="105728" y="759143"/>
                      <a:pt x="81915" y="759143"/>
                    </a:cubicBezTo>
                    <a:cubicBezTo>
                      <a:pt x="59055" y="759143"/>
                      <a:pt x="63818" y="772478"/>
                      <a:pt x="63818" y="785812"/>
                    </a:cubicBezTo>
                    <a:close/>
                    <a:moveTo>
                      <a:pt x="229553" y="783908"/>
                    </a:moveTo>
                    <a:cubicBezTo>
                      <a:pt x="230505" y="796290"/>
                      <a:pt x="223838" y="811530"/>
                      <a:pt x="247650" y="811530"/>
                    </a:cubicBezTo>
                    <a:cubicBezTo>
                      <a:pt x="266700" y="811530"/>
                      <a:pt x="265748" y="800100"/>
                      <a:pt x="264795" y="788670"/>
                    </a:cubicBezTo>
                    <a:cubicBezTo>
                      <a:pt x="263843" y="777240"/>
                      <a:pt x="272415" y="760095"/>
                      <a:pt x="247650" y="760095"/>
                    </a:cubicBezTo>
                    <a:cubicBezTo>
                      <a:pt x="226695" y="759143"/>
                      <a:pt x="228600" y="769620"/>
                      <a:pt x="229553" y="783908"/>
                    </a:cubicBezTo>
                    <a:close/>
                    <a:moveTo>
                      <a:pt x="344805" y="783908"/>
                    </a:moveTo>
                    <a:cubicBezTo>
                      <a:pt x="343853" y="773430"/>
                      <a:pt x="350520" y="759143"/>
                      <a:pt x="327660" y="759143"/>
                    </a:cubicBezTo>
                    <a:cubicBezTo>
                      <a:pt x="303848" y="758190"/>
                      <a:pt x="308610" y="773430"/>
                      <a:pt x="308610" y="785812"/>
                    </a:cubicBezTo>
                    <a:cubicBezTo>
                      <a:pt x="308610" y="798195"/>
                      <a:pt x="304800" y="811530"/>
                      <a:pt x="326708" y="810578"/>
                    </a:cubicBezTo>
                    <a:cubicBezTo>
                      <a:pt x="348615" y="810578"/>
                      <a:pt x="344805" y="797243"/>
                      <a:pt x="344805" y="783908"/>
                    </a:cubicBezTo>
                    <a:close/>
                    <a:moveTo>
                      <a:pt x="392430" y="788670"/>
                    </a:moveTo>
                    <a:cubicBezTo>
                      <a:pt x="394335" y="794385"/>
                      <a:pt x="383858" y="811530"/>
                      <a:pt x="408623" y="811530"/>
                    </a:cubicBezTo>
                    <a:cubicBezTo>
                      <a:pt x="426720" y="811530"/>
                      <a:pt x="428625" y="802005"/>
                      <a:pt x="426720" y="788670"/>
                    </a:cubicBezTo>
                    <a:cubicBezTo>
                      <a:pt x="424815" y="777240"/>
                      <a:pt x="435293" y="760095"/>
                      <a:pt x="410528" y="759143"/>
                    </a:cubicBezTo>
                    <a:cubicBezTo>
                      <a:pt x="390525" y="758190"/>
                      <a:pt x="389573" y="768668"/>
                      <a:pt x="392430" y="788670"/>
                    </a:cubicBezTo>
                    <a:close/>
                    <a:moveTo>
                      <a:pt x="475298" y="785812"/>
                    </a:moveTo>
                    <a:cubicBezTo>
                      <a:pt x="477203" y="796290"/>
                      <a:pt x="468630" y="811530"/>
                      <a:pt x="491490" y="811530"/>
                    </a:cubicBezTo>
                    <a:cubicBezTo>
                      <a:pt x="511492" y="811530"/>
                      <a:pt x="511492" y="801053"/>
                      <a:pt x="510540" y="787718"/>
                    </a:cubicBezTo>
                    <a:cubicBezTo>
                      <a:pt x="509588" y="775335"/>
                      <a:pt x="517208" y="760095"/>
                      <a:pt x="492443" y="760095"/>
                    </a:cubicBezTo>
                    <a:cubicBezTo>
                      <a:pt x="470535" y="759143"/>
                      <a:pt x="475298" y="772478"/>
                      <a:pt x="475298" y="785812"/>
                    </a:cubicBezTo>
                    <a:close/>
                    <a:moveTo>
                      <a:pt x="589598" y="786765"/>
                    </a:moveTo>
                    <a:cubicBezTo>
                      <a:pt x="588645" y="774383"/>
                      <a:pt x="596265" y="759143"/>
                      <a:pt x="571500" y="759143"/>
                    </a:cubicBezTo>
                    <a:cubicBezTo>
                      <a:pt x="552450" y="759143"/>
                      <a:pt x="551498" y="768668"/>
                      <a:pt x="553403" y="782003"/>
                    </a:cubicBezTo>
                    <a:cubicBezTo>
                      <a:pt x="555308" y="793433"/>
                      <a:pt x="544830" y="810578"/>
                      <a:pt x="569595" y="811530"/>
                    </a:cubicBezTo>
                    <a:cubicBezTo>
                      <a:pt x="590550" y="811530"/>
                      <a:pt x="591503" y="801053"/>
                      <a:pt x="589598" y="786765"/>
                    </a:cubicBezTo>
                    <a:close/>
                    <a:moveTo>
                      <a:pt x="99060" y="631508"/>
                    </a:moveTo>
                    <a:cubicBezTo>
                      <a:pt x="98108" y="619125"/>
                      <a:pt x="104775" y="603885"/>
                      <a:pt x="80963" y="603885"/>
                    </a:cubicBezTo>
                    <a:cubicBezTo>
                      <a:pt x="59055" y="603885"/>
                      <a:pt x="63818" y="618173"/>
                      <a:pt x="63818" y="629603"/>
                    </a:cubicBezTo>
                    <a:cubicBezTo>
                      <a:pt x="63818" y="641033"/>
                      <a:pt x="58103" y="655320"/>
                      <a:pt x="80963" y="655320"/>
                    </a:cubicBezTo>
                    <a:cubicBezTo>
                      <a:pt x="101918" y="656273"/>
                      <a:pt x="100013" y="644843"/>
                      <a:pt x="99060" y="631508"/>
                    </a:cubicBezTo>
                    <a:close/>
                    <a:moveTo>
                      <a:pt x="264795" y="629603"/>
                    </a:moveTo>
                    <a:cubicBezTo>
                      <a:pt x="263843" y="618173"/>
                      <a:pt x="270510" y="603885"/>
                      <a:pt x="247650" y="603885"/>
                    </a:cubicBezTo>
                    <a:cubicBezTo>
                      <a:pt x="225743" y="603885"/>
                      <a:pt x="228600" y="616268"/>
                      <a:pt x="229553" y="628650"/>
                    </a:cubicBezTo>
                    <a:cubicBezTo>
                      <a:pt x="230505" y="641033"/>
                      <a:pt x="223838" y="656273"/>
                      <a:pt x="247650" y="656273"/>
                    </a:cubicBezTo>
                    <a:cubicBezTo>
                      <a:pt x="269558" y="655320"/>
                      <a:pt x="263843" y="641985"/>
                      <a:pt x="264795" y="629603"/>
                    </a:cubicBezTo>
                    <a:close/>
                    <a:moveTo>
                      <a:pt x="344805" y="631508"/>
                    </a:moveTo>
                    <a:cubicBezTo>
                      <a:pt x="343853" y="619125"/>
                      <a:pt x="351473" y="602933"/>
                      <a:pt x="326708" y="603885"/>
                    </a:cubicBezTo>
                    <a:cubicBezTo>
                      <a:pt x="307658" y="603885"/>
                      <a:pt x="307658" y="614362"/>
                      <a:pt x="308610" y="626745"/>
                    </a:cubicBezTo>
                    <a:cubicBezTo>
                      <a:pt x="310515" y="638175"/>
                      <a:pt x="300038" y="655320"/>
                      <a:pt x="324803" y="656273"/>
                    </a:cubicBezTo>
                    <a:cubicBezTo>
                      <a:pt x="345758" y="656273"/>
                      <a:pt x="345758" y="645795"/>
                      <a:pt x="344805" y="631508"/>
                    </a:cubicBezTo>
                    <a:close/>
                    <a:moveTo>
                      <a:pt x="426720" y="628650"/>
                    </a:moveTo>
                    <a:cubicBezTo>
                      <a:pt x="425768" y="620078"/>
                      <a:pt x="433388" y="604837"/>
                      <a:pt x="410528" y="603885"/>
                    </a:cubicBezTo>
                    <a:cubicBezTo>
                      <a:pt x="389573" y="602933"/>
                      <a:pt x="390525" y="614362"/>
                      <a:pt x="391478" y="627698"/>
                    </a:cubicBezTo>
                    <a:cubicBezTo>
                      <a:pt x="392430" y="640080"/>
                      <a:pt x="384810" y="656273"/>
                      <a:pt x="408623" y="655320"/>
                    </a:cubicBezTo>
                    <a:cubicBezTo>
                      <a:pt x="430530" y="656273"/>
                      <a:pt x="426720" y="642937"/>
                      <a:pt x="426720" y="628650"/>
                    </a:cubicBezTo>
                    <a:close/>
                    <a:moveTo>
                      <a:pt x="510540" y="629603"/>
                    </a:moveTo>
                    <a:cubicBezTo>
                      <a:pt x="509588" y="619125"/>
                      <a:pt x="516255" y="604837"/>
                      <a:pt x="493395" y="603885"/>
                    </a:cubicBezTo>
                    <a:cubicBezTo>
                      <a:pt x="472440" y="603885"/>
                      <a:pt x="474345" y="615315"/>
                      <a:pt x="474345" y="628650"/>
                    </a:cubicBezTo>
                    <a:cubicBezTo>
                      <a:pt x="475298" y="641033"/>
                      <a:pt x="467678" y="656273"/>
                      <a:pt x="492443" y="656273"/>
                    </a:cubicBezTo>
                    <a:cubicBezTo>
                      <a:pt x="515303" y="655320"/>
                      <a:pt x="510540" y="641985"/>
                      <a:pt x="510540" y="629603"/>
                    </a:cubicBezTo>
                    <a:close/>
                    <a:moveTo>
                      <a:pt x="589598" y="628650"/>
                    </a:moveTo>
                    <a:cubicBezTo>
                      <a:pt x="588645" y="620078"/>
                      <a:pt x="596265" y="603885"/>
                      <a:pt x="571500" y="603885"/>
                    </a:cubicBezTo>
                    <a:cubicBezTo>
                      <a:pt x="550545" y="603885"/>
                      <a:pt x="552450" y="616268"/>
                      <a:pt x="553403" y="628650"/>
                    </a:cubicBezTo>
                    <a:cubicBezTo>
                      <a:pt x="554355" y="641033"/>
                      <a:pt x="546735" y="656273"/>
                      <a:pt x="571500" y="656273"/>
                    </a:cubicBezTo>
                    <a:cubicBezTo>
                      <a:pt x="592455" y="656273"/>
                      <a:pt x="589598" y="643890"/>
                      <a:pt x="589598" y="628650"/>
                    </a:cubicBezTo>
                    <a:close/>
                    <a:moveTo>
                      <a:pt x="99060" y="941070"/>
                    </a:moveTo>
                    <a:cubicBezTo>
                      <a:pt x="99060" y="928687"/>
                      <a:pt x="103823" y="915353"/>
                      <a:pt x="81915" y="914400"/>
                    </a:cubicBezTo>
                    <a:cubicBezTo>
                      <a:pt x="60008" y="914400"/>
                      <a:pt x="62865" y="925830"/>
                      <a:pt x="63818" y="939165"/>
                    </a:cubicBezTo>
                    <a:cubicBezTo>
                      <a:pt x="63818" y="952500"/>
                      <a:pt x="59055" y="966787"/>
                      <a:pt x="82868" y="966787"/>
                    </a:cubicBezTo>
                    <a:cubicBezTo>
                      <a:pt x="104775" y="966787"/>
                      <a:pt x="99060" y="952500"/>
                      <a:pt x="99060" y="941070"/>
                    </a:cubicBezTo>
                    <a:close/>
                    <a:moveTo>
                      <a:pt x="308610" y="939165"/>
                    </a:moveTo>
                    <a:cubicBezTo>
                      <a:pt x="308610" y="953453"/>
                      <a:pt x="303848" y="966787"/>
                      <a:pt x="325755" y="966787"/>
                    </a:cubicBezTo>
                    <a:cubicBezTo>
                      <a:pt x="347663" y="966787"/>
                      <a:pt x="343853" y="954405"/>
                      <a:pt x="343853" y="942023"/>
                    </a:cubicBezTo>
                    <a:cubicBezTo>
                      <a:pt x="343853" y="928687"/>
                      <a:pt x="348615" y="914400"/>
                      <a:pt x="324803" y="915353"/>
                    </a:cubicBezTo>
                    <a:cubicBezTo>
                      <a:pt x="302895" y="915353"/>
                      <a:pt x="309563" y="929640"/>
                      <a:pt x="308610" y="939165"/>
                    </a:cubicBezTo>
                    <a:close/>
                    <a:moveTo>
                      <a:pt x="391478" y="937260"/>
                    </a:moveTo>
                    <a:cubicBezTo>
                      <a:pt x="391478" y="952500"/>
                      <a:pt x="386715" y="967740"/>
                      <a:pt x="409575" y="966787"/>
                    </a:cubicBezTo>
                    <a:cubicBezTo>
                      <a:pt x="428625" y="966787"/>
                      <a:pt x="427673" y="955358"/>
                      <a:pt x="426720" y="942975"/>
                    </a:cubicBezTo>
                    <a:cubicBezTo>
                      <a:pt x="425768" y="931545"/>
                      <a:pt x="433388" y="914400"/>
                      <a:pt x="409575" y="914400"/>
                    </a:cubicBezTo>
                    <a:cubicBezTo>
                      <a:pt x="388620" y="915353"/>
                      <a:pt x="390525" y="926783"/>
                      <a:pt x="391478" y="937260"/>
                    </a:cubicBezTo>
                    <a:close/>
                    <a:moveTo>
                      <a:pt x="511492" y="947737"/>
                    </a:moveTo>
                    <a:cubicBezTo>
                      <a:pt x="510540" y="930592"/>
                      <a:pt x="517208" y="915353"/>
                      <a:pt x="492443" y="915353"/>
                    </a:cubicBezTo>
                    <a:cubicBezTo>
                      <a:pt x="470535" y="915353"/>
                      <a:pt x="475298" y="928687"/>
                      <a:pt x="475298" y="941070"/>
                    </a:cubicBezTo>
                    <a:cubicBezTo>
                      <a:pt x="475298" y="952500"/>
                      <a:pt x="469583" y="966787"/>
                      <a:pt x="492443" y="967740"/>
                    </a:cubicBezTo>
                    <a:cubicBezTo>
                      <a:pt x="512445" y="966787"/>
                      <a:pt x="512445" y="956310"/>
                      <a:pt x="511492" y="947737"/>
                    </a:cubicBezTo>
                    <a:close/>
                    <a:moveTo>
                      <a:pt x="589598" y="940117"/>
                    </a:moveTo>
                    <a:cubicBezTo>
                      <a:pt x="588645" y="929640"/>
                      <a:pt x="595313" y="915353"/>
                      <a:pt x="572453" y="915353"/>
                    </a:cubicBezTo>
                    <a:cubicBezTo>
                      <a:pt x="551498" y="915353"/>
                      <a:pt x="552450" y="926783"/>
                      <a:pt x="553403" y="940117"/>
                    </a:cubicBezTo>
                    <a:cubicBezTo>
                      <a:pt x="554355" y="952500"/>
                      <a:pt x="547688" y="967740"/>
                      <a:pt x="571500" y="967740"/>
                    </a:cubicBezTo>
                    <a:cubicBezTo>
                      <a:pt x="594360" y="966787"/>
                      <a:pt x="589598" y="953453"/>
                      <a:pt x="589598" y="940117"/>
                    </a:cubicBezTo>
                    <a:close/>
                    <a:moveTo>
                      <a:pt x="99060" y="705803"/>
                    </a:moveTo>
                    <a:cubicBezTo>
                      <a:pt x="98108" y="694373"/>
                      <a:pt x="104775" y="679133"/>
                      <a:pt x="80010" y="680085"/>
                    </a:cubicBezTo>
                    <a:cubicBezTo>
                      <a:pt x="55245" y="680085"/>
                      <a:pt x="63818" y="697230"/>
                      <a:pt x="62865" y="708660"/>
                    </a:cubicBezTo>
                    <a:cubicBezTo>
                      <a:pt x="61913" y="720090"/>
                      <a:pt x="58103" y="734378"/>
                      <a:pt x="80010" y="734378"/>
                    </a:cubicBezTo>
                    <a:cubicBezTo>
                      <a:pt x="104775" y="735330"/>
                      <a:pt x="99060" y="720090"/>
                      <a:pt x="99060" y="705803"/>
                    </a:cubicBezTo>
                    <a:close/>
                    <a:moveTo>
                      <a:pt x="264795" y="706755"/>
                    </a:moveTo>
                    <a:cubicBezTo>
                      <a:pt x="262890" y="696278"/>
                      <a:pt x="271463" y="681037"/>
                      <a:pt x="248603" y="681037"/>
                    </a:cubicBezTo>
                    <a:cubicBezTo>
                      <a:pt x="224790" y="680085"/>
                      <a:pt x="229553" y="695325"/>
                      <a:pt x="229553" y="707708"/>
                    </a:cubicBezTo>
                    <a:cubicBezTo>
                      <a:pt x="230505" y="719137"/>
                      <a:pt x="222885" y="734378"/>
                      <a:pt x="245745" y="734378"/>
                    </a:cubicBezTo>
                    <a:cubicBezTo>
                      <a:pt x="269558" y="735330"/>
                      <a:pt x="263843" y="720090"/>
                      <a:pt x="264795" y="706755"/>
                    </a:cubicBezTo>
                    <a:close/>
                    <a:moveTo>
                      <a:pt x="229553" y="943928"/>
                    </a:moveTo>
                    <a:cubicBezTo>
                      <a:pt x="230505" y="952500"/>
                      <a:pt x="223838" y="966787"/>
                      <a:pt x="246698" y="966787"/>
                    </a:cubicBezTo>
                    <a:cubicBezTo>
                      <a:pt x="268605" y="966787"/>
                      <a:pt x="264795" y="953453"/>
                      <a:pt x="264795" y="941070"/>
                    </a:cubicBezTo>
                    <a:cubicBezTo>
                      <a:pt x="264795" y="928687"/>
                      <a:pt x="269558" y="915353"/>
                      <a:pt x="247650" y="915353"/>
                    </a:cubicBezTo>
                    <a:cubicBezTo>
                      <a:pt x="225743" y="915353"/>
                      <a:pt x="229553" y="927735"/>
                      <a:pt x="229553" y="943928"/>
                    </a:cubicBezTo>
                    <a:close/>
                    <a:moveTo>
                      <a:pt x="264795" y="480060"/>
                    </a:moveTo>
                    <a:cubicBezTo>
                      <a:pt x="264795" y="463868"/>
                      <a:pt x="268605" y="450533"/>
                      <a:pt x="247650" y="450533"/>
                    </a:cubicBezTo>
                    <a:cubicBezTo>
                      <a:pt x="225743" y="450533"/>
                      <a:pt x="229553" y="462915"/>
                      <a:pt x="229553" y="476250"/>
                    </a:cubicBezTo>
                    <a:cubicBezTo>
                      <a:pt x="229553" y="488633"/>
                      <a:pt x="224790" y="501968"/>
                      <a:pt x="246698" y="501968"/>
                    </a:cubicBezTo>
                    <a:cubicBezTo>
                      <a:pt x="267653" y="501968"/>
                      <a:pt x="264795" y="489585"/>
                      <a:pt x="264795" y="480060"/>
                    </a:cubicBezTo>
                    <a:close/>
                    <a:moveTo>
                      <a:pt x="264795" y="321945"/>
                    </a:moveTo>
                    <a:cubicBezTo>
                      <a:pt x="264795" y="308610"/>
                      <a:pt x="268605" y="295275"/>
                      <a:pt x="246698" y="295275"/>
                    </a:cubicBezTo>
                    <a:cubicBezTo>
                      <a:pt x="224790" y="295275"/>
                      <a:pt x="228600" y="308610"/>
                      <a:pt x="228600" y="320993"/>
                    </a:cubicBezTo>
                    <a:cubicBezTo>
                      <a:pt x="228600" y="333375"/>
                      <a:pt x="223838" y="347662"/>
                      <a:pt x="245745" y="346710"/>
                    </a:cubicBezTo>
                    <a:cubicBezTo>
                      <a:pt x="267653" y="345758"/>
                      <a:pt x="264795" y="333375"/>
                      <a:pt x="264795" y="321945"/>
                    </a:cubicBezTo>
                    <a:close/>
                    <a:moveTo>
                      <a:pt x="426720" y="321945"/>
                    </a:moveTo>
                    <a:cubicBezTo>
                      <a:pt x="424815" y="311468"/>
                      <a:pt x="433388" y="295275"/>
                      <a:pt x="410528" y="295275"/>
                    </a:cubicBezTo>
                    <a:cubicBezTo>
                      <a:pt x="389573" y="294322"/>
                      <a:pt x="389573" y="305753"/>
                      <a:pt x="391478" y="319087"/>
                    </a:cubicBezTo>
                    <a:cubicBezTo>
                      <a:pt x="392430" y="330518"/>
                      <a:pt x="383858" y="345758"/>
                      <a:pt x="407670" y="346710"/>
                    </a:cubicBezTo>
                    <a:cubicBezTo>
                      <a:pt x="426720" y="346710"/>
                      <a:pt x="428625" y="337185"/>
                      <a:pt x="426720" y="321945"/>
                    </a:cubicBezTo>
                    <a:close/>
                    <a:moveTo>
                      <a:pt x="179070" y="164783"/>
                    </a:moveTo>
                    <a:cubicBezTo>
                      <a:pt x="177165" y="155258"/>
                      <a:pt x="184785" y="140018"/>
                      <a:pt x="162878" y="139065"/>
                    </a:cubicBezTo>
                    <a:cubicBezTo>
                      <a:pt x="141923" y="138113"/>
                      <a:pt x="142875" y="150495"/>
                      <a:pt x="143828" y="163830"/>
                    </a:cubicBezTo>
                    <a:cubicBezTo>
                      <a:pt x="144780" y="175260"/>
                      <a:pt x="138113" y="190500"/>
                      <a:pt x="160973" y="190500"/>
                    </a:cubicBezTo>
                    <a:cubicBezTo>
                      <a:pt x="182880" y="192405"/>
                      <a:pt x="179070" y="179070"/>
                      <a:pt x="179070" y="164783"/>
                    </a:cubicBezTo>
                    <a:close/>
                    <a:moveTo>
                      <a:pt x="426720" y="478155"/>
                    </a:moveTo>
                    <a:cubicBezTo>
                      <a:pt x="426720" y="463868"/>
                      <a:pt x="430530" y="450533"/>
                      <a:pt x="408623" y="450533"/>
                    </a:cubicBezTo>
                    <a:cubicBezTo>
                      <a:pt x="386715" y="450533"/>
                      <a:pt x="391478" y="463868"/>
                      <a:pt x="390525" y="476250"/>
                    </a:cubicBezTo>
                    <a:cubicBezTo>
                      <a:pt x="388620" y="492443"/>
                      <a:pt x="391478" y="501968"/>
                      <a:pt x="411480" y="501968"/>
                    </a:cubicBezTo>
                    <a:cubicBezTo>
                      <a:pt x="433388" y="501015"/>
                      <a:pt x="424815" y="485775"/>
                      <a:pt x="426720" y="478155"/>
                    </a:cubicBezTo>
                    <a:close/>
                    <a:moveTo>
                      <a:pt x="179070" y="84772"/>
                    </a:moveTo>
                    <a:cubicBezTo>
                      <a:pt x="176213" y="72390"/>
                      <a:pt x="186690" y="53340"/>
                      <a:pt x="160973" y="54293"/>
                    </a:cubicBezTo>
                    <a:cubicBezTo>
                      <a:pt x="138113" y="55245"/>
                      <a:pt x="144780" y="70485"/>
                      <a:pt x="145733" y="80963"/>
                    </a:cubicBezTo>
                    <a:cubicBezTo>
                      <a:pt x="146685" y="93345"/>
                      <a:pt x="135255" y="114300"/>
                      <a:pt x="163830" y="114300"/>
                    </a:cubicBezTo>
                    <a:cubicBezTo>
                      <a:pt x="187643" y="114300"/>
                      <a:pt x="176213" y="96202"/>
                      <a:pt x="179070" y="84772"/>
                    </a:cubicBezTo>
                    <a:close/>
                    <a:moveTo>
                      <a:pt x="179070" y="398145"/>
                    </a:moveTo>
                    <a:cubicBezTo>
                      <a:pt x="174308" y="388620"/>
                      <a:pt x="188595" y="370522"/>
                      <a:pt x="162878" y="368618"/>
                    </a:cubicBezTo>
                    <a:cubicBezTo>
                      <a:pt x="140970" y="367665"/>
                      <a:pt x="142875" y="381000"/>
                      <a:pt x="144780" y="393383"/>
                    </a:cubicBezTo>
                    <a:cubicBezTo>
                      <a:pt x="146685" y="405765"/>
                      <a:pt x="134303" y="424815"/>
                      <a:pt x="160973" y="424815"/>
                    </a:cubicBezTo>
                    <a:cubicBezTo>
                      <a:pt x="184785" y="426720"/>
                      <a:pt x="178118" y="411480"/>
                      <a:pt x="179070" y="398145"/>
                    </a:cubicBezTo>
                    <a:close/>
                    <a:moveTo>
                      <a:pt x="179070" y="1018223"/>
                    </a:moveTo>
                    <a:cubicBezTo>
                      <a:pt x="175260" y="1008698"/>
                      <a:pt x="187643" y="990600"/>
                      <a:pt x="162878" y="989648"/>
                    </a:cubicBezTo>
                    <a:cubicBezTo>
                      <a:pt x="139065" y="988695"/>
                      <a:pt x="143828" y="1004887"/>
                      <a:pt x="144780" y="1017270"/>
                    </a:cubicBezTo>
                    <a:cubicBezTo>
                      <a:pt x="145733" y="1028700"/>
                      <a:pt x="135255" y="1045845"/>
                      <a:pt x="160020" y="1046798"/>
                    </a:cubicBezTo>
                    <a:cubicBezTo>
                      <a:pt x="184785" y="1047750"/>
                      <a:pt x="178118" y="1031558"/>
                      <a:pt x="179070" y="1018223"/>
                    </a:cubicBezTo>
                    <a:close/>
                    <a:moveTo>
                      <a:pt x="264795" y="1100138"/>
                    </a:moveTo>
                    <a:cubicBezTo>
                      <a:pt x="264795" y="1084898"/>
                      <a:pt x="268605" y="1071563"/>
                      <a:pt x="246698" y="1071563"/>
                    </a:cubicBezTo>
                    <a:cubicBezTo>
                      <a:pt x="227648" y="1071563"/>
                      <a:pt x="227648" y="1082040"/>
                      <a:pt x="229553" y="1094423"/>
                    </a:cubicBezTo>
                    <a:cubicBezTo>
                      <a:pt x="231458" y="1104900"/>
                      <a:pt x="220028" y="1122045"/>
                      <a:pt x="244793" y="1121092"/>
                    </a:cubicBezTo>
                    <a:cubicBezTo>
                      <a:pt x="264795" y="1121092"/>
                      <a:pt x="266700" y="1112520"/>
                      <a:pt x="264795" y="1100138"/>
                    </a:cubicBezTo>
                    <a:close/>
                    <a:moveTo>
                      <a:pt x="308610" y="1091565"/>
                    </a:moveTo>
                    <a:cubicBezTo>
                      <a:pt x="309563" y="1107758"/>
                      <a:pt x="303848" y="1121092"/>
                      <a:pt x="325755" y="1121092"/>
                    </a:cubicBezTo>
                    <a:cubicBezTo>
                      <a:pt x="346710" y="1121092"/>
                      <a:pt x="344805" y="1109663"/>
                      <a:pt x="344805" y="1096328"/>
                    </a:cubicBezTo>
                    <a:cubicBezTo>
                      <a:pt x="344805" y="1083945"/>
                      <a:pt x="349568" y="1070610"/>
                      <a:pt x="327660" y="1070610"/>
                    </a:cubicBezTo>
                    <a:cubicBezTo>
                      <a:pt x="306705" y="1071563"/>
                      <a:pt x="307658" y="1082040"/>
                      <a:pt x="308610" y="1091565"/>
                    </a:cubicBezTo>
                    <a:close/>
                    <a:moveTo>
                      <a:pt x="589598" y="477203"/>
                    </a:moveTo>
                    <a:cubicBezTo>
                      <a:pt x="588645" y="465772"/>
                      <a:pt x="596265" y="451485"/>
                      <a:pt x="573405" y="451485"/>
                    </a:cubicBezTo>
                    <a:cubicBezTo>
                      <a:pt x="553403" y="451485"/>
                      <a:pt x="552450" y="461010"/>
                      <a:pt x="554355" y="475297"/>
                    </a:cubicBezTo>
                    <a:cubicBezTo>
                      <a:pt x="555308" y="486728"/>
                      <a:pt x="548640" y="501015"/>
                      <a:pt x="571500" y="501968"/>
                    </a:cubicBezTo>
                    <a:cubicBezTo>
                      <a:pt x="589598" y="501015"/>
                      <a:pt x="591503" y="491490"/>
                      <a:pt x="589598" y="477203"/>
                    </a:cubicBezTo>
                    <a:close/>
                    <a:moveTo>
                      <a:pt x="511492" y="468630"/>
                    </a:moveTo>
                    <a:cubicBezTo>
                      <a:pt x="512445" y="461010"/>
                      <a:pt x="513398" y="451485"/>
                      <a:pt x="494348" y="450533"/>
                    </a:cubicBezTo>
                    <a:cubicBezTo>
                      <a:pt x="472440" y="449580"/>
                      <a:pt x="476250" y="462915"/>
                      <a:pt x="475298" y="475297"/>
                    </a:cubicBezTo>
                    <a:cubicBezTo>
                      <a:pt x="475298" y="488633"/>
                      <a:pt x="472440" y="501015"/>
                      <a:pt x="494348" y="500062"/>
                    </a:cubicBezTo>
                    <a:cubicBezTo>
                      <a:pt x="516255" y="500062"/>
                      <a:pt x="510540" y="485775"/>
                      <a:pt x="511492" y="468630"/>
                    </a:cubicBezTo>
                    <a:close/>
                    <a:moveTo>
                      <a:pt x="344805" y="476250"/>
                    </a:moveTo>
                    <a:cubicBezTo>
                      <a:pt x="345758" y="462915"/>
                      <a:pt x="347663" y="451485"/>
                      <a:pt x="326708" y="451485"/>
                    </a:cubicBezTo>
                    <a:cubicBezTo>
                      <a:pt x="304800" y="451485"/>
                      <a:pt x="309563" y="463868"/>
                      <a:pt x="308610" y="476250"/>
                    </a:cubicBezTo>
                    <a:cubicBezTo>
                      <a:pt x="308610" y="488633"/>
                      <a:pt x="305753" y="501015"/>
                      <a:pt x="326708" y="501015"/>
                    </a:cubicBezTo>
                    <a:cubicBezTo>
                      <a:pt x="347663" y="501015"/>
                      <a:pt x="344805" y="488633"/>
                      <a:pt x="344805" y="476250"/>
                    </a:cubicBezTo>
                    <a:close/>
                    <a:moveTo>
                      <a:pt x="63818" y="474345"/>
                    </a:moveTo>
                    <a:cubicBezTo>
                      <a:pt x="65723" y="484822"/>
                      <a:pt x="57150" y="500062"/>
                      <a:pt x="80010" y="501015"/>
                    </a:cubicBezTo>
                    <a:cubicBezTo>
                      <a:pt x="99060" y="501015"/>
                      <a:pt x="101918" y="492443"/>
                      <a:pt x="100013" y="477203"/>
                    </a:cubicBezTo>
                    <a:cubicBezTo>
                      <a:pt x="99060" y="465772"/>
                      <a:pt x="106680" y="450533"/>
                      <a:pt x="83820" y="450533"/>
                    </a:cubicBezTo>
                    <a:cubicBezTo>
                      <a:pt x="64770" y="450533"/>
                      <a:pt x="60960" y="458153"/>
                      <a:pt x="63818" y="474345"/>
                    </a:cubicBezTo>
                    <a:close/>
                    <a:moveTo>
                      <a:pt x="99060" y="1097280"/>
                    </a:moveTo>
                    <a:cubicBezTo>
                      <a:pt x="98108" y="1085850"/>
                      <a:pt x="104775" y="1071563"/>
                      <a:pt x="82868" y="1071563"/>
                    </a:cubicBezTo>
                    <a:cubicBezTo>
                      <a:pt x="62865" y="1071563"/>
                      <a:pt x="62865" y="1081088"/>
                      <a:pt x="63818" y="1095375"/>
                    </a:cubicBezTo>
                    <a:cubicBezTo>
                      <a:pt x="64770" y="1106805"/>
                      <a:pt x="58103" y="1121092"/>
                      <a:pt x="80963" y="1122045"/>
                    </a:cubicBezTo>
                    <a:cubicBezTo>
                      <a:pt x="100013" y="1122045"/>
                      <a:pt x="100965" y="1111567"/>
                      <a:pt x="99060" y="1097280"/>
                    </a:cubicBezTo>
                    <a:close/>
                    <a:moveTo>
                      <a:pt x="179070" y="242887"/>
                    </a:moveTo>
                    <a:cubicBezTo>
                      <a:pt x="177165" y="233362"/>
                      <a:pt x="186690" y="216218"/>
                      <a:pt x="161925" y="216218"/>
                    </a:cubicBezTo>
                    <a:cubicBezTo>
                      <a:pt x="139065" y="216218"/>
                      <a:pt x="145733" y="231458"/>
                      <a:pt x="145733" y="242887"/>
                    </a:cubicBezTo>
                    <a:cubicBezTo>
                      <a:pt x="145733" y="254318"/>
                      <a:pt x="139065" y="269558"/>
                      <a:pt x="161925" y="270510"/>
                    </a:cubicBezTo>
                    <a:cubicBezTo>
                      <a:pt x="182880" y="270510"/>
                      <a:pt x="179070" y="257175"/>
                      <a:pt x="179070" y="242887"/>
                    </a:cubicBezTo>
                    <a:close/>
                    <a:moveTo>
                      <a:pt x="179070" y="707708"/>
                    </a:moveTo>
                    <a:cubicBezTo>
                      <a:pt x="177165" y="696278"/>
                      <a:pt x="184785" y="681037"/>
                      <a:pt x="161925" y="681037"/>
                    </a:cubicBezTo>
                    <a:cubicBezTo>
                      <a:pt x="140018" y="681037"/>
                      <a:pt x="143828" y="694373"/>
                      <a:pt x="144780" y="706755"/>
                    </a:cubicBezTo>
                    <a:cubicBezTo>
                      <a:pt x="144780" y="719137"/>
                      <a:pt x="138113" y="735330"/>
                      <a:pt x="162878" y="734378"/>
                    </a:cubicBezTo>
                    <a:cubicBezTo>
                      <a:pt x="185738" y="734378"/>
                      <a:pt x="177165" y="718185"/>
                      <a:pt x="179070" y="707708"/>
                    </a:cubicBezTo>
                    <a:close/>
                    <a:moveTo>
                      <a:pt x="179070" y="479108"/>
                    </a:moveTo>
                    <a:cubicBezTo>
                      <a:pt x="180023" y="461962"/>
                      <a:pt x="181928" y="451485"/>
                      <a:pt x="161925" y="450533"/>
                    </a:cubicBezTo>
                    <a:cubicBezTo>
                      <a:pt x="140018" y="450533"/>
                      <a:pt x="145733" y="464820"/>
                      <a:pt x="144780" y="476250"/>
                    </a:cubicBezTo>
                    <a:cubicBezTo>
                      <a:pt x="144780" y="488633"/>
                      <a:pt x="142875" y="500062"/>
                      <a:pt x="161925" y="500062"/>
                    </a:cubicBezTo>
                    <a:cubicBezTo>
                      <a:pt x="183833" y="501015"/>
                      <a:pt x="178118" y="485775"/>
                      <a:pt x="179070" y="479108"/>
                    </a:cubicBezTo>
                    <a:close/>
                    <a:moveTo>
                      <a:pt x="144780" y="1097280"/>
                    </a:moveTo>
                    <a:cubicBezTo>
                      <a:pt x="144780" y="1108710"/>
                      <a:pt x="141923" y="1121092"/>
                      <a:pt x="160973" y="1121092"/>
                    </a:cubicBezTo>
                    <a:cubicBezTo>
                      <a:pt x="182880" y="1121092"/>
                      <a:pt x="179070" y="1107758"/>
                      <a:pt x="178118" y="1095375"/>
                    </a:cubicBezTo>
                    <a:cubicBezTo>
                      <a:pt x="178118" y="1083945"/>
                      <a:pt x="181928" y="1071563"/>
                      <a:pt x="161925" y="1071563"/>
                    </a:cubicBezTo>
                    <a:cubicBezTo>
                      <a:pt x="140970" y="1071563"/>
                      <a:pt x="144780" y="1084898"/>
                      <a:pt x="144780" y="1097280"/>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AC5E7292-7E1A-4B38-B026-B989E8783827}"/>
                  </a:ext>
                </a:extLst>
              </p:cNvPr>
              <p:cNvSpPr/>
              <p:nvPr/>
            </p:nvSpPr>
            <p:spPr>
              <a:xfrm>
                <a:off x="6204369" y="2425067"/>
                <a:ext cx="607563" cy="892784"/>
              </a:xfrm>
              <a:custGeom>
                <a:avLst/>
                <a:gdLst>
                  <a:gd name="connsiteX0" fmla="*/ 436245 w 600075"/>
                  <a:gd name="connsiteY0" fmla="*/ 488632 h 923925"/>
                  <a:gd name="connsiteX1" fmla="*/ 436245 w 600075"/>
                  <a:gd name="connsiteY1" fmla="*/ 902970 h 923925"/>
                  <a:gd name="connsiteX2" fmla="*/ 427672 w 600075"/>
                  <a:gd name="connsiteY2" fmla="*/ 923925 h 923925"/>
                  <a:gd name="connsiteX3" fmla="*/ 394335 w 600075"/>
                  <a:gd name="connsiteY3" fmla="*/ 901065 h 923925"/>
                  <a:gd name="connsiteX4" fmla="*/ 394335 w 600075"/>
                  <a:gd name="connsiteY4" fmla="*/ 783907 h 923925"/>
                  <a:gd name="connsiteX5" fmla="*/ 394335 w 600075"/>
                  <a:gd name="connsiteY5" fmla="*/ 74295 h 923925"/>
                  <a:gd name="connsiteX6" fmla="*/ 383858 w 600075"/>
                  <a:gd name="connsiteY6" fmla="*/ 49530 h 923925"/>
                  <a:gd name="connsiteX7" fmla="*/ 362903 w 600075"/>
                  <a:gd name="connsiteY7" fmla="*/ 71438 h 923925"/>
                  <a:gd name="connsiteX8" fmla="*/ 362903 w 600075"/>
                  <a:gd name="connsiteY8" fmla="*/ 386715 h 923925"/>
                  <a:gd name="connsiteX9" fmla="*/ 361950 w 600075"/>
                  <a:gd name="connsiteY9" fmla="*/ 874395 h 923925"/>
                  <a:gd name="connsiteX10" fmla="*/ 352425 w 600075"/>
                  <a:gd name="connsiteY10" fmla="*/ 902018 h 923925"/>
                  <a:gd name="connsiteX11" fmla="*/ 320992 w 600075"/>
                  <a:gd name="connsiteY11" fmla="*/ 869632 h 923925"/>
                  <a:gd name="connsiteX12" fmla="*/ 320992 w 600075"/>
                  <a:gd name="connsiteY12" fmla="*/ 74295 h 923925"/>
                  <a:gd name="connsiteX13" fmla="*/ 306705 w 600075"/>
                  <a:gd name="connsiteY13" fmla="*/ 48577 h 923925"/>
                  <a:gd name="connsiteX14" fmla="*/ 289560 w 600075"/>
                  <a:gd name="connsiteY14" fmla="*/ 64770 h 923925"/>
                  <a:gd name="connsiteX15" fmla="*/ 289560 w 600075"/>
                  <a:gd name="connsiteY15" fmla="*/ 114300 h 923925"/>
                  <a:gd name="connsiteX16" fmla="*/ 288608 w 600075"/>
                  <a:gd name="connsiteY16" fmla="*/ 855345 h 923925"/>
                  <a:gd name="connsiteX17" fmla="*/ 278130 w 600075"/>
                  <a:gd name="connsiteY17" fmla="*/ 882968 h 923925"/>
                  <a:gd name="connsiteX18" fmla="*/ 249555 w 600075"/>
                  <a:gd name="connsiteY18" fmla="*/ 853440 h 923925"/>
                  <a:gd name="connsiteX19" fmla="*/ 250508 w 600075"/>
                  <a:gd name="connsiteY19" fmla="*/ 79057 h 923925"/>
                  <a:gd name="connsiteX20" fmla="*/ 248603 w 600075"/>
                  <a:gd name="connsiteY20" fmla="*/ 56198 h 923925"/>
                  <a:gd name="connsiteX21" fmla="*/ 230505 w 600075"/>
                  <a:gd name="connsiteY21" fmla="*/ 50482 h 923925"/>
                  <a:gd name="connsiteX22" fmla="*/ 219075 w 600075"/>
                  <a:gd name="connsiteY22" fmla="*/ 63817 h 923925"/>
                  <a:gd name="connsiteX23" fmla="*/ 219075 w 600075"/>
                  <a:gd name="connsiteY23" fmla="*/ 144780 h 923925"/>
                  <a:gd name="connsiteX24" fmla="*/ 218122 w 600075"/>
                  <a:gd name="connsiteY24" fmla="*/ 838200 h 923925"/>
                  <a:gd name="connsiteX25" fmla="*/ 209550 w 600075"/>
                  <a:gd name="connsiteY25" fmla="*/ 863918 h 923925"/>
                  <a:gd name="connsiteX26" fmla="*/ 173355 w 600075"/>
                  <a:gd name="connsiteY26" fmla="*/ 835343 h 923925"/>
                  <a:gd name="connsiteX27" fmla="*/ 174308 w 600075"/>
                  <a:gd name="connsiteY27" fmla="*/ 79057 h 923925"/>
                  <a:gd name="connsiteX28" fmla="*/ 172403 w 600075"/>
                  <a:gd name="connsiteY28" fmla="*/ 56198 h 923925"/>
                  <a:gd name="connsiteX29" fmla="*/ 154305 w 600075"/>
                  <a:gd name="connsiteY29" fmla="*/ 51435 h 923925"/>
                  <a:gd name="connsiteX30" fmla="*/ 142875 w 600075"/>
                  <a:gd name="connsiteY30" fmla="*/ 67627 h 923925"/>
                  <a:gd name="connsiteX31" fmla="*/ 142875 w 600075"/>
                  <a:gd name="connsiteY31" fmla="*/ 166688 h 923925"/>
                  <a:gd name="connsiteX32" fmla="*/ 142875 w 600075"/>
                  <a:gd name="connsiteY32" fmla="*/ 818198 h 923925"/>
                  <a:gd name="connsiteX33" fmla="*/ 134303 w 600075"/>
                  <a:gd name="connsiteY33" fmla="*/ 842962 h 923925"/>
                  <a:gd name="connsiteX34" fmla="*/ 104775 w 600075"/>
                  <a:gd name="connsiteY34" fmla="*/ 814387 h 923925"/>
                  <a:gd name="connsiteX35" fmla="*/ 105728 w 600075"/>
                  <a:gd name="connsiteY35" fmla="*/ 79057 h 923925"/>
                  <a:gd name="connsiteX36" fmla="*/ 104775 w 600075"/>
                  <a:gd name="connsiteY36" fmla="*/ 56198 h 923925"/>
                  <a:gd name="connsiteX37" fmla="*/ 83820 w 600075"/>
                  <a:gd name="connsiteY37" fmla="*/ 50482 h 923925"/>
                  <a:gd name="connsiteX38" fmla="*/ 75247 w 600075"/>
                  <a:gd name="connsiteY38" fmla="*/ 65723 h 923925"/>
                  <a:gd name="connsiteX39" fmla="*/ 75247 w 600075"/>
                  <a:gd name="connsiteY39" fmla="*/ 151448 h 923925"/>
                  <a:gd name="connsiteX40" fmla="*/ 75247 w 600075"/>
                  <a:gd name="connsiteY40" fmla="*/ 801053 h 923925"/>
                  <a:gd name="connsiteX41" fmla="*/ 49530 w 600075"/>
                  <a:gd name="connsiteY41" fmla="*/ 821055 h 923925"/>
                  <a:gd name="connsiteX42" fmla="*/ 953 w 600075"/>
                  <a:gd name="connsiteY42" fmla="*/ 756285 h 923925"/>
                  <a:gd name="connsiteX43" fmla="*/ 0 w 600075"/>
                  <a:gd name="connsiteY43" fmla="*/ 28575 h 923925"/>
                  <a:gd name="connsiteX44" fmla="*/ 28575 w 600075"/>
                  <a:gd name="connsiteY44" fmla="*/ 0 h 923925"/>
                  <a:gd name="connsiteX45" fmla="*/ 581025 w 600075"/>
                  <a:gd name="connsiteY45" fmla="*/ 0 h 923925"/>
                  <a:gd name="connsiteX46" fmla="*/ 607695 w 600075"/>
                  <a:gd name="connsiteY46" fmla="*/ 27623 h 923925"/>
                  <a:gd name="connsiteX47" fmla="*/ 607695 w 600075"/>
                  <a:gd name="connsiteY47" fmla="*/ 755332 h 923925"/>
                  <a:gd name="connsiteX48" fmla="*/ 580072 w 600075"/>
                  <a:gd name="connsiteY48" fmla="*/ 782003 h 923925"/>
                  <a:gd name="connsiteX49" fmla="*/ 533400 w 600075"/>
                  <a:gd name="connsiteY49" fmla="*/ 735330 h 923925"/>
                  <a:gd name="connsiteX50" fmla="*/ 533400 w 600075"/>
                  <a:gd name="connsiteY50" fmla="*/ 78105 h 923925"/>
                  <a:gd name="connsiteX51" fmla="*/ 525780 w 600075"/>
                  <a:gd name="connsiteY51" fmla="*/ 51435 h 923925"/>
                  <a:gd name="connsiteX52" fmla="*/ 502920 w 600075"/>
                  <a:gd name="connsiteY52" fmla="*/ 72390 h 923925"/>
                  <a:gd name="connsiteX53" fmla="*/ 502920 w 600075"/>
                  <a:gd name="connsiteY53" fmla="*/ 703898 h 923925"/>
                  <a:gd name="connsiteX54" fmla="*/ 502920 w 600075"/>
                  <a:gd name="connsiteY54" fmla="*/ 766762 h 923925"/>
                  <a:gd name="connsiteX55" fmla="*/ 476250 w 600075"/>
                  <a:gd name="connsiteY55" fmla="*/ 785812 h 923925"/>
                  <a:gd name="connsiteX56" fmla="*/ 464820 w 600075"/>
                  <a:gd name="connsiteY56" fmla="*/ 764857 h 923925"/>
                  <a:gd name="connsiteX57" fmla="*/ 464820 w 600075"/>
                  <a:gd name="connsiteY57" fmla="*/ 580073 h 923925"/>
                  <a:gd name="connsiteX58" fmla="*/ 464820 w 600075"/>
                  <a:gd name="connsiteY58" fmla="*/ 74295 h 923925"/>
                  <a:gd name="connsiteX59" fmla="*/ 452438 w 600075"/>
                  <a:gd name="connsiteY59" fmla="*/ 51435 h 923925"/>
                  <a:gd name="connsiteX60" fmla="*/ 433388 w 600075"/>
                  <a:gd name="connsiteY60" fmla="*/ 67627 h 923925"/>
                  <a:gd name="connsiteX61" fmla="*/ 433388 w 600075"/>
                  <a:gd name="connsiteY61" fmla="*/ 166688 h 923925"/>
                  <a:gd name="connsiteX62" fmla="*/ 436245 w 600075"/>
                  <a:gd name="connsiteY62" fmla="*/ 488632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600075" h="923925">
                    <a:moveTo>
                      <a:pt x="436245" y="488632"/>
                    </a:moveTo>
                    <a:cubicBezTo>
                      <a:pt x="436245" y="626745"/>
                      <a:pt x="436245" y="764857"/>
                      <a:pt x="436245" y="902970"/>
                    </a:cubicBezTo>
                    <a:cubicBezTo>
                      <a:pt x="436245" y="910590"/>
                      <a:pt x="442913" y="925830"/>
                      <a:pt x="427672" y="923925"/>
                    </a:cubicBezTo>
                    <a:cubicBezTo>
                      <a:pt x="415290" y="922020"/>
                      <a:pt x="393383" y="926782"/>
                      <a:pt x="394335" y="901065"/>
                    </a:cubicBezTo>
                    <a:cubicBezTo>
                      <a:pt x="395288" y="862012"/>
                      <a:pt x="394335" y="822960"/>
                      <a:pt x="394335" y="783907"/>
                    </a:cubicBezTo>
                    <a:cubicBezTo>
                      <a:pt x="394335" y="547687"/>
                      <a:pt x="394335" y="311467"/>
                      <a:pt x="394335" y="74295"/>
                    </a:cubicBezTo>
                    <a:cubicBezTo>
                      <a:pt x="394335" y="65723"/>
                      <a:pt x="401003" y="52388"/>
                      <a:pt x="383858" y="49530"/>
                    </a:cubicBezTo>
                    <a:cubicBezTo>
                      <a:pt x="364808" y="46673"/>
                      <a:pt x="362903" y="56198"/>
                      <a:pt x="362903" y="71438"/>
                    </a:cubicBezTo>
                    <a:cubicBezTo>
                      <a:pt x="363855" y="176213"/>
                      <a:pt x="362903" y="281940"/>
                      <a:pt x="362903" y="386715"/>
                    </a:cubicBezTo>
                    <a:cubicBezTo>
                      <a:pt x="362903" y="549593"/>
                      <a:pt x="362903" y="711518"/>
                      <a:pt x="361950" y="874395"/>
                    </a:cubicBezTo>
                    <a:cubicBezTo>
                      <a:pt x="361950" y="883920"/>
                      <a:pt x="372428" y="902018"/>
                      <a:pt x="352425" y="902018"/>
                    </a:cubicBezTo>
                    <a:cubicBezTo>
                      <a:pt x="334328" y="902018"/>
                      <a:pt x="320992" y="895350"/>
                      <a:pt x="320992" y="869632"/>
                    </a:cubicBezTo>
                    <a:cubicBezTo>
                      <a:pt x="321945" y="604837"/>
                      <a:pt x="321945" y="339090"/>
                      <a:pt x="320992" y="74295"/>
                    </a:cubicBezTo>
                    <a:cubicBezTo>
                      <a:pt x="320992" y="63817"/>
                      <a:pt x="328613" y="48577"/>
                      <a:pt x="306705" y="48577"/>
                    </a:cubicBezTo>
                    <a:cubicBezTo>
                      <a:pt x="295275" y="48577"/>
                      <a:pt x="288608" y="51435"/>
                      <a:pt x="289560" y="64770"/>
                    </a:cubicBezTo>
                    <a:cubicBezTo>
                      <a:pt x="290513" y="80963"/>
                      <a:pt x="289560" y="98107"/>
                      <a:pt x="289560" y="114300"/>
                    </a:cubicBezTo>
                    <a:cubicBezTo>
                      <a:pt x="289560" y="360998"/>
                      <a:pt x="289560" y="607695"/>
                      <a:pt x="288608" y="855345"/>
                    </a:cubicBezTo>
                    <a:cubicBezTo>
                      <a:pt x="288608" y="863918"/>
                      <a:pt x="300038" y="882015"/>
                      <a:pt x="278130" y="882968"/>
                    </a:cubicBezTo>
                    <a:cubicBezTo>
                      <a:pt x="260985" y="882968"/>
                      <a:pt x="249555" y="876300"/>
                      <a:pt x="249555" y="853440"/>
                    </a:cubicBezTo>
                    <a:cubicBezTo>
                      <a:pt x="250508" y="595312"/>
                      <a:pt x="250508" y="337185"/>
                      <a:pt x="250508" y="79057"/>
                    </a:cubicBezTo>
                    <a:cubicBezTo>
                      <a:pt x="250508" y="71438"/>
                      <a:pt x="251460" y="62865"/>
                      <a:pt x="248603" y="56198"/>
                    </a:cubicBezTo>
                    <a:cubicBezTo>
                      <a:pt x="245745" y="47625"/>
                      <a:pt x="237172" y="50482"/>
                      <a:pt x="230505" y="50482"/>
                    </a:cubicBezTo>
                    <a:cubicBezTo>
                      <a:pt x="220980" y="50482"/>
                      <a:pt x="219075" y="56198"/>
                      <a:pt x="219075" y="63817"/>
                    </a:cubicBezTo>
                    <a:cubicBezTo>
                      <a:pt x="219075" y="90488"/>
                      <a:pt x="219075" y="118110"/>
                      <a:pt x="219075" y="144780"/>
                    </a:cubicBezTo>
                    <a:cubicBezTo>
                      <a:pt x="219075" y="376238"/>
                      <a:pt x="219075" y="607695"/>
                      <a:pt x="218122" y="838200"/>
                    </a:cubicBezTo>
                    <a:cubicBezTo>
                      <a:pt x="218122" y="846773"/>
                      <a:pt x="227647" y="864870"/>
                      <a:pt x="209550" y="863918"/>
                    </a:cubicBezTo>
                    <a:cubicBezTo>
                      <a:pt x="194310" y="862965"/>
                      <a:pt x="173355" y="863918"/>
                      <a:pt x="173355" y="835343"/>
                    </a:cubicBezTo>
                    <a:cubicBezTo>
                      <a:pt x="174308" y="582930"/>
                      <a:pt x="174308" y="331470"/>
                      <a:pt x="174308" y="79057"/>
                    </a:cubicBezTo>
                    <a:cubicBezTo>
                      <a:pt x="174308" y="71438"/>
                      <a:pt x="175260" y="62865"/>
                      <a:pt x="172403" y="56198"/>
                    </a:cubicBezTo>
                    <a:cubicBezTo>
                      <a:pt x="169545" y="47625"/>
                      <a:pt x="160972" y="51435"/>
                      <a:pt x="154305" y="51435"/>
                    </a:cubicBezTo>
                    <a:cubicBezTo>
                      <a:pt x="142875" y="51435"/>
                      <a:pt x="142875" y="60007"/>
                      <a:pt x="142875" y="67627"/>
                    </a:cubicBezTo>
                    <a:cubicBezTo>
                      <a:pt x="142875" y="100965"/>
                      <a:pt x="142875" y="133350"/>
                      <a:pt x="142875" y="166688"/>
                    </a:cubicBezTo>
                    <a:cubicBezTo>
                      <a:pt x="142875" y="383857"/>
                      <a:pt x="142875" y="601028"/>
                      <a:pt x="142875" y="818198"/>
                    </a:cubicBezTo>
                    <a:cubicBezTo>
                      <a:pt x="142875" y="826770"/>
                      <a:pt x="151447" y="843915"/>
                      <a:pt x="134303" y="842962"/>
                    </a:cubicBezTo>
                    <a:cubicBezTo>
                      <a:pt x="119063" y="842962"/>
                      <a:pt x="103822" y="840105"/>
                      <a:pt x="104775" y="814387"/>
                    </a:cubicBezTo>
                    <a:cubicBezTo>
                      <a:pt x="105728" y="569595"/>
                      <a:pt x="105728" y="323850"/>
                      <a:pt x="105728" y="79057"/>
                    </a:cubicBezTo>
                    <a:cubicBezTo>
                      <a:pt x="105728" y="71438"/>
                      <a:pt x="106680" y="62865"/>
                      <a:pt x="104775" y="56198"/>
                    </a:cubicBezTo>
                    <a:cubicBezTo>
                      <a:pt x="100965" y="46673"/>
                      <a:pt x="91440" y="50482"/>
                      <a:pt x="83820" y="50482"/>
                    </a:cubicBezTo>
                    <a:cubicBezTo>
                      <a:pt x="73342" y="50482"/>
                      <a:pt x="75247" y="59055"/>
                      <a:pt x="75247" y="65723"/>
                    </a:cubicBezTo>
                    <a:cubicBezTo>
                      <a:pt x="75247" y="94298"/>
                      <a:pt x="75247" y="122873"/>
                      <a:pt x="75247" y="151448"/>
                    </a:cubicBezTo>
                    <a:cubicBezTo>
                      <a:pt x="75247" y="367665"/>
                      <a:pt x="75247" y="583882"/>
                      <a:pt x="75247" y="801053"/>
                    </a:cubicBezTo>
                    <a:cubicBezTo>
                      <a:pt x="75247" y="822960"/>
                      <a:pt x="71438" y="827723"/>
                      <a:pt x="49530" y="821055"/>
                    </a:cubicBezTo>
                    <a:cubicBezTo>
                      <a:pt x="1905" y="805815"/>
                      <a:pt x="953" y="806768"/>
                      <a:pt x="953" y="756285"/>
                    </a:cubicBezTo>
                    <a:cubicBezTo>
                      <a:pt x="953" y="513398"/>
                      <a:pt x="953" y="271463"/>
                      <a:pt x="0" y="28575"/>
                    </a:cubicBezTo>
                    <a:cubicBezTo>
                      <a:pt x="0" y="5715"/>
                      <a:pt x="5715" y="0"/>
                      <a:pt x="28575" y="0"/>
                    </a:cubicBezTo>
                    <a:cubicBezTo>
                      <a:pt x="212408" y="952"/>
                      <a:pt x="397192" y="952"/>
                      <a:pt x="581025" y="0"/>
                    </a:cubicBezTo>
                    <a:cubicBezTo>
                      <a:pt x="602933" y="0"/>
                      <a:pt x="608647" y="5715"/>
                      <a:pt x="607695" y="27623"/>
                    </a:cubicBezTo>
                    <a:cubicBezTo>
                      <a:pt x="606743" y="270510"/>
                      <a:pt x="606743" y="512445"/>
                      <a:pt x="607695" y="755332"/>
                    </a:cubicBezTo>
                    <a:cubicBezTo>
                      <a:pt x="607695" y="778193"/>
                      <a:pt x="601028" y="782955"/>
                      <a:pt x="580072" y="782003"/>
                    </a:cubicBezTo>
                    <a:cubicBezTo>
                      <a:pt x="533400" y="781050"/>
                      <a:pt x="533400" y="782003"/>
                      <a:pt x="533400" y="735330"/>
                    </a:cubicBezTo>
                    <a:cubicBezTo>
                      <a:pt x="533400" y="516255"/>
                      <a:pt x="533400" y="297180"/>
                      <a:pt x="533400" y="78105"/>
                    </a:cubicBezTo>
                    <a:cubicBezTo>
                      <a:pt x="533400" y="68580"/>
                      <a:pt x="540068" y="55245"/>
                      <a:pt x="525780" y="51435"/>
                    </a:cubicBezTo>
                    <a:cubicBezTo>
                      <a:pt x="507683" y="46673"/>
                      <a:pt x="502920" y="54292"/>
                      <a:pt x="502920" y="72390"/>
                    </a:cubicBezTo>
                    <a:cubicBezTo>
                      <a:pt x="503872" y="282892"/>
                      <a:pt x="502920" y="493395"/>
                      <a:pt x="502920" y="703898"/>
                    </a:cubicBezTo>
                    <a:cubicBezTo>
                      <a:pt x="502920" y="724853"/>
                      <a:pt x="502920" y="745807"/>
                      <a:pt x="502920" y="766762"/>
                    </a:cubicBezTo>
                    <a:cubicBezTo>
                      <a:pt x="502920" y="786765"/>
                      <a:pt x="489585" y="785812"/>
                      <a:pt x="476250" y="785812"/>
                    </a:cubicBezTo>
                    <a:cubicBezTo>
                      <a:pt x="459105" y="785812"/>
                      <a:pt x="464820" y="775335"/>
                      <a:pt x="464820" y="764857"/>
                    </a:cubicBezTo>
                    <a:cubicBezTo>
                      <a:pt x="465772" y="702945"/>
                      <a:pt x="464820" y="641032"/>
                      <a:pt x="464820" y="580073"/>
                    </a:cubicBezTo>
                    <a:cubicBezTo>
                      <a:pt x="464820" y="411480"/>
                      <a:pt x="464820" y="242888"/>
                      <a:pt x="464820" y="74295"/>
                    </a:cubicBezTo>
                    <a:cubicBezTo>
                      <a:pt x="464820" y="65723"/>
                      <a:pt x="471488" y="52388"/>
                      <a:pt x="452438" y="51435"/>
                    </a:cubicBezTo>
                    <a:cubicBezTo>
                      <a:pt x="440055" y="51435"/>
                      <a:pt x="432435" y="52388"/>
                      <a:pt x="433388" y="67627"/>
                    </a:cubicBezTo>
                    <a:cubicBezTo>
                      <a:pt x="434340" y="100965"/>
                      <a:pt x="433388" y="133350"/>
                      <a:pt x="433388" y="166688"/>
                    </a:cubicBezTo>
                    <a:cubicBezTo>
                      <a:pt x="436245" y="273367"/>
                      <a:pt x="436245" y="381000"/>
                      <a:pt x="436245" y="488632"/>
                    </a:cubicBezTo>
                    <a:close/>
                  </a:path>
                </a:pathLst>
              </a:custGeom>
              <a:solidFill>
                <a:srgbClr val="FF7005"/>
              </a:solidFill>
              <a:ln w="9525" cap="flat">
                <a:noFill/>
                <a:prstDash val="solid"/>
                <a:miter/>
              </a:ln>
            </p:spPr>
            <p:txBody>
              <a:bodyPr rtlCol="0" anchor="ctr"/>
              <a:lstStyle/>
              <a:p>
                <a:endParaRPr lang="en-US" dirty="0"/>
              </a:p>
            </p:txBody>
          </p:sp>
          <p:sp>
            <p:nvSpPr>
              <p:cNvPr id="95" name="Freeform: Shape 94">
                <a:extLst>
                  <a:ext uri="{FF2B5EF4-FFF2-40B4-BE49-F238E27FC236}">
                    <a16:creationId xmlns:a16="http://schemas.microsoft.com/office/drawing/2014/main" id="{E1216BAD-DA2B-4522-9A96-57515186AF60}"/>
                  </a:ext>
                </a:extLst>
              </p:cNvPr>
              <p:cNvSpPr/>
              <p:nvPr/>
            </p:nvSpPr>
            <p:spPr>
              <a:xfrm>
                <a:off x="4820801" y="3076575"/>
                <a:ext cx="600075" cy="619125"/>
              </a:xfrm>
              <a:custGeom>
                <a:avLst/>
                <a:gdLst>
                  <a:gd name="connsiteX0" fmla="*/ 753 w 600075"/>
                  <a:gd name="connsiteY0" fmla="*/ 313372 h 619125"/>
                  <a:gd name="connsiteX1" fmla="*/ 753 w 600075"/>
                  <a:gd name="connsiteY1" fmla="*/ 23813 h 619125"/>
                  <a:gd name="connsiteX2" fmla="*/ 23613 w 600075"/>
                  <a:gd name="connsiteY2" fmla="*/ 0 h 619125"/>
                  <a:gd name="connsiteX3" fmla="*/ 586540 w 600075"/>
                  <a:gd name="connsiteY3" fmla="*/ 0 h 619125"/>
                  <a:gd name="connsiteX4" fmla="*/ 608448 w 600075"/>
                  <a:gd name="connsiteY4" fmla="*/ 21908 h 619125"/>
                  <a:gd name="connsiteX5" fmla="*/ 608448 w 600075"/>
                  <a:gd name="connsiteY5" fmla="*/ 439103 h 619125"/>
                  <a:gd name="connsiteX6" fmla="*/ 591303 w 600075"/>
                  <a:gd name="connsiteY6" fmla="*/ 461963 h 619125"/>
                  <a:gd name="connsiteX7" fmla="*/ 534153 w 600075"/>
                  <a:gd name="connsiteY7" fmla="*/ 419100 h 619125"/>
                  <a:gd name="connsiteX8" fmla="*/ 535105 w 600075"/>
                  <a:gd name="connsiteY8" fmla="*/ 129540 h 619125"/>
                  <a:gd name="connsiteX9" fmla="*/ 505578 w 600075"/>
                  <a:gd name="connsiteY9" fmla="*/ 106680 h 619125"/>
                  <a:gd name="connsiteX10" fmla="*/ 476050 w 600075"/>
                  <a:gd name="connsiteY10" fmla="*/ 128588 h 619125"/>
                  <a:gd name="connsiteX11" fmla="*/ 477003 w 600075"/>
                  <a:gd name="connsiteY11" fmla="*/ 470535 h 619125"/>
                  <a:gd name="connsiteX12" fmla="*/ 468430 w 600075"/>
                  <a:gd name="connsiteY12" fmla="*/ 495300 h 619125"/>
                  <a:gd name="connsiteX13" fmla="*/ 442713 w 600075"/>
                  <a:gd name="connsiteY13" fmla="*/ 479108 h 619125"/>
                  <a:gd name="connsiteX14" fmla="*/ 442713 w 600075"/>
                  <a:gd name="connsiteY14" fmla="*/ 132397 h 619125"/>
                  <a:gd name="connsiteX15" fmla="*/ 419853 w 600075"/>
                  <a:gd name="connsiteY15" fmla="*/ 106680 h 619125"/>
                  <a:gd name="connsiteX16" fmla="*/ 385563 w 600075"/>
                  <a:gd name="connsiteY16" fmla="*/ 132397 h 619125"/>
                  <a:gd name="connsiteX17" fmla="*/ 386515 w 600075"/>
                  <a:gd name="connsiteY17" fmla="*/ 492442 h 619125"/>
                  <a:gd name="connsiteX18" fmla="*/ 347463 w 600075"/>
                  <a:gd name="connsiteY18" fmla="*/ 527685 h 619125"/>
                  <a:gd name="connsiteX19" fmla="*/ 338890 w 600075"/>
                  <a:gd name="connsiteY19" fmla="*/ 509588 h 619125"/>
                  <a:gd name="connsiteX20" fmla="*/ 338890 w 600075"/>
                  <a:gd name="connsiteY20" fmla="*/ 332422 h 619125"/>
                  <a:gd name="connsiteX21" fmla="*/ 339843 w 600075"/>
                  <a:gd name="connsiteY21" fmla="*/ 131445 h 619125"/>
                  <a:gd name="connsiteX22" fmla="*/ 310315 w 600075"/>
                  <a:gd name="connsiteY22" fmla="*/ 105728 h 619125"/>
                  <a:gd name="connsiteX23" fmla="*/ 282693 w 600075"/>
                  <a:gd name="connsiteY23" fmla="*/ 130492 h 619125"/>
                  <a:gd name="connsiteX24" fmla="*/ 282693 w 600075"/>
                  <a:gd name="connsiteY24" fmla="*/ 521970 h 619125"/>
                  <a:gd name="connsiteX25" fmla="*/ 270310 w 600075"/>
                  <a:gd name="connsiteY25" fmla="*/ 548640 h 619125"/>
                  <a:gd name="connsiteX26" fmla="*/ 239830 w 600075"/>
                  <a:gd name="connsiteY26" fmla="*/ 527685 h 619125"/>
                  <a:gd name="connsiteX27" fmla="*/ 240783 w 600075"/>
                  <a:gd name="connsiteY27" fmla="*/ 134303 h 619125"/>
                  <a:gd name="connsiteX28" fmla="*/ 211255 w 600075"/>
                  <a:gd name="connsiteY28" fmla="*/ 105728 h 619125"/>
                  <a:gd name="connsiteX29" fmla="*/ 183633 w 600075"/>
                  <a:gd name="connsiteY29" fmla="*/ 133350 h 619125"/>
                  <a:gd name="connsiteX30" fmla="*/ 183633 w 600075"/>
                  <a:gd name="connsiteY30" fmla="*/ 547688 h 619125"/>
                  <a:gd name="connsiteX31" fmla="*/ 144580 w 600075"/>
                  <a:gd name="connsiteY31" fmla="*/ 582930 h 619125"/>
                  <a:gd name="connsiteX32" fmla="*/ 136960 w 600075"/>
                  <a:gd name="connsiteY32" fmla="*/ 561975 h 619125"/>
                  <a:gd name="connsiteX33" fmla="*/ 136960 w 600075"/>
                  <a:gd name="connsiteY33" fmla="*/ 335280 h 619125"/>
                  <a:gd name="connsiteX34" fmla="*/ 136960 w 600075"/>
                  <a:gd name="connsiteY34" fmla="*/ 129540 h 619125"/>
                  <a:gd name="connsiteX35" fmla="*/ 116958 w 600075"/>
                  <a:gd name="connsiteY35" fmla="*/ 110490 h 619125"/>
                  <a:gd name="connsiteX36" fmla="*/ 103623 w 600075"/>
                  <a:gd name="connsiteY36" fmla="*/ 110490 h 619125"/>
                  <a:gd name="connsiteX37" fmla="*/ 78858 w 600075"/>
                  <a:gd name="connsiteY37" fmla="*/ 134303 h 619125"/>
                  <a:gd name="connsiteX38" fmla="*/ 78858 w 600075"/>
                  <a:gd name="connsiteY38" fmla="*/ 564833 h 619125"/>
                  <a:gd name="connsiteX39" fmla="*/ 73143 w 600075"/>
                  <a:gd name="connsiteY39" fmla="*/ 601028 h 619125"/>
                  <a:gd name="connsiteX40" fmla="*/ 6468 w 600075"/>
                  <a:gd name="connsiteY40" fmla="*/ 620078 h 619125"/>
                  <a:gd name="connsiteX41" fmla="*/ 753 w 600075"/>
                  <a:gd name="connsiteY41" fmla="*/ 601028 h 619125"/>
                  <a:gd name="connsiteX42" fmla="*/ 753 w 600075"/>
                  <a:gd name="connsiteY42" fmla="*/ 329565 h 619125"/>
                  <a:gd name="connsiteX43" fmla="*/ 753 w 600075"/>
                  <a:gd name="connsiteY43" fmla="*/ 313372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00075" h="619125">
                    <a:moveTo>
                      <a:pt x="753" y="313372"/>
                    </a:moveTo>
                    <a:cubicBezTo>
                      <a:pt x="753" y="217170"/>
                      <a:pt x="753" y="120015"/>
                      <a:pt x="753" y="23813"/>
                    </a:cubicBezTo>
                    <a:cubicBezTo>
                      <a:pt x="753" y="5715"/>
                      <a:pt x="5515" y="0"/>
                      <a:pt x="23613" y="0"/>
                    </a:cubicBezTo>
                    <a:cubicBezTo>
                      <a:pt x="211255" y="952"/>
                      <a:pt x="398898" y="952"/>
                      <a:pt x="586540" y="0"/>
                    </a:cubicBezTo>
                    <a:cubicBezTo>
                      <a:pt x="603685" y="0"/>
                      <a:pt x="608448" y="4763"/>
                      <a:pt x="608448" y="21908"/>
                    </a:cubicBezTo>
                    <a:cubicBezTo>
                      <a:pt x="607495" y="160972"/>
                      <a:pt x="607495" y="300038"/>
                      <a:pt x="608448" y="439103"/>
                    </a:cubicBezTo>
                    <a:cubicBezTo>
                      <a:pt x="608448" y="452438"/>
                      <a:pt x="604638" y="458153"/>
                      <a:pt x="591303" y="461963"/>
                    </a:cubicBezTo>
                    <a:cubicBezTo>
                      <a:pt x="534153" y="478155"/>
                      <a:pt x="534153" y="478155"/>
                      <a:pt x="534153" y="419100"/>
                    </a:cubicBezTo>
                    <a:cubicBezTo>
                      <a:pt x="534153" y="322897"/>
                      <a:pt x="533200" y="225742"/>
                      <a:pt x="535105" y="129540"/>
                    </a:cubicBezTo>
                    <a:cubicBezTo>
                      <a:pt x="535105" y="103822"/>
                      <a:pt x="521770" y="106680"/>
                      <a:pt x="505578" y="106680"/>
                    </a:cubicBezTo>
                    <a:cubicBezTo>
                      <a:pt x="490338" y="106680"/>
                      <a:pt x="476050" y="102870"/>
                      <a:pt x="476050" y="128588"/>
                    </a:cubicBezTo>
                    <a:cubicBezTo>
                      <a:pt x="477955" y="242888"/>
                      <a:pt x="477003" y="356235"/>
                      <a:pt x="477003" y="470535"/>
                    </a:cubicBezTo>
                    <a:cubicBezTo>
                      <a:pt x="477003" y="479108"/>
                      <a:pt x="480813" y="489585"/>
                      <a:pt x="468430" y="495300"/>
                    </a:cubicBezTo>
                    <a:cubicBezTo>
                      <a:pt x="448428" y="503872"/>
                      <a:pt x="442713" y="501967"/>
                      <a:pt x="442713" y="479108"/>
                    </a:cubicBezTo>
                    <a:cubicBezTo>
                      <a:pt x="442713" y="363855"/>
                      <a:pt x="442713" y="247650"/>
                      <a:pt x="442713" y="132397"/>
                    </a:cubicBezTo>
                    <a:cubicBezTo>
                      <a:pt x="442713" y="115253"/>
                      <a:pt x="442713" y="104775"/>
                      <a:pt x="419853" y="106680"/>
                    </a:cubicBezTo>
                    <a:cubicBezTo>
                      <a:pt x="401755" y="108585"/>
                      <a:pt x="385563" y="101917"/>
                      <a:pt x="385563" y="132397"/>
                    </a:cubicBezTo>
                    <a:cubicBezTo>
                      <a:pt x="387468" y="252413"/>
                      <a:pt x="386515" y="372428"/>
                      <a:pt x="386515" y="492442"/>
                    </a:cubicBezTo>
                    <a:cubicBezTo>
                      <a:pt x="386515" y="515303"/>
                      <a:pt x="370323" y="529590"/>
                      <a:pt x="347463" y="527685"/>
                    </a:cubicBezTo>
                    <a:cubicBezTo>
                      <a:pt x="334128" y="526733"/>
                      <a:pt x="338890" y="516255"/>
                      <a:pt x="338890" y="509588"/>
                    </a:cubicBezTo>
                    <a:cubicBezTo>
                      <a:pt x="338890" y="450533"/>
                      <a:pt x="338890" y="391478"/>
                      <a:pt x="338890" y="332422"/>
                    </a:cubicBezTo>
                    <a:cubicBezTo>
                      <a:pt x="338890" y="265747"/>
                      <a:pt x="337938" y="198120"/>
                      <a:pt x="339843" y="131445"/>
                    </a:cubicBezTo>
                    <a:cubicBezTo>
                      <a:pt x="340795" y="105728"/>
                      <a:pt x="328413" y="105728"/>
                      <a:pt x="310315" y="105728"/>
                    </a:cubicBezTo>
                    <a:cubicBezTo>
                      <a:pt x="292218" y="105728"/>
                      <a:pt x="282693" y="107633"/>
                      <a:pt x="282693" y="130492"/>
                    </a:cubicBezTo>
                    <a:cubicBezTo>
                      <a:pt x="283645" y="260985"/>
                      <a:pt x="283645" y="391478"/>
                      <a:pt x="282693" y="521970"/>
                    </a:cubicBezTo>
                    <a:cubicBezTo>
                      <a:pt x="282693" y="532447"/>
                      <a:pt x="286503" y="543878"/>
                      <a:pt x="270310" y="548640"/>
                    </a:cubicBezTo>
                    <a:cubicBezTo>
                      <a:pt x="241735" y="558165"/>
                      <a:pt x="239830" y="557213"/>
                      <a:pt x="239830" y="527685"/>
                    </a:cubicBezTo>
                    <a:cubicBezTo>
                      <a:pt x="239830" y="396240"/>
                      <a:pt x="238878" y="264795"/>
                      <a:pt x="240783" y="134303"/>
                    </a:cubicBezTo>
                    <a:cubicBezTo>
                      <a:pt x="240783" y="110490"/>
                      <a:pt x="233163" y="105728"/>
                      <a:pt x="211255" y="105728"/>
                    </a:cubicBezTo>
                    <a:cubicBezTo>
                      <a:pt x="189348" y="105728"/>
                      <a:pt x="183633" y="112395"/>
                      <a:pt x="183633" y="133350"/>
                    </a:cubicBezTo>
                    <a:cubicBezTo>
                      <a:pt x="184585" y="271463"/>
                      <a:pt x="184585" y="409575"/>
                      <a:pt x="183633" y="547688"/>
                    </a:cubicBezTo>
                    <a:cubicBezTo>
                      <a:pt x="183633" y="568643"/>
                      <a:pt x="164583" y="585788"/>
                      <a:pt x="144580" y="582930"/>
                    </a:cubicBezTo>
                    <a:cubicBezTo>
                      <a:pt x="130293" y="581025"/>
                      <a:pt x="136960" y="569595"/>
                      <a:pt x="136960" y="561975"/>
                    </a:cubicBezTo>
                    <a:cubicBezTo>
                      <a:pt x="136008" y="486728"/>
                      <a:pt x="136960" y="410528"/>
                      <a:pt x="136960" y="335280"/>
                    </a:cubicBezTo>
                    <a:cubicBezTo>
                      <a:pt x="136960" y="266700"/>
                      <a:pt x="136960" y="198120"/>
                      <a:pt x="136960" y="129540"/>
                    </a:cubicBezTo>
                    <a:cubicBezTo>
                      <a:pt x="136960" y="114300"/>
                      <a:pt x="136960" y="102870"/>
                      <a:pt x="116958" y="110490"/>
                    </a:cubicBezTo>
                    <a:cubicBezTo>
                      <a:pt x="113148" y="111442"/>
                      <a:pt x="108385" y="111442"/>
                      <a:pt x="103623" y="110490"/>
                    </a:cubicBezTo>
                    <a:cubicBezTo>
                      <a:pt x="84573" y="107633"/>
                      <a:pt x="78858" y="115253"/>
                      <a:pt x="78858" y="134303"/>
                    </a:cubicBezTo>
                    <a:cubicBezTo>
                      <a:pt x="79810" y="278130"/>
                      <a:pt x="79810" y="421005"/>
                      <a:pt x="78858" y="564833"/>
                    </a:cubicBezTo>
                    <a:cubicBezTo>
                      <a:pt x="78858" y="577215"/>
                      <a:pt x="85525" y="595313"/>
                      <a:pt x="73143" y="601028"/>
                    </a:cubicBezTo>
                    <a:cubicBezTo>
                      <a:pt x="52188" y="610553"/>
                      <a:pt x="29328" y="616268"/>
                      <a:pt x="6468" y="620078"/>
                    </a:cubicBezTo>
                    <a:cubicBezTo>
                      <a:pt x="-3057" y="621983"/>
                      <a:pt x="753" y="607695"/>
                      <a:pt x="753" y="601028"/>
                    </a:cubicBezTo>
                    <a:cubicBezTo>
                      <a:pt x="753" y="510540"/>
                      <a:pt x="753" y="420053"/>
                      <a:pt x="753" y="329565"/>
                    </a:cubicBezTo>
                    <a:cubicBezTo>
                      <a:pt x="753" y="325755"/>
                      <a:pt x="753" y="319088"/>
                      <a:pt x="753" y="313372"/>
                    </a:cubicBezTo>
                    <a:close/>
                  </a:path>
                </a:pathLst>
              </a:custGeom>
              <a:grpFill/>
              <a:ln w="9525" cap="flat">
                <a:noFill/>
                <a:prstDash val="solid"/>
                <a:miter/>
              </a:ln>
            </p:spPr>
            <p:txBody>
              <a:bodyPr rtlCol="0" anchor="ctr"/>
              <a:lstStyle/>
              <a:p>
                <a:endParaRPr lang="en-US" dirty="0"/>
              </a:p>
            </p:txBody>
          </p:sp>
          <p:sp>
            <p:nvSpPr>
              <p:cNvPr id="96" name="Freeform: Shape 95">
                <a:extLst>
                  <a:ext uri="{FF2B5EF4-FFF2-40B4-BE49-F238E27FC236}">
                    <a16:creationId xmlns:a16="http://schemas.microsoft.com/office/drawing/2014/main" id="{FCFC5495-F12A-44A2-933C-6029CE2F08CB}"/>
                  </a:ext>
                </a:extLst>
              </p:cNvPr>
              <p:cNvSpPr/>
              <p:nvPr/>
            </p:nvSpPr>
            <p:spPr>
              <a:xfrm>
                <a:off x="4752975" y="3365103"/>
                <a:ext cx="2676525" cy="371475"/>
              </a:xfrm>
              <a:custGeom>
                <a:avLst/>
                <a:gdLst>
                  <a:gd name="connsiteX0" fmla="*/ 0 w 2676525"/>
                  <a:gd name="connsiteY0" fmla="*/ 372507 h 371475"/>
                  <a:gd name="connsiteX1" fmla="*/ 147638 w 2676525"/>
                  <a:gd name="connsiteY1" fmla="*/ 330597 h 371475"/>
                  <a:gd name="connsiteX2" fmla="*/ 1318260 w 2676525"/>
                  <a:gd name="connsiteY2" fmla="*/ 7699 h 371475"/>
                  <a:gd name="connsiteX3" fmla="*/ 1382078 w 2676525"/>
                  <a:gd name="connsiteY3" fmla="*/ 7699 h 371475"/>
                  <a:gd name="connsiteX4" fmla="*/ 1872615 w 2676525"/>
                  <a:gd name="connsiteY4" fmla="*/ 145812 h 371475"/>
                  <a:gd name="connsiteX5" fmla="*/ 1897380 w 2676525"/>
                  <a:gd name="connsiteY5" fmla="*/ 127714 h 371475"/>
                  <a:gd name="connsiteX6" fmla="*/ 1896428 w 2676525"/>
                  <a:gd name="connsiteY6" fmla="*/ 23892 h 371475"/>
                  <a:gd name="connsiteX7" fmla="*/ 1919288 w 2676525"/>
                  <a:gd name="connsiteY7" fmla="*/ 79 h 371475"/>
                  <a:gd name="connsiteX8" fmla="*/ 2205990 w 2676525"/>
                  <a:gd name="connsiteY8" fmla="*/ 79 h 371475"/>
                  <a:gd name="connsiteX9" fmla="*/ 2226945 w 2676525"/>
                  <a:gd name="connsiteY9" fmla="*/ 20082 h 371475"/>
                  <a:gd name="connsiteX10" fmla="*/ 2225993 w 2676525"/>
                  <a:gd name="connsiteY10" fmla="*/ 221059 h 371475"/>
                  <a:gd name="connsiteX11" fmla="*/ 2248853 w 2676525"/>
                  <a:gd name="connsiteY11" fmla="*/ 251539 h 371475"/>
                  <a:gd name="connsiteX12" fmla="*/ 2649855 w 2676525"/>
                  <a:gd name="connsiteY12" fmla="*/ 364887 h 371475"/>
                  <a:gd name="connsiteX13" fmla="*/ 2681288 w 2676525"/>
                  <a:gd name="connsiteY13" fmla="*/ 370602 h 371475"/>
                  <a:gd name="connsiteX14" fmla="*/ 2679383 w 2676525"/>
                  <a:gd name="connsiteY14" fmla="*/ 376317 h 371475"/>
                  <a:gd name="connsiteX15" fmla="*/ 2377440 w 2676525"/>
                  <a:gd name="connsiteY15" fmla="*/ 341074 h 371475"/>
                  <a:gd name="connsiteX16" fmla="*/ 2200275 w 2676525"/>
                  <a:gd name="connsiteY16" fmla="*/ 292497 h 371475"/>
                  <a:gd name="connsiteX17" fmla="*/ 2175510 w 2676525"/>
                  <a:gd name="connsiteY17" fmla="*/ 255349 h 371475"/>
                  <a:gd name="connsiteX18" fmla="*/ 2177415 w 2676525"/>
                  <a:gd name="connsiteY18" fmla="*/ 117237 h 371475"/>
                  <a:gd name="connsiteX19" fmla="*/ 2110740 w 2676525"/>
                  <a:gd name="connsiteY19" fmla="*/ 51514 h 371475"/>
                  <a:gd name="connsiteX20" fmla="*/ 1975485 w 2676525"/>
                  <a:gd name="connsiteY20" fmla="*/ 50562 h 371475"/>
                  <a:gd name="connsiteX21" fmla="*/ 1947863 w 2676525"/>
                  <a:gd name="connsiteY21" fmla="*/ 77232 h 371475"/>
                  <a:gd name="connsiteX22" fmla="*/ 1948815 w 2676525"/>
                  <a:gd name="connsiteY22" fmla="*/ 200104 h 371475"/>
                  <a:gd name="connsiteX23" fmla="*/ 1927860 w 2676525"/>
                  <a:gd name="connsiteY23" fmla="*/ 215344 h 371475"/>
                  <a:gd name="connsiteX24" fmla="*/ 1373505 w 2676525"/>
                  <a:gd name="connsiteY24" fmla="*/ 58182 h 371475"/>
                  <a:gd name="connsiteX25" fmla="*/ 1327785 w 2676525"/>
                  <a:gd name="connsiteY25" fmla="*/ 58182 h 371475"/>
                  <a:gd name="connsiteX26" fmla="*/ 603885 w 2676525"/>
                  <a:gd name="connsiteY26" fmla="*/ 258207 h 371475"/>
                  <a:gd name="connsiteX27" fmla="*/ 184785 w 2676525"/>
                  <a:gd name="connsiteY27" fmla="*/ 373459 h 371475"/>
                  <a:gd name="connsiteX28" fmla="*/ 73343 w 2676525"/>
                  <a:gd name="connsiteY28" fmla="*/ 378222 h 371475"/>
                  <a:gd name="connsiteX29" fmla="*/ 953 w 2676525"/>
                  <a:gd name="connsiteY29" fmla="*/ 378222 h 371475"/>
                  <a:gd name="connsiteX30" fmla="*/ 0 w 2676525"/>
                  <a:gd name="connsiteY30" fmla="*/ 372507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676525" h="371475">
                    <a:moveTo>
                      <a:pt x="0" y="372507"/>
                    </a:moveTo>
                    <a:cubicBezTo>
                      <a:pt x="49530" y="358219"/>
                      <a:pt x="98108" y="344884"/>
                      <a:pt x="147638" y="330597"/>
                    </a:cubicBezTo>
                    <a:cubicBezTo>
                      <a:pt x="538163" y="222964"/>
                      <a:pt x="927735" y="115332"/>
                      <a:pt x="1318260" y="7699"/>
                    </a:cubicBezTo>
                    <a:cubicBezTo>
                      <a:pt x="1340168" y="1984"/>
                      <a:pt x="1360170" y="1984"/>
                      <a:pt x="1382078" y="7699"/>
                    </a:cubicBezTo>
                    <a:cubicBezTo>
                      <a:pt x="1545908" y="54372"/>
                      <a:pt x="1709738" y="99139"/>
                      <a:pt x="1872615" y="145812"/>
                    </a:cubicBezTo>
                    <a:cubicBezTo>
                      <a:pt x="1890713" y="150574"/>
                      <a:pt x="1898333" y="150574"/>
                      <a:pt x="1897380" y="127714"/>
                    </a:cubicBezTo>
                    <a:cubicBezTo>
                      <a:pt x="1895475" y="93424"/>
                      <a:pt x="1897380" y="58182"/>
                      <a:pt x="1896428" y="23892"/>
                    </a:cubicBezTo>
                    <a:cubicBezTo>
                      <a:pt x="1895475" y="6747"/>
                      <a:pt x="1899285" y="-873"/>
                      <a:pt x="1919288" y="79"/>
                    </a:cubicBezTo>
                    <a:cubicBezTo>
                      <a:pt x="2014538" y="1032"/>
                      <a:pt x="2110740" y="1032"/>
                      <a:pt x="2205990" y="79"/>
                    </a:cubicBezTo>
                    <a:cubicBezTo>
                      <a:pt x="2222183" y="79"/>
                      <a:pt x="2226945" y="4842"/>
                      <a:pt x="2226945" y="20082"/>
                    </a:cubicBezTo>
                    <a:cubicBezTo>
                      <a:pt x="2225993" y="86757"/>
                      <a:pt x="2227898" y="154384"/>
                      <a:pt x="2225993" y="221059"/>
                    </a:cubicBezTo>
                    <a:cubicBezTo>
                      <a:pt x="2225993" y="239157"/>
                      <a:pt x="2231708" y="246777"/>
                      <a:pt x="2248853" y="251539"/>
                    </a:cubicBezTo>
                    <a:cubicBezTo>
                      <a:pt x="2382203" y="288687"/>
                      <a:pt x="2516505" y="326787"/>
                      <a:pt x="2649855" y="364887"/>
                    </a:cubicBezTo>
                    <a:cubicBezTo>
                      <a:pt x="2660333" y="367744"/>
                      <a:pt x="2671763" y="362982"/>
                      <a:pt x="2681288" y="370602"/>
                    </a:cubicBezTo>
                    <a:cubicBezTo>
                      <a:pt x="2680335" y="373459"/>
                      <a:pt x="2679383" y="376317"/>
                      <a:pt x="2679383" y="376317"/>
                    </a:cubicBezTo>
                    <a:cubicBezTo>
                      <a:pt x="2576513" y="382984"/>
                      <a:pt x="2475548" y="377269"/>
                      <a:pt x="2377440" y="341074"/>
                    </a:cubicBezTo>
                    <a:cubicBezTo>
                      <a:pt x="2320290" y="320119"/>
                      <a:pt x="2260283" y="306784"/>
                      <a:pt x="2200275" y="292497"/>
                    </a:cubicBezTo>
                    <a:cubicBezTo>
                      <a:pt x="2178368" y="286782"/>
                      <a:pt x="2171700" y="282019"/>
                      <a:pt x="2175510" y="255349"/>
                    </a:cubicBezTo>
                    <a:cubicBezTo>
                      <a:pt x="2181225" y="210582"/>
                      <a:pt x="2177415" y="163909"/>
                      <a:pt x="2177415" y="117237"/>
                    </a:cubicBezTo>
                    <a:cubicBezTo>
                      <a:pt x="2177415" y="51514"/>
                      <a:pt x="2177415" y="51514"/>
                      <a:pt x="2110740" y="51514"/>
                    </a:cubicBezTo>
                    <a:cubicBezTo>
                      <a:pt x="2065973" y="51514"/>
                      <a:pt x="2020253" y="52467"/>
                      <a:pt x="1975485" y="50562"/>
                    </a:cubicBezTo>
                    <a:cubicBezTo>
                      <a:pt x="1954530" y="49609"/>
                      <a:pt x="1946910" y="54372"/>
                      <a:pt x="1947863" y="77232"/>
                    </a:cubicBezTo>
                    <a:cubicBezTo>
                      <a:pt x="1949768" y="118189"/>
                      <a:pt x="1947863" y="159147"/>
                      <a:pt x="1948815" y="200104"/>
                    </a:cubicBezTo>
                    <a:cubicBezTo>
                      <a:pt x="1948815" y="215344"/>
                      <a:pt x="1947863" y="221059"/>
                      <a:pt x="1927860" y="215344"/>
                    </a:cubicBezTo>
                    <a:cubicBezTo>
                      <a:pt x="1743075" y="162004"/>
                      <a:pt x="1558290" y="110569"/>
                      <a:pt x="1373505" y="58182"/>
                    </a:cubicBezTo>
                    <a:cubicBezTo>
                      <a:pt x="1358265" y="53419"/>
                      <a:pt x="1343978" y="53419"/>
                      <a:pt x="1327785" y="58182"/>
                    </a:cubicBezTo>
                    <a:cubicBezTo>
                      <a:pt x="1086803" y="124857"/>
                      <a:pt x="844868" y="191532"/>
                      <a:pt x="603885" y="258207"/>
                    </a:cubicBezTo>
                    <a:cubicBezTo>
                      <a:pt x="463868" y="296307"/>
                      <a:pt x="324803" y="335359"/>
                      <a:pt x="184785" y="373459"/>
                    </a:cubicBezTo>
                    <a:cubicBezTo>
                      <a:pt x="147638" y="383937"/>
                      <a:pt x="110490" y="376317"/>
                      <a:pt x="73343" y="378222"/>
                    </a:cubicBezTo>
                    <a:cubicBezTo>
                      <a:pt x="49530" y="379174"/>
                      <a:pt x="25718" y="378222"/>
                      <a:pt x="953" y="378222"/>
                    </a:cubicBezTo>
                    <a:cubicBezTo>
                      <a:pt x="953" y="376317"/>
                      <a:pt x="0" y="374412"/>
                      <a:pt x="0" y="372507"/>
                    </a:cubicBezTo>
                    <a:close/>
                  </a:path>
                </a:pathLst>
              </a:custGeom>
              <a:grpFill/>
              <a:ln w="9525" cap="flat">
                <a:noFill/>
                <a:prstDash val="solid"/>
                <a:miter/>
              </a:ln>
            </p:spPr>
            <p:txBody>
              <a:bodyPr rtlCol="0" anchor="ctr"/>
              <a:lstStyle/>
              <a:p>
                <a:endParaRPr lang="en-US" dirty="0"/>
              </a:p>
            </p:txBody>
          </p:sp>
          <p:sp>
            <p:nvSpPr>
              <p:cNvPr id="97" name="Freeform: Shape 96">
                <a:extLst>
                  <a:ext uri="{FF2B5EF4-FFF2-40B4-BE49-F238E27FC236}">
                    <a16:creationId xmlns:a16="http://schemas.microsoft.com/office/drawing/2014/main" id="{7CCEF614-6A4B-4EAB-A6C8-146D11760407}"/>
                  </a:ext>
                </a:extLst>
              </p:cNvPr>
              <p:cNvSpPr/>
              <p:nvPr/>
            </p:nvSpPr>
            <p:spPr>
              <a:xfrm>
                <a:off x="5565458" y="2008822"/>
                <a:ext cx="466725" cy="257175"/>
              </a:xfrm>
              <a:custGeom>
                <a:avLst/>
                <a:gdLst>
                  <a:gd name="connsiteX0" fmla="*/ 235267 w 466725"/>
                  <a:gd name="connsiteY0" fmla="*/ 953 h 257175"/>
                  <a:gd name="connsiteX1" fmla="*/ 446722 w 466725"/>
                  <a:gd name="connsiteY1" fmla="*/ 0 h 257175"/>
                  <a:gd name="connsiteX2" fmla="*/ 472440 w 466725"/>
                  <a:gd name="connsiteY2" fmla="*/ 26670 h 257175"/>
                  <a:gd name="connsiteX3" fmla="*/ 472440 w 466725"/>
                  <a:gd name="connsiteY3" fmla="*/ 235267 h 257175"/>
                  <a:gd name="connsiteX4" fmla="*/ 450533 w 466725"/>
                  <a:gd name="connsiteY4" fmla="*/ 257175 h 257175"/>
                  <a:gd name="connsiteX5" fmla="*/ 22860 w 466725"/>
                  <a:gd name="connsiteY5" fmla="*/ 257175 h 257175"/>
                  <a:gd name="connsiteX6" fmla="*/ 0 w 466725"/>
                  <a:gd name="connsiteY6" fmla="*/ 236220 h 257175"/>
                  <a:gd name="connsiteX7" fmla="*/ 0 w 466725"/>
                  <a:gd name="connsiteY7" fmla="*/ 21908 h 257175"/>
                  <a:gd name="connsiteX8" fmla="*/ 21907 w 466725"/>
                  <a:gd name="connsiteY8" fmla="*/ 0 h 257175"/>
                  <a:gd name="connsiteX9" fmla="*/ 235267 w 466725"/>
                  <a:gd name="connsiteY9" fmla="*/ 953 h 257175"/>
                  <a:gd name="connsiteX10" fmla="*/ 394335 w 466725"/>
                  <a:gd name="connsiteY10" fmla="*/ 128588 h 257175"/>
                  <a:gd name="connsiteX11" fmla="*/ 394335 w 466725"/>
                  <a:gd name="connsiteY11" fmla="*/ 128588 h 257175"/>
                  <a:gd name="connsiteX12" fmla="*/ 394335 w 466725"/>
                  <a:gd name="connsiteY12" fmla="*/ 214313 h 257175"/>
                  <a:gd name="connsiteX13" fmla="*/ 404813 w 466725"/>
                  <a:gd name="connsiteY13" fmla="*/ 230505 h 257175"/>
                  <a:gd name="connsiteX14" fmla="*/ 419100 w 466725"/>
                  <a:gd name="connsiteY14" fmla="*/ 214313 h 257175"/>
                  <a:gd name="connsiteX15" fmla="*/ 419100 w 466725"/>
                  <a:gd name="connsiteY15" fmla="*/ 40005 h 257175"/>
                  <a:gd name="connsiteX16" fmla="*/ 404813 w 466725"/>
                  <a:gd name="connsiteY16" fmla="*/ 23813 h 257175"/>
                  <a:gd name="connsiteX17" fmla="*/ 394335 w 466725"/>
                  <a:gd name="connsiteY17" fmla="*/ 40005 h 257175"/>
                  <a:gd name="connsiteX18" fmla="*/ 394335 w 466725"/>
                  <a:gd name="connsiteY18" fmla="*/ 128588 h 257175"/>
                  <a:gd name="connsiteX19" fmla="*/ 368617 w 466725"/>
                  <a:gd name="connsiteY19" fmla="*/ 128588 h 257175"/>
                  <a:gd name="connsiteX20" fmla="*/ 368617 w 466725"/>
                  <a:gd name="connsiteY20" fmla="*/ 45720 h 257175"/>
                  <a:gd name="connsiteX21" fmla="*/ 357188 w 466725"/>
                  <a:gd name="connsiteY21" fmla="*/ 24765 h 257175"/>
                  <a:gd name="connsiteX22" fmla="*/ 343853 w 466725"/>
                  <a:gd name="connsiteY22" fmla="*/ 44768 h 257175"/>
                  <a:gd name="connsiteX23" fmla="*/ 343853 w 466725"/>
                  <a:gd name="connsiteY23" fmla="*/ 214313 h 257175"/>
                  <a:gd name="connsiteX24" fmla="*/ 355282 w 466725"/>
                  <a:gd name="connsiteY24" fmla="*/ 232410 h 257175"/>
                  <a:gd name="connsiteX25" fmla="*/ 368617 w 466725"/>
                  <a:gd name="connsiteY25" fmla="*/ 213360 h 257175"/>
                  <a:gd name="connsiteX26" fmla="*/ 368617 w 466725"/>
                  <a:gd name="connsiteY26" fmla="*/ 128588 h 257175"/>
                  <a:gd name="connsiteX27" fmla="*/ 248602 w 466725"/>
                  <a:gd name="connsiteY27" fmla="*/ 126683 h 257175"/>
                  <a:gd name="connsiteX28" fmla="*/ 248602 w 466725"/>
                  <a:gd name="connsiteY28" fmla="*/ 215265 h 257175"/>
                  <a:gd name="connsiteX29" fmla="*/ 259080 w 466725"/>
                  <a:gd name="connsiteY29" fmla="*/ 231458 h 257175"/>
                  <a:gd name="connsiteX30" fmla="*/ 273367 w 466725"/>
                  <a:gd name="connsiteY30" fmla="*/ 215265 h 257175"/>
                  <a:gd name="connsiteX31" fmla="*/ 273367 w 466725"/>
                  <a:gd name="connsiteY31" fmla="*/ 40958 h 257175"/>
                  <a:gd name="connsiteX32" fmla="*/ 259080 w 466725"/>
                  <a:gd name="connsiteY32" fmla="*/ 24765 h 257175"/>
                  <a:gd name="connsiteX33" fmla="*/ 247650 w 466725"/>
                  <a:gd name="connsiteY33" fmla="*/ 40958 h 257175"/>
                  <a:gd name="connsiteX34" fmla="*/ 248602 w 466725"/>
                  <a:gd name="connsiteY34" fmla="*/ 126683 h 257175"/>
                  <a:gd name="connsiteX35" fmla="*/ 128588 w 466725"/>
                  <a:gd name="connsiteY35" fmla="*/ 126683 h 257175"/>
                  <a:gd name="connsiteX36" fmla="*/ 128588 w 466725"/>
                  <a:gd name="connsiteY36" fmla="*/ 40958 h 257175"/>
                  <a:gd name="connsiteX37" fmla="*/ 118110 w 466725"/>
                  <a:gd name="connsiteY37" fmla="*/ 24765 h 257175"/>
                  <a:gd name="connsiteX38" fmla="*/ 103822 w 466725"/>
                  <a:gd name="connsiteY38" fmla="*/ 40958 h 257175"/>
                  <a:gd name="connsiteX39" fmla="*/ 103822 w 466725"/>
                  <a:gd name="connsiteY39" fmla="*/ 215265 h 257175"/>
                  <a:gd name="connsiteX40" fmla="*/ 118110 w 466725"/>
                  <a:gd name="connsiteY40" fmla="*/ 231458 h 257175"/>
                  <a:gd name="connsiteX41" fmla="*/ 128588 w 466725"/>
                  <a:gd name="connsiteY41" fmla="*/ 215265 h 257175"/>
                  <a:gd name="connsiteX42" fmla="*/ 128588 w 466725"/>
                  <a:gd name="connsiteY42" fmla="*/ 126683 h 257175"/>
                  <a:gd name="connsiteX43" fmla="*/ 296228 w 466725"/>
                  <a:gd name="connsiteY43" fmla="*/ 127635 h 257175"/>
                  <a:gd name="connsiteX44" fmla="*/ 296228 w 466725"/>
                  <a:gd name="connsiteY44" fmla="*/ 213360 h 257175"/>
                  <a:gd name="connsiteX45" fmla="*/ 308610 w 466725"/>
                  <a:gd name="connsiteY45" fmla="*/ 231458 h 257175"/>
                  <a:gd name="connsiteX46" fmla="*/ 321945 w 466725"/>
                  <a:gd name="connsiteY46" fmla="*/ 215265 h 257175"/>
                  <a:gd name="connsiteX47" fmla="*/ 321945 w 466725"/>
                  <a:gd name="connsiteY47" fmla="*/ 43815 h 257175"/>
                  <a:gd name="connsiteX48" fmla="*/ 309563 w 466725"/>
                  <a:gd name="connsiteY48" fmla="*/ 25718 h 257175"/>
                  <a:gd name="connsiteX49" fmla="*/ 296228 w 466725"/>
                  <a:gd name="connsiteY49" fmla="*/ 44768 h 257175"/>
                  <a:gd name="connsiteX50" fmla="*/ 296228 w 466725"/>
                  <a:gd name="connsiteY50" fmla="*/ 127635 h 257175"/>
                  <a:gd name="connsiteX51" fmla="*/ 226695 w 466725"/>
                  <a:gd name="connsiteY51" fmla="*/ 129540 h 257175"/>
                  <a:gd name="connsiteX52" fmla="*/ 226695 w 466725"/>
                  <a:gd name="connsiteY52" fmla="*/ 46672 h 257175"/>
                  <a:gd name="connsiteX53" fmla="*/ 214313 w 466725"/>
                  <a:gd name="connsiteY53" fmla="*/ 25718 h 257175"/>
                  <a:gd name="connsiteX54" fmla="*/ 200977 w 466725"/>
                  <a:gd name="connsiteY54" fmla="*/ 44768 h 257175"/>
                  <a:gd name="connsiteX55" fmla="*/ 200977 w 466725"/>
                  <a:gd name="connsiteY55" fmla="*/ 210503 h 257175"/>
                  <a:gd name="connsiteX56" fmla="*/ 212407 w 466725"/>
                  <a:gd name="connsiteY56" fmla="*/ 230505 h 257175"/>
                  <a:gd name="connsiteX57" fmla="*/ 225742 w 466725"/>
                  <a:gd name="connsiteY57" fmla="*/ 208598 h 257175"/>
                  <a:gd name="connsiteX58" fmla="*/ 226695 w 466725"/>
                  <a:gd name="connsiteY58" fmla="*/ 129540 h 257175"/>
                  <a:gd name="connsiteX59" fmla="*/ 56197 w 466725"/>
                  <a:gd name="connsiteY59" fmla="*/ 127635 h 257175"/>
                  <a:gd name="connsiteX60" fmla="*/ 56197 w 466725"/>
                  <a:gd name="connsiteY60" fmla="*/ 213360 h 257175"/>
                  <a:gd name="connsiteX61" fmla="*/ 68580 w 466725"/>
                  <a:gd name="connsiteY61" fmla="*/ 230505 h 257175"/>
                  <a:gd name="connsiteX62" fmla="*/ 81915 w 466725"/>
                  <a:gd name="connsiteY62" fmla="*/ 214313 h 257175"/>
                  <a:gd name="connsiteX63" fmla="*/ 81915 w 466725"/>
                  <a:gd name="connsiteY63" fmla="*/ 42863 h 257175"/>
                  <a:gd name="connsiteX64" fmla="*/ 69532 w 466725"/>
                  <a:gd name="connsiteY64" fmla="*/ 24765 h 257175"/>
                  <a:gd name="connsiteX65" fmla="*/ 56197 w 466725"/>
                  <a:gd name="connsiteY65" fmla="*/ 43815 h 257175"/>
                  <a:gd name="connsiteX66" fmla="*/ 56197 w 466725"/>
                  <a:gd name="connsiteY66" fmla="*/ 127635 h 257175"/>
                  <a:gd name="connsiteX67" fmla="*/ 154305 w 466725"/>
                  <a:gd name="connsiteY67" fmla="*/ 128588 h 257175"/>
                  <a:gd name="connsiteX68" fmla="*/ 154305 w 466725"/>
                  <a:gd name="connsiteY68" fmla="*/ 214313 h 257175"/>
                  <a:gd name="connsiteX69" fmla="*/ 165735 w 466725"/>
                  <a:gd name="connsiteY69" fmla="*/ 230505 h 257175"/>
                  <a:gd name="connsiteX70" fmla="*/ 177165 w 466725"/>
                  <a:gd name="connsiteY70" fmla="*/ 215265 h 257175"/>
                  <a:gd name="connsiteX71" fmla="*/ 177165 w 466725"/>
                  <a:gd name="connsiteY71" fmla="*/ 42863 h 257175"/>
                  <a:gd name="connsiteX72" fmla="*/ 164782 w 466725"/>
                  <a:gd name="connsiteY72" fmla="*/ 25718 h 257175"/>
                  <a:gd name="connsiteX73" fmla="*/ 154305 w 466725"/>
                  <a:gd name="connsiteY73" fmla="*/ 42863 h 257175"/>
                  <a:gd name="connsiteX74" fmla="*/ 154305 w 466725"/>
                  <a:gd name="connsiteY74" fmla="*/ 128588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66725" h="257175">
                    <a:moveTo>
                      <a:pt x="235267" y="953"/>
                    </a:moveTo>
                    <a:cubicBezTo>
                      <a:pt x="305753" y="953"/>
                      <a:pt x="376238" y="1905"/>
                      <a:pt x="446722" y="0"/>
                    </a:cubicBezTo>
                    <a:cubicBezTo>
                      <a:pt x="468630" y="0"/>
                      <a:pt x="472440" y="6668"/>
                      <a:pt x="472440" y="26670"/>
                    </a:cubicBezTo>
                    <a:cubicBezTo>
                      <a:pt x="471488" y="96203"/>
                      <a:pt x="471488" y="165735"/>
                      <a:pt x="472440" y="235267"/>
                    </a:cubicBezTo>
                    <a:cubicBezTo>
                      <a:pt x="472440" y="252413"/>
                      <a:pt x="467677" y="257175"/>
                      <a:pt x="450533" y="257175"/>
                    </a:cubicBezTo>
                    <a:cubicBezTo>
                      <a:pt x="307657" y="256223"/>
                      <a:pt x="165735" y="256223"/>
                      <a:pt x="22860" y="257175"/>
                    </a:cubicBezTo>
                    <a:cubicBezTo>
                      <a:pt x="6667" y="257175"/>
                      <a:pt x="0" y="254317"/>
                      <a:pt x="0" y="236220"/>
                    </a:cubicBezTo>
                    <a:cubicBezTo>
                      <a:pt x="952" y="164783"/>
                      <a:pt x="952" y="93345"/>
                      <a:pt x="0" y="21908"/>
                    </a:cubicBezTo>
                    <a:cubicBezTo>
                      <a:pt x="0" y="4763"/>
                      <a:pt x="3810" y="0"/>
                      <a:pt x="21907" y="0"/>
                    </a:cubicBezTo>
                    <a:cubicBezTo>
                      <a:pt x="93345" y="1905"/>
                      <a:pt x="164782" y="953"/>
                      <a:pt x="235267" y="953"/>
                    </a:cubicBezTo>
                    <a:close/>
                    <a:moveTo>
                      <a:pt x="394335" y="128588"/>
                    </a:moveTo>
                    <a:cubicBezTo>
                      <a:pt x="394335" y="128588"/>
                      <a:pt x="394335" y="128588"/>
                      <a:pt x="394335" y="128588"/>
                    </a:cubicBezTo>
                    <a:cubicBezTo>
                      <a:pt x="394335" y="157163"/>
                      <a:pt x="394335" y="185738"/>
                      <a:pt x="394335" y="214313"/>
                    </a:cubicBezTo>
                    <a:cubicBezTo>
                      <a:pt x="394335" y="221933"/>
                      <a:pt x="392430" y="230505"/>
                      <a:pt x="404813" y="230505"/>
                    </a:cubicBezTo>
                    <a:cubicBezTo>
                      <a:pt x="417195" y="231458"/>
                      <a:pt x="419100" y="224790"/>
                      <a:pt x="419100" y="214313"/>
                    </a:cubicBezTo>
                    <a:cubicBezTo>
                      <a:pt x="419100" y="156210"/>
                      <a:pt x="419100" y="98108"/>
                      <a:pt x="419100" y="40005"/>
                    </a:cubicBezTo>
                    <a:cubicBezTo>
                      <a:pt x="419100" y="30480"/>
                      <a:pt x="417195" y="22860"/>
                      <a:pt x="404813" y="23813"/>
                    </a:cubicBezTo>
                    <a:cubicBezTo>
                      <a:pt x="392430" y="23813"/>
                      <a:pt x="394335" y="32385"/>
                      <a:pt x="394335" y="40005"/>
                    </a:cubicBezTo>
                    <a:cubicBezTo>
                      <a:pt x="394335" y="70485"/>
                      <a:pt x="394335" y="100013"/>
                      <a:pt x="394335" y="128588"/>
                    </a:cubicBezTo>
                    <a:close/>
                    <a:moveTo>
                      <a:pt x="368617" y="128588"/>
                    </a:moveTo>
                    <a:cubicBezTo>
                      <a:pt x="368617" y="100965"/>
                      <a:pt x="368617" y="73343"/>
                      <a:pt x="368617" y="45720"/>
                    </a:cubicBezTo>
                    <a:cubicBezTo>
                      <a:pt x="368617" y="37147"/>
                      <a:pt x="373380" y="24765"/>
                      <a:pt x="357188" y="24765"/>
                    </a:cubicBezTo>
                    <a:cubicBezTo>
                      <a:pt x="341947" y="24765"/>
                      <a:pt x="343853" y="34290"/>
                      <a:pt x="343853" y="44768"/>
                    </a:cubicBezTo>
                    <a:cubicBezTo>
                      <a:pt x="343853" y="100965"/>
                      <a:pt x="343853" y="157163"/>
                      <a:pt x="343853" y="214313"/>
                    </a:cubicBezTo>
                    <a:cubicBezTo>
                      <a:pt x="343853" y="222885"/>
                      <a:pt x="341947" y="232410"/>
                      <a:pt x="355282" y="232410"/>
                    </a:cubicBezTo>
                    <a:cubicBezTo>
                      <a:pt x="371475" y="232410"/>
                      <a:pt x="367665" y="221933"/>
                      <a:pt x="368617" y="213360"/>
                    </a:cubicBezTo>
                    <a:cubicBezTo>
                      <a:pt x="368617" y="183833"/>
                      <a:pt x="368617" y="156210"/>
                      <a:pt x="368617" y="128588"/>
                    </a:cubicBezTo>
                    <a:close/>
                    <a:moveTo>
                      <a:pt x="248602" y="126683"/>
                    </a:moveTo>
                    <a:cubicBezTo>
                      <a:pt x="248602" y="156210"/>
                      <a:pt x="248602" y="185738"/>
                      <a:pt x="248602" y="215265"/>
                    </a:cubicBezTo>
                    <a:cubicBezTo>
                      <a:pt x="248602" y="222885"/>
                      <a:pt x="246697" y="231458"/>
                      <a:pt x="259080" y="231458"/>
                    </a:cubicBezTo>
                    <a:cubicBezTo>
                      <a:pt x="271463" y="231458"/>
                      <a:pt x="273367" y="225742"/>
                      <a:pt x="273367" y="215265"/>
                    </a:cubicBezTo>
                    <a:cubicBezTo>
                      <a:pt x="273367" y="157163"/>
                      <a:pt x="273367" y="99060"/>
                      <a:pt x="273367" y="40958"/>
                    </a:cubicBezTo>
                    <a:cubicBezTo>
                      <a:pt x="273367" y="31433"/>
                      <a:pt x="271463" y="23813"/>
                      <a:pt x="259080" y="24765"/>
                    </a:cubicBezTo>
                    <a:cubicBezTo>
                      <a:pt x="246697" y="24765"/>
                      <a:pt x="247650" y="33338"/>
                      <a:pt x="247650" y="40958"/>
                    </a:cubicBezTo>
                    <a:cubicBezTo>
                      <a:pt x="247650" y="69533"/>
                      <a:pt x="248602" y="98108"/>
                      <a:pt x="248602" y="126683"/>
                    </a:cubicBezTo>
                    <a:close/>
                    <a:moveTo>
                      <a:pt x="128588" y="126683"/>
                    </a:moveTo>
                    <a:cubicBezTo>
                      <a:pt x="128588" y="98108"/>
                      <a:pt x="128588" y="69533"/>
                      <a:pt x="128588" y="40958"/>
                    </a:cubicBezTo>
                    <a:cubicBezTo>
                      <a:pt x="128588" y="33338"/>
                      <a:pt x="130492" y="24765"/>
                      <a:pt x="118110" y="24765"/>
                    </a:cubicBezTo>
                    <a:cubicBezTo>
                      <a:pt x="105727" y="24765"/>
                      <a:pt x="103822" y="31433"/>
                      <a:pt x="103822" y="40958"/>
                    </a:cubicBezTo>
                    <a:cubicBezTo>
                      <a:pt x="103822" y="99060"/>
                      <a:pt x="103822" y="157163"/>
                      <a:pt x="103822" y="215265"/>
                    </a:cubicBezTo>
                    <a:cubicBezTo>
                      <a:pt x="103822" y="225742"/>
                      <a:pt x="105727" y="231458"/>
                      <a:pt x="118110" y="231458"/>
                    </a:cubicBezTo>
                    <a:cubicBezTo>
                      <a:pt x="130492" y="231458"/>
                      <a:pt x="128588" y="222885"/>
                      <a:pt x="128588" y="215265"/>
                    </a:cubicBezTo>
                    <a:cubicBezTo>
                      <a:pt x="128588" y="185738"/>
                      <a:pt x="128588" y="156210"/>
                      <a:pt x="128588" y="126683"/>
                    </a:cubicBezTo>
                    <a:close/>
                    <a:moveTo>
                      <a:pt x="296228" y="127635"/>
                    </a:moveTo>
                    <a:cubicBezTo>
                      <a:pt x="296228" y="156210"/>
                      <a:pt x="296228" y="184785"/>
                      <a:pt x="296228" y="213360"/>
                    </a:cubicBezTo>
                    <a:cubicBezTo>
                      <a:pt x="296228" y="221933"/>
                      <a:pt x="294322" y="230505"/>
                      <a:pt x="308610" y="231458"/>
                    </a:cubicBezTo>
                    <a:cubicBezTo>
                      <a:pt x="321945" y="231458"/>
                      <a:pt x="321945" y="224790"/>
                      <a:pt x="321945" y="215265"/>
                    </a:cubicBezTo>
                    <a:cubicBezTo>
                      <a:pt x="321945" y="158115"/>
                      <a:pt x="321945" y="100965"/>
                      <a:pt x="321945" y="43815"/>
                    </a:cubicBezTo>
                    <a:cubicBezTo>
                      <a:pt x="321945" y="35243"/>
                      <a:pt x="322897" y="26670"/>
                      <a:pt x="309563" y="25718"/>
                    </a:cubicBezTo>
                    <a:cubicBezTo>
                      <a:pt x="294322" y="24765"/>
                      <a:pt x="296228" y="36195"/>
                      <a:pt x="296228" y="44768"/>
                    </a:cubicBezTo>
                    <a:cubicBezTo>
                      <a:pt x="296228" y="72390"/>
                      <a:pt x="296228" y="100013"/>
                      <a:pt x="296228" y="127635"/>
                    </a:cubicBezTo>
                    <a:close/>
                    <a:moveTo>
                      <a:pt x="226695" y="129540"/>
                    </a:moveTo>
                    <a:cubicBezTo>
                      <a:pt x="226695" y="101918"/>
                      <a:pt x="226695" y="74295"/>
                      <a:pt x="226695" y="46672"/>
                    </a:cubicBezTo>
                    <a:cubicBezTo>
                      <a:pt x="226695" y="38100"/>
                      <a:pt x="230505" y="26670"/>
                      <a:pt x="214313" y="25718"/>
                    </a:cubicBezTo>
                    <a:cubicBezTo>
                      <a:pt x="198120" y="24765"/>
                      <a:pt x="200977" y="36195"/>
                      <a:pt x="200977" y="44768"/>
                    </a:cubicBezTo>
                    <a:cubicBezTo>
                      <a:pt x="200977" y="100013"/>
                      <a:pt x="200977" y="155258"/>
                      <a:pt x="200977" y="210503"/>
                    </a:cubicBezTo>
                    <a:cubicBezTo>
                      <a:pt x="200977" y="219075"/>
                      <a:pt x="196215" y="230505"/>
                      <a:pt x="212407" y="230505"/>
                    </a:cubicBezTo>
                    <a:cubicBezTo>
                      <a:pt x="230505" y="230505"/>
                      <a:pt x="225742" y="218123"/>
                      <a:pt x="225742" y="208598"/>
                    </a:cubicBezTo>
                    <a:cubicBezTo>
                      <a:pt x="227647" y="182880"/>
                      <a:pt x="226695" y="156210"/>
                      <a:pt x="226695" y="129540"/>
                    </a:cubicBezTo>
                    <a:close/>
                    <a:moveTo>
                      <a:pt x="56197" y="127635"/>
                    </a:moveTo>
                    <a:cubicBezTo>
                      <a:pt x="56197" y="156210"/>
                      <a:pt x="56197" y="184785"/>
                      <a:pt x="56197" y="213360"/>
                    </a:cubicBezTo>
                    <a:cubicBezTo>
                      <a:pt x="56197" y="221933"/>
                      <a:pt x="55245" y="230505"/>
                      <a:pt x="68580" y="230505"/>
                    </a:cubicBezTo>
                    <a:cubicBezTo>
                      <a:pt x="81915" y="230505"/>
                      <a:pt x="81915" y="223838"/>
                      <a:pt x="81915" y="214313"/>
                    </a:cubicBezTo>
                    <a:cubicBezTo>
                      <a:pt x="81915" y="157163"/>
                      <a:pt x="81915" y="100013"/>
                      <a:pt x="81915" y="42863"/>
                    </a:cubicBezTo>
                    <a:cubicBezTo>
                      <a:pt x="81915" y="34290"/>
                      <a:pt x="82867" y="25718"/>
                      <a:pt x="69532" y="24765"/>
                    </a:cubicBezTo>
                    <a:cubicBezTo>
                      <a:pt x="54292" y="24765"/>
                      <a:pt x="56197" y="35243"/>
                      <a:pt x="56197" y="43815"/>
                    </a:cubicBezTo>
                    <a:cubicBezTo>
                      <a:pt x="56197" y="72390"/>
                      <a:pt x="56197" y="100013"/>
                      <a:pt x="56197" y="127635"/>
                    </a:cubicBezTo>
                    <a:close/>
                    <a:moveTo>
                      <a:pt x="154305" y="128588"/>
                    </a:moveTo>
                    <a:cubicBezTo>
                      <a:pt x="154305" y="157163"/>
                      <a:pt x="154305" y="185738"/>
                      <a:pt x="154305" y="214313"/>
                    </a:cubicBezTo>
                    <a:cubicBezTo>
                      <a:pt x="154305" y="221933"/>
                      <a:pt x="153352" y="230505"/>
                      <a:pt x="165735" y="230505"/>
                    </a:cubicBezTo>
                    <a:cubicBezTo>
                      <a:pt x="177165" y="230505"/>
                      <a:pt x="177165" y="222885"/>
                      <a:pt x="177165" y="215265"/>
                    </a:cubicBezTo>
                    <a:cubicBezTo>
                      <a:pt x="177165" y="158115"/>
                      <a:pt x="177165" y="100965"/>
                      <a:pt x="177165" y="42863"/>
                    </a:cubicBezTo>
                    <a:cubicBezTo>
                      <a:pt x="177165" y="34290"/>
                      <a:pt x="177165" y="24765"/>
                      <a:pt x="164782" y="25718"/>
                    </a:cubicBezTo>
                    <a:cubicBezTo>
                      <a:pt x="152400" y="26670"/>
                      <a:pt x="154305" y="35243"/>
                      <a:pt x="154305" y="42863"/>
                    </a:cubicBezTo>
                    <a:cubicBezTo>
                      <a:pt x="154305" y="71438"/>
                      <a:pt x="154305" y="100013"/>
                      <a:pt x="154305" y="128588"/>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4144721B-E540-4995-B7D1-270E32DE3D7B}"/>
                  </a:ext>
                </a:extLst>
              </p:cNvPr>
              <p:cNvSpPr/>
              <p:nvPr/>
            </p:nvSpPr>
            <p:spPr>
              <a:xfrm>
                <a:off x="5572125" y="1876663"/>
                <a:ext cx="457200" cy="104775"/>
              </a:xfrm>
              <a:custGeom>
                <a:avLst/>
                <a:gdLst>
                  <a:gd name="connsiteX0" fmla="*/ 0 w 457200"/>
                  <a:gd name="connsiteY0" fmla="*/ 112157 h 104775"/>
                  <a:gd name="connsiteX1" fmla="*/ 74295 w 457200"/>
                  <a:gd name="connsiteY1" fmla="*/ 71199 h 104775"/>
                  <a:gd name="connsiteX2" fmla="*/ 154305 w 457200"/>
                  <a:gd name="connsiteY2" fmla="*/ 27384 h 104775"/>
                  <a:gd name="connsiteX3" fmla="*/ 297180 w 457200"/>
                  <a:gd name="connsiteY3" fmla="*/ 25479 h 104775"/>
                  <a:gd name="connsiteX4" fmla="*/ 461010 w 457200"/>
                  <a:gd name="connsiteY4" fmla="*/ 112157 h 104775"/>
                  <a:gd name="connsiteX5" fmla="*/ 0 w 457200"/>
                  <a:gd name="connsiteY5" fmla="*/ 11215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200" h="104775">
                    <a:moveTo>
                      <a:pt x="0" y="112157"/>
                    </a:moveTo>
                    <a:cubicBezTo>
                      <a:pt x="26670" y="97869"/>
                      <a:pt x="50483" y="84534"/>
                      <a:pt x="74295" y="71199"/>
                    </a:cubicBezTo>
                    <a:cubicBezTo>
                      <a:pt x="100965" y="56912"/>
                      <a:pt x="130492" y="45482"/>
                      <a:pt x="154305" y="27384"/>
                    </a:cubicBezTo>
                    <a:cubicBezTo>
                      <a:pt x="202883" y="-9763"/>
                      <a:pt x="246698" y="-7858"/>
                      <a:pt x="297180" y="25479"/>
                    </a:cubicBezTo>
                    <a:cubicBezTo>
                      <a:pt x="345758" y="57864"/>
                      <a:pt x="401003" y="80724"/>
                      <a:pt x="461010" y="112157"/>
                    </a:cubicBezTo>
                    <a:cubicBezTo>
                      <a:pt x="302895" y="112157"/>
                      <a:pt x="154305" y="112157"/>
                      <a:pt x="0" y="112157"/>
                    </a:cubicBezTo>
                    <a:close/>
                  </a:path>
                </a:pathLst>
              </a:custGeom>
              <a:grpFill/>
              <a:ln w="9525" cap="flat">
                <a:noFill/>
                <a:prstDash val="solid"/>
                <a:miter/>
              </a:ln>
            </p:spPr>
            <p:txBody>
              <a:bodyPr rtlCol="0" anchor="ctr"/>
              <a:lstStyle/>
              <a:p>
                <a:endParaRPr lang="en-US"/>
              </a:p>
            </p:txBody>
          </p:sp>
        </p:grpSp>
      </p:grpSp>
      <p:grpSp>
        <p:nvGrpSpPr>
          <p:cNvPr id="7" name="Group 6"/>
          <p:cNvGrpSpPr/>
          <p:nvPr/>
        </p:nvGrpSpPr>
        <p:grpSpPr>
          <a:xfrm>
            <a:off x="9674087" y="1076363"/>
            <a:ext cx="2023146" cy="3112904"/>
            <a:chOff x="9472309" y="1063111"/>
            <a:chExt cx="2065898" cy="3112904"/>
          </a:xfrm>
        </p:grpSpPr>
        <p:grpSp>
          <p:nvGrpSpPr>
            <p:cNvPr id="79" name="Group 78">
              <a:extLst>
                <a:ext uri="{FF2B5EF4-FFF2-40B4-BE49-F238E27FC236}">
                  <a16:creationId xmlns:a16="http://schemas.microsoft.com/office/drawing/2014/main" id="{091C683D-259F-47F6-8970-C91C605EB282}"/>
                </a:ext>
              </a:extLst>
            </p:cNvPr>
            <p:cNvGrpSpPr/>
            <p:nvPr/>
          </p:nvGrpSpPr>
          <p:grpSpPr>
            <a:xfrm>
              <a:off x="9472309" y="1063111"/>
              <a:ext cx="2065898" cy="3112904"/>
              <a:chOff x="9316563" y="-20095"/>
              <a:chExt cx="2867454" cy="4320691"/>
            </a:xfrm>
          </p:grpSpPr>
          <p:grpSp>
            <p:nvGrpSpPr>
              <p:cNvPr id="67" name="그룹 3">
                <a:extLst>
                  <a:ext uri="{FF2B5EF4-FFF2-40B4-BE49-F238E27FC236}">
                    <a16:creationId xmlns:a16="http://schemas.microsoft.com/office/drawing/2014/main" id="{344B362C-3236-4BE9-80FD-6B50792CB137}"/>
                  </a:ext>
                </a:extLst>
              </p:cNvPr>
              <p:cNvGrpSpPr/>
              <p:nvPr/>
            </p:nvGrpSpPr>
            <p:grpSpPr>
              <a:xfrm>
                <a:off x="9316563" y="2085598"/>
                <a:ext cx="2867454" cy="2214998"/>
                <a:chOff x="3023754" y="3403834"/>
                <a:chExt cx="2867454" cy="2214998"/>
              </a:xfrm>
            </p:grpSpPr>
            <p:sp>
              <p:nvSpPr>
                <p:cNvPr id="68" name="Trapezoid 33">
                  <a:extLst>
                    <a:ext uri="{FF2B5EF4-FFF2-40B4-BE49-F238E27FC236}">
                      <a16:creationId xmlns:a16="http://schemas.microsoft.com/office/drawing/2014/main" id="{A9420351-1C17-494C-BA21-14010E7CEAE5}"/>
                    </a:ext>
                  </a:extLst>
                </p:cNvPr>
                <p:cNvSpPr/>
                <p:nvPr/>
              </p:nvSpPr>
              <p:spPr>
                <a:xfrm>
                  <a:off x="3965894" y="3403834"/>
                  <a:ext cx="914400" cy="1739666"/>
                </a:xfrm>
                <a:custGeom>
                  <a:avLst/>
                  <a:gdLst>
                    <a:gd name="connsiteX0" fmla="*/ 0 w 914400"/>
                    <a:gd name="connsiteY0" fmla="*/ 1739666 h 1739666"/>
                    <a:gd name="connsiteX1" fmla="*/ 260357 w 914400"/>
                    <a:gd name="connsiteY1" fmla="*/ 0 h 1739666"/>
                    <a:gd name="connsiteX2" fmla="*/ 654043 w 914400"/>
                    <a:gd name="connsiteY2" fmla="*/ 0 h 1739666"/>
                    <a:gd name="connsiteX3" fmla="*/ 914400 w 914400"/>
                    <a:gd name="connsiteY3" fmla="*/ 1739666 h 1739666"/>
                    <a:gd name="connsiteX4" fmla="*/ 0 w 914400"/>
                    <a:gd name="connsiteY4" fmla="*/ 1739666 h 1739666"/>
                    <a:gd name="connsiteX0" fmla="*/ 0 w 914400"/>
                    <a:gd name="connsiteY0" fmla="*/ 1739666 h 1739666"/>
                    <a:gd name="connsiteX1" fmla="*/ 260357 w 914400"/>
                    <a:gd name="connsiteY1" fmla="*/ 0 h 1739666"/>
                    <a:gd name="connsiteX2" fmla="*/ 502739 w 914400"/>
                    <a:gd name="connsiteY2" fmla="*/ 142448 h 1739666"/>
                    <a:gd name="connsiteX3" fmla="*/ 654043 w 914400"/>
                    <a:gd name="connsiteY3" fmla="*/ 0 h 1739666"/>
                    <a:gd name="connsiteX4" fmla="*/ 914400 w 914400"/>
                    <a:gd name="connsiteY4" fmla="*/ 1739666 h 1739666"/>
                    <a:gd name="connsiteX5" fmla="*/ 0 w 914400"/>
                    <a:gd name="connsiteY5" fmla="*/ 1739666 h 1739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1739666">
                      <a:moveTo>
                        <a:pt x="0" y="1739666"/>
                      </a:moveTo>
                      <a:lnTo>
                        <a:pt x="260357" y="0"/>
                      </a:lnTo>
                      <a:cubicBezTo>
                        <a:pt x="311996" y="-225"/>
                        <a:pt x="451100" y="142673"/>
                        <a:pt x="502739" y="142448"/>
                      </a:cubicBezTo>
                      <a:lnTo>
                        <a:pt x="654043" y="0"/>
                      </a:lnTo>
                      <a:lnTo>
                        <a:pt x="914400" y="1739666"/>
                      </a:lnTo>
                      <a:lnTo>
                        <a:pt x="0" y="173966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69" name="Chord 68">
                  <a:extLst>
                    <a:ext uri="{FF2B5EF4-FFF2-40B4-BE49-F238E27FC236}">
                      <a16:creationId xmlns:a16="http://schemas.microsoft.com/office/drawing/2014/main" id="{EE199E9E-4B2D-444B-85B4-112FC8538962}"/>
                    </a:ext>
                  </a:extLst>
                </p:cNvPr>
                <p:cNvSpPr/>
                <p:nvPr/>
              </p:nvSpPr>
              <p:spPr>
                <a:xfrm>
                  <a:off x="3269506" y="4673600"/>
                  <a:ext cx="914400" cy="914400"/>
                </a:xfrm>
                <a:prstGeom prst="chord">
                  <a:avLst>
                    <a:gd name="adj1" fmla="val 10613644"/>
                    <a:gd name="adj2" fmla="val 14119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0" name="Chord 69">
                  <a:extLst>
                    <a:ext uri="{FF2B5EF4-FFF2-40B4-BE49-F238E27FC236}">
                      <a16:creationId xmlns:a16="http://schemas.microsoft.com/office/drawing/2014/main" id="{C32DE18F-05B0-4997-B657-6BC0433B5D50}"/>
                    </a:ext>
                  </a:extLst>
                </p:cNvPr>
                <p:cNvSpPr/>
                <p:nvPr/>
              </p:nvSpPr>
              <p:spPr>
                <a:xfrm>
                  <a:off x="4321538" y="4501320"/>
                  <a:ext cx="1117512" cy="1117512"/>
                </a:xfrm>
                <a:prstGeom prst="chord">
                  <a:avLst>
                    <a:gd name="adj1" fmla="val 10342302"/>
                    <a:gd name="adj2" fmla="val 65584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1" name="Chord 70">
                  <a:extLst>
                    <a:ext uri="{FF2B5EF4-FFF2-40B4-BE49-F238E27FC236}">
                      <a16:creationId xmlns:a16="http://schemas.microsoft.com/office/drawing/2014/main" id="{49057A9A-7C85-44A3-A9A6-28EBAB83FBDA}"/>
                    </a:ext>
                  </a:extLst>
                </p:cNvPr>
                <p:cNvSpPr/>
                <p:nvPr/>
              </p:nvSpPr>
              <p:spPr>
                <a:xfrm>
                  <a:off x="3726496" y="4402596"/>
                  <a:ext cx="1010970" cy="1010970"/>
                </a:xfrm>
                <a:prstGeom prst="chord">
                  <a:avLst>
                    <a:gd name="adj1" fmla="val 10613644"/>
                    <a:gd name="adj2" fmla="val 14119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2" name="Chord 71">
                  <a:extLst>
                    <a:ext uri="{FF2B5EF4-FFF2-40B4-BE49-F238E27FC236}">
                      <a16:creationId xmlns:a16="http://schemas.microsoft.com/office/drawing/2014/main" id="{8EFED76D-4E68-4712-A1AA-9F6DE4A62312}"/>
                    </a:ext>
                  </a:extLst>
                </p:cNvPr>
                <p:cNvSpPr/>
                <p:nvPr/>
              </p:nvSpPr>
              <p:spPr>
                <a:xfrm>
                  <a:off x="5109845" y="4752818"/>
                  <a:ext cx="781363" cy="781363"/>
                </a:xfrm>
                <a:prstGeom prst="chord">
                  <a:avLst>
                    <a:gd name="adj1" fmla="val 10613644"/>
                    <a:gd name="adj2" fmla="val 14119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3" name="Chord 72">
                  <a:extLst>
                    <a:ext uri="{FF2B5EF4-FFF2-40B4-BE49-F238E27FC236}">
                      <a16:creationId xmlns:a16="http://schemas.microsoft.com/office/drawing/2014/main" id="{FAA394E4-B7A0-4687-A4F6-63043BD7C85A}"/>
                    </a:ext>
                  </a:extLst>
                </p:cNvPr>
                <p:cNvSpPr/>
                <p:nvPr/>
              </p:nvSpPr>
              <p:spPr>
                <a:xfrm>
                  <a:off x="3023754" y="4873433"/>
                  <a:ext cx="540133" cy="540133"/>
                </a:xfrm>
                <a:prstGeom prst="chord">
                  <a:avLst>
                    <a:gd name="adj1" fmla="val 10613644"/>
                    <a:gd name="adj2" fmla="val 14119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nvGrpSpPr>
              <p:cNvPr id="74" name="Group 73">
                <a:extLst>
                  <a:ext uri="{FF2B5EF4-FFF2-40B4-BE49-F238E27FC236}">
                    <a16:creationId xmlns:a16="http://schemas.microsoft.com/office/drawing/2014/main" id="{1320FBC4-DCEF-4E19-9A28-CAC6333547D5}"/>
                  </a:ext>
                </a:extLst>
              </p:cNvPr>
              <p:cNvGrpSpPr/>
              <p:nvPr/>
            </p:nvGrpSpPr>
            <p:grpSpPr>
              <a:xfrm>
                <a:off x="10072797" y="-20095"/>
                <a:ext cx="1304431" cy="2461875"/>
                <a:chOff x="3779988" y="1298141"/>
                <a:chExt cx="1304431" cy="2461875"/>
              </a:xfrm>
            </p:grpSpPr>
            <p:sp>
              <p:nvSpPr>
                <p:cNvPr id="75" name="Freeform 35">
                  <a:extLst>
                    <a:ext uri="{FF2B5EF4-FFF2-40B4-BE49-F238E27FC236}">
                      <a16:creationId xmlns:a16="http://schemas.microsoft.com/office/drawing/2014/main" id="{392CDA4B-6D27-4AAB-B79E-82730A365F49}"/>
                    </a:ext>
                  </a:extLst>
                </p:cNvPr>
                <p:cNvSpPr/>
                <p:nvPr/>
              </p:nvSpPr>
              <p:spPr>
                <a:xfrm>
                  <a:off x="4333425" y="1298141"/>
                  <a:ext cx="200205" cy="1710412"/>
                </a:xfrm>
                <a:custGeom>
                  <a:avLst/>
                  <a:gdLst>
                    <a:gd name="connsiteX0" fmla="*/ 86265 w 181155"/>
                    <a:gd name="connsiteY0" fmla="*/ 0 h 1708031"/>
                    <a:gd name="connsiteX1" fmla="*/ 0 w 181155"/>
                    <a:gd name="connsiteY1" fmla="*/ 1682151 h 1708031"/>
                    <a:gd name="connsiteX2" fmla="*/ 181155 w 181155"/>
                    <a:gd name="connsiteY2" fmla="*/ 1708031 h 1708031"/>
                    <a:gd name="connsiteX3" fmla="*/ 86265 w 181155"/>
                    <a:gd name="connsiteY3" fmla="*/ 0 h 1708031"/>
                    <a:gd name="connsiteX0" fmla="*/ 86265 w 181155"/>
                    <a:gd name="connsiteY0" fmla="*/ 0 h 1708031"/>
                    <a:gd name="connsiteX1" fmla="*/ 0 w 181155"/>
                    <a:gd name="connsiteY1" fmla="*/ 1682151 h 1708031"/>
                    <a:gd name="connsiteX2" fmla="*/ 181155 w 181155"/>
                    <a:gd name="connsiteY2" fmla="*/ 1708031 h 1708031"/>
                    <a:gd name="connsiteX3" fmla="*/ 100462 w 181155"/>
                    <a:gd name="connsiteY3" fmla="*/ 4405 h 1708031"/>
                    <a:gd name="connsiteX4" fmla="*/ 86265 w 181155"/>
                    <a:gd name="connsiteY4" fmla="*/ 0 h 1708031"/>
                    <a:gd name="connsiteX0" fmla="*/ 76740 w 181155"/>
                    <a:gd name="connsiteY0" fmla="*/ 5120 h 1703626"/>
                    <a:gd name="connsiteX1" fmla="*/ 0 w 181155"/>
                    <a:gd name="connsiteY1" fmla="*/ 1677746 h 1703626"/>
                    <a:gd name="connsiteX2" fmla="*/ 181155 w 181155"/>
                    <a:gd name="connsiteY2" fmla="*/ 1703626 h 1703626"/>
                    <a:gd name="connsiteX3" fmla="*/ 100462 w 181155"/>
                    <a:gd name="connsiteY3" fmla="*/ 0 h 1703626"/>
                    <a:gd name="connsiteX4" fmla="*/ 76740 w 181155"/>
                    <a:gd name="connsiteY4" fmla="*/ 5120 h 1703626"/>
                    <a:gd name="connsiteX0" fmla="*/ 76740 w 181155"/>
                    <a:gd name="connsiteY0" fmla="*/ 0 h 1698506"/>
                    <a:gd name="connsiteX1" fmla="*/ 0 w 181155"/>
                    <a:gd name="connsiteY1" fmla="*/ 1672626 h 1698506"/>
                    <a:gd name="connsiteX2" fmla="*/ 181155 w 181155"/>
                    <a:gd name="connsiteY2" fmla="*/ 1698506 h 1698506"/>
                    <a:gd name="connsiteX3" fmla="*/ 93318 w 181155"/>
                    <a:gd name="connsiteY3" fmla="*/ 6786 h 1698506"/>
                    <a:gd name="connsiteX4" fmla="*/ 76740 w 181155"/>
                    <a:gd name="connsiteY4" fmla="*/ 0 h 1698506"/>
                    <a:gd name="connsiteX0" fmla="*/ 79122 w 181155"/>
                    <a:gd name="connsiteY0" fmla="*/ 5120 h 1691720"/>
                    <a:gd name="connsiteX1" fmla="*/ 0 w 181155"/>
                    <a:gd name="connsiteY1" fmla="*/ 1665840 h 1691720"/>
                    <a:gd name="connsiteX2" fmla="*/ 181155 w 181155"/>
                    <a:gd name="connsiteY2" fmla="*/ 1691720 h 1691720"/>
                    <a:gd name="connsiteX3" fmla="*/ 93318 w 181155"/>
                    <a:gd name="connsiteY3" fmla="*/ 0 h 1691720"/>
                    <a:gd name="connsiteX4" fmla="*/ 79122 w 181155"/>
                    <a:gd name="connsiteY4" fmla="*/ 5120 h 1691720"/>
                    <a:gd name="connsiteX0" fmla="*/ 79122 w 181155"/>
                    <a:gd name="connsiteY0" fmla="*/ 0 h 1686600"/>
                    <a:gd name="connsiteX1" fmla="*/ 0 w 181155"/>
                    <a:gd name="connsiteY1" fmla="*/ 1660720 h 1686600"/>
                    <a:gd name="connsiteX2" fmla="*/ 181155 w 181155"/>
                    <a:gd name="connsiteY2" fmla="*/ 1686600 h 1686600"/>
                    <a:gd name="connsiteX3" fmla="*/ 93318 w 181155"/>
                    <a:gd name="connsiteY3" fmla="*/ 4405 h 1686600"/>
                    <a:gd name="connsiteX4" fmla="*/ 79122 w 181155"/>
                    <a:gd name="connsiteY4" fmla="*/ 0 h 1686600"/>
                    <a:gd name="connsiteX0" fmla="*/ 93410 w 195443"/>
                    <a:gd name="connsiteY0" fmla="*/ 0 h 1708345"/>
                    <a:gd name="connsiteX1" fmla="*/ 0 w 195443"/>
                    <a:gd name="connsiteY1" fmla="*/ 1708345 h 1708345"/>
                    <a:gd name="connsiteX2" fmla="*/ 195443 w 195443"/>
                    <a:gd name="connsiteY2" fmla="*/ 1686600 h 1708345"/>
                    <a:gd name="connsiteX3" fmla="*/ 107606 w 195443"/>
                    <a:gd name="connsiteY3" fmla="*/ 4405 h 1708345"/>
                    <a:gd name="connsiteX4" fmla="*/ 93410 w 195443"/>
                    <a:gd name="connsiteY4" fmla="*/ 0 h 1708345"/>
                    <a:gd name="connsiteX0" fmla="*/ 93410 w 200205"/>
                    <a:gd name="connsiteY0" fmla="*/ 0 h 1710412"/>
                    <a:gd name="connsiteX1" fmla="*/ 0 w 200205"/>
                    <a:gd name="connsiteY1" fmla="*/ 1708345 h 1710412"/>
                    <a:gd name="connsiteX2" fmla="*/ 200205 w 200205"/>
                    <a:gd name="connsiteY2" fmla="*/ 1710412 h 1710412"/>
                    <a:gd name="connsiteX3" fmla="*/ 107606 w 200205"/>
                    <a:gd name="connsiteY3" fmla="*/ 4405 h 1710412"/>
                    <a:gd name="connsiteX4" fmla="*/ 93410 w 200205"/>
                    <a:gd name="connsiteY4" fmla="*/ 0 h 1710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05" h="1710412">
                      <a:moveTo>
                        <a:pt x="93410" y="0"/>
                      </a:moveTo>
                      <a:lnTo>
                        <a:pt x="0" y="1708345"/>
                      </a:lnTo>
                      <a:lnTo>
                        <a:pt x="200205" y="1710412"/>
                      </a:lnTo>
                      <a:cubicBezTo>
                        <a:pt x="171720" y="1183812"/>
                        <a:pt x="136091" y="531005"/>
                        <a:pt x="107606" y="4405"/>
                      </a:cubicBezTo>
                      <a:lnTo>
                        <a:pt x="9341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6" name="Freeform 36">
                  <a:extLst>
                    <a:ext uri="{FF2B5EF4-FFF2-40B4-BE49-F238E27FC236}">
                      <a16:creationId xmlns:a16="http://schemas.microsoft.com/office/drawing/2014/main" id="{5BBFA8A8-742C-4932-A6BA-A5C6B2C66180}"/>
                    </a:ext>
                  </a:extLst>
                </p:cNvPr>
                <p:cNvSpPr/>
                <p:nvPr/>
              </p:nvSpPr>
              <p:spPr>
                <a:xfrm flipH="1">
                  <a:off x="4441313" y="1380365"/>
                  <a:ext cx="643106" cy="1707892"/>
                </a:xfrm>
                <a:custGeom>
                  <a:avLst/>
                  <a:gdLst>
                    <a:gd name="connsiteX0" fmla="*/ 621102 w 621102"/>
                    <a:gd name="connsiteY0" fmla="*/ 0 h 1690778"/>
                    <a:gd name="connsiteX1" fmla="*/ 0 w 621102"/>
                    <a:gd name="connsiteY1" fmla="*/ 1690778 h 1690778"/>
                    <a:gd name="connsiteX2" fmla="*/ 560717 w 621102"/>
                    <a:gd name="connsiteY2" fmla="*/ 1492370 h 1690778"/>
                    <a:gd name="connsiteX3" fmla="*/ 621102 w 621102"/>
                    <a:gd name="connsiteY3" fmla="*/ 0 h 1690778"/>
                    <a:gd name="connsiteX0" fmla="*/ 643106 w 643106"/>
                    <a:gd name="connsiteY0" fmla="*/ 0 h 1707892"/>
                    <a:gd name="connsiteX1" fmla="*/ 0 w 643106"/>
                    <a:gd name="connsiteY1" fmla="*/ 1707892 h 1707892"/>
                    <a:gd name="connsiteX2" fmla="*/ 560717 w 643106"/>
                    <a:gd name="connsiteY2" fmla="*/ 1509484 h 1707892"/>
                    <a:gd name="connsiteX3" fmla="*/ 643106 w 643106"/>
                    <a:gd name="connsiteY3" fmla="*/ 0 h 1707892"/>
                  </a:gdLst>
                  <a:ahLst/>
                  <a:cxnLst>
                    <a:cxn ang="0">
                      <a:pos x="connsiteX0" y="connsiteY0"/>
                    </a:cxn>
                    <a:cxn ang="0">
                      <a:pos x="connsiteX1" y="connsiteY1"/>
                    </a:cxn>
                    <a:cxn ang="0">
                      <a:pos x="connsiteX2" y="connsiteY2"/>
                    </a:cxn>
                    <a:cxn ang="0">
                      <a:pos x="connsiteX3" y="connsiteY3"/>
                    </a:cxn>
                  </a:cxnLst>
                  <a:rect l="l" t="t" r="r" b="b"/>
                  <a:pathLst>
                    <a:path w="643106" h="1707892">
                      <a:moveTo>
                        <a:pt x="643106" y="0"/>
                      </a:moveTo>
                      <a:lnTo>
                        <a:pt x="0" y="1707892"/>
                      </a:lnTo>
                      <a:lnTo>
                        <a:pt x="560717" y="1509484"/>
                      </a:lnTo>
                      <a:lnTo>
                        <a:pt x="64310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7" name="Freeform 37">
                  <a:extLst>
                    <a:ext uri="{FF2B5EF4-FFF2-40B4-BE49-F238E27FC236}">
                      <a16:creationId xmlns:a16="http://schemas.microsoft.com/office/drawing/2014/main" id="{70D1AAF9-25B2-4363-81AF-411529032BF3}"/>
                    </a:ext>
                  </a:extLst>
                </p:cNvPr>
                <p:cNvSpPr/>
                <p:nvPr/>
              </p:nvSpPr>
              <p:spPr>
                <a:xfrm>
                  <a:off x="3779988" y="1380365"/>
                  <a:ext cx="643106" cy="1707892"/>
                </a:xfrm>
                <a:custGeom>
                  <a:avLst/>
                  <a:gdLst>
                    <a:gd name="connsiteX0" fmla="*/ 621102 w 621102"/>
                    <a:gd name="connsiteY0" fmla="*/ 0 h 1690778"/>
                    <a:gd name="connsiteX1" fmla="*/ 0 w 621102"/>
                    <a:gd name="connsiteY1" fmla="*/ 1690778 h 1690778"/>
                    <a:gd name="connsiteX2" fmla="*/ 560717 w 621102"/>
                    <a:gd name="connsiteY2" fmla="*/ 1492370 h 1690778"/>
                    <a:gd name="connsiteX3" fmla="*/ 621102 w 621102"/>
                    <a:gd name="connsiteY3" fmla="*/ 0 h 1690778"/>
                    <a:gd name="connsiteX0" fmla="*/ 643106 w 643106"/>
                    <a:gd name="connsiteY0" fmla="*/ 0 h 1707892"/>
                    <a:gd name="connsiteX1" fmla="*/ 0 w 643106"/>
                    <a:gd name="connsiteY1" fmla="*/ 1707892 h 1707892"/>
                    <a:gd name="connsiteX2" fmla="*/ 560717 w 643106"/>
                    <a:gd name="connsiteY2" fmla="*/ 1509484 h 1707892"/>
                    <a:gd name="connsiteX3" fmla="*/ 643106 w 643106"/>
                    <a:gd name="connsiteY3" fmla="*/ 0 h 1707892"/>
                  </a:gdLst>
                  <a:ahLst/>
                  <a:cxnLst>
                    <a:cxn ang="0">
                      <a:pos x="connsiteX0" y="connsiteY0"/>
                    </a:cxn>
                    <a:cxn ang="0">
                      <a:pos x="connsiteX1" y="connsiteY1"/>
                    </a:cxn>
                    <a:cxn ang="0">
                      <a:pos x="connsiteX2" y="connsiteY2"/>
                    </a:cxn>
                    <a:cxn ang="0">
                      <a:pos x="connsiteX3" y="connsiteY3"/>
                    </a:cxn>
                  </a:cxnLst>
                  <a:rect l="l" t="t" r="r" b="b"/>
                  <a:pathLst>
                    <a:path w="643106" h="1707892">
                      <a:moveTo>
                        <a:pt x="643106" y="0"/>
                      </a:moveTo>
                      <a:lnTo>
                        <a:pt x="0" y="1707892"/>
                      </a:lnTo>
                      <a:lnTo>
                        <a:pt x="560717" y="1509484"/>
                      </a:lnTo>
                      <a:lnTo>
                        <a:pt x="64310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8" name="Freeform 38">
                  <a:extLst>
                    <a:ext uri="{FF2B5EF4-FFF2-40B4-BE49-F238E27FC236}">
                      <a16:creationId xmlns:a16="http://schemas.microsoft.com/office/drawing/2014/main" id="{AFA4FEEF-9CDE-45F1-B6D2-1461E19635DC}"/>
                    </a:ext>
                  </a:extLst>
                </p:cNvPr>
                <p:cNvSpPr/>
                <p:nvPr/>
              </p:nvSpPr>
              <p:spPr>
                <a:xfrm>
                  <a:off x="3810452" y="3008553"/>
                  <a:ext cx="1186798" cy="751463"/>
                </a:xfrm>
                <a:custGeom>
                  <a:avLst/>
                  <a:gdLst/>
                  <a:ahLst/>
                  <a:cxnLst/>
                  <a:rect l="l" t="t" r="r" b="b"/>
                  <a:pathLst>
                    <a:path w="1186798" h="751463">
                      <a:moveTo>
                        <a:pt x="571900" y="18996"/>
                      </a:moveTo>
                      <a:cubicBezTo>
                        <a:pt x="463937" y="77983"/>
                        <a:pt x="428075" y="330281"/>
                        <a:pt x="651355" y="487491"/>
                      </a:cubicBezTo>
                      <a:cubicBezTo>
                        <a:pt x="595490" y="341069"/>
                        <a:pt x="632624" y="268838"/>
                        <a:pt x="668711" y="195562"/>
                      </a:cubicBezTo>
                      <a:cubicBezTo>
                        <a:pt x="669313" y="232813"/>
                        <a:pt x="631252" y="312906"/>
                        <a:pt x="724853" y="359561"/>
                      </a:cubicBezTo>
                      <a:cubicBezTo>
                        <a:pt x="681048" y="219220"/>
                        <a:pt x="866081" y="175012"/>
                        <a:pt x="671806" y="20041"/>
                      </a:cubicBezTo>
                      <a:cubicBezTo>
                        <a:pt x="952810" y="60640"/>
                        <a:pt x="870180" y="203640"/>
                        <a:pt x="936973" y="347687"/>
                      </a:cubicBezTo>
                      <a:cubicBezTo>
                        <a:pt x="888101" y="356187"/>
                        <a:pt x="817286" y="225711"/>
                        <a:pt x="833200" y="287502"/>
                      </a:cubicBezTo>
                      <a:cubicBezTo>
                        <a:pt x="916717" y="531671"/>
                        <a:pt x="666903" y="538643"/>
                        <a:pt x="746240" y="751463"/>
                      </a:cubicBezTo>
                      <a:cubicBezTo>
                        <a:pt x="499659" y="737527"/>
                        <a:pt x="571782" y="508334"/>
                        <a:pt x="455818" y="452601"/>
                      </a:cubicBezTo>
                      <a:cubicBezTo>
                        <a:pt x="424343" y="446974"/>
                        <a:pt x="386598" y="472693"/>
                        <a:pt x="456483" y="587233"/>
                      </a:cubicBezTo>
                      <a:cubicBezTo>
                        <a:pt x="49466" y="283924"/>
                        <a:pt x="335238" y="35996"/>
                        <a:pt x="571900" y="18996"/>
                      </a:cubicBezTo>
                      <a:close/>
                      <a:moveTo>
                        <a:pt x="1179221" y="0"/>
                      </a:moveTo>
                      <a:lnTo>
                        <a:pt x="1186798" y="0"/>
                      </a:lnTo>
                      <a:lnTo>
                        <a:pt x="1186190" y="4819"/>
                      </a:lnTo>
                      <a:close/>
                      <a:moveTo>
                        <a:pt x="0" y="0"/>
                      </a:moveTo>
                      <a:lnTo>
                        <a:pt x="29871" y="0"/>
                      </a:lnTo>
                      <a:lnTo>
                        <a:pt x="2400" y="18996"/>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pic>
          <p:nvPicPr>
            <p:cNvPr id="101" name="Picture 100">
              <a:extLst>
                <a:ext uri="{FF2B5EF4-FFF2-40B4-BE49-F238E27FC236}">
                  <a16:creationId xmlns:a16="http://schemas.microsoft.com/office/drawing/2014/main" id="{C086B79B-8819-44BD-9B4C-8CADDE5B0DF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175461" y="3372602"/>
              <a:ext cx="643762" cy="801698"/>
            </a:xfrm>
            <a:prstGeom prst="rect">
              <a:avLst/>
            </a:prstGeom>
            <a:effectLst/>
          </p:spPr>
        </p:pic>
      </p:grpSp>
      <p:sp>
        <p:nvSpPr>
          <p:cNvPr id="112" name="Hexagon 111">
            <a:extLst>
              <a:ext uri="{FF2B5EF4-FFF2-40B4-BE49-F238E27FC236}">
                <a16:creationId xmlns:a16="http://schemas.microsoft.com/office/drawing/2014/main" id="{8D408AF3-C0EE-449A-9258-8C89FFCAA956}"/>
              </a:ext>
            </a:extLst>
          </p:cNvPr>
          <p:cNvSpPr/>
          <p:nvPr/>
        </p:nvSpPr>
        <p:spPr>
          <a:xfrm rot="16200000">
            <a:off x="459417" y="149383"/>
            <a:ext cx="754909" cy="655504"/>
          </a:xfrm>
          <a:prstGeom prst="hexagon">
            <a:avLst/>
          </a:prstGeom>
          <a:solidFill>
            <a:schemeClr val="accent2">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113" name="Hexagon 112">
            <a:extLst>
              <a:ext uri="{FF2B5EF4-FFF2-40B4-BE49-F238E27FC236}">
                <a16:creationId xmlns:a16="http://schemas.microsoft.com/office/drawing/2014/main" id="{2FEAE649-1106-4520-BE0C-C2B488CCE4A5}"/>
              </a:ext>
            </a:extLst>
          </p:cNvPr>
          <p:cNvSpPr/>
          <p:nvPr/>
        </p:nvSpPr>
        <p:spPr>
          <a:xfrm rot="16200000">
            <a:off x="173480" y="823293"/>
            <a:ext cx="501496" cy="435460"/>
          </a:xfrm>
          <a:prstGeom prst="hexagon">
            <a:avLst/>
          </a:pr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114" name="Hexagon 113">
            <a:extLst>
              <a:ext uri="{FF2B5EF4-FFF2-40B4-BE49-F238E27FC236}">
                <a16:creationId xmlns:a16="http://schemas.microsoft.com/office/drawing/2014/main" id="{C1ABE22E-F9D1-49CF-B662-B60157D34535}"/>
              </a:ext>
            </a:extLst>
          </p:cNvPr>
          <p:cNvSpPr/>
          <p:nvPr/>
        </p:nvSpPr>
        <p:spPr>
          <a:xfrm rot="16200000">
            <a:off x="1208683" y="523848"/>
            <a:ext cx="501496" cy="435460"/>
          </a:xfrm>
          <a:prstGeom prst="hexagon">
            <a:avLst/>
          </a:prstGeom>
          <a:solidFill>
            <a:schemeClr val="bg1">
              <a:lumMod val="9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115" name="Hexagon 114">
            <a:extLst>
              <a:ext uri="{FF2B5EF4-FFF2-40B4-BE49-F238E27FC236}">
                <a16:creationId xmlns:a16="http://schemas.microsoft.com/office/drawing/2014/main" id="{BBF40DFC-3328-426E-830A-39538135C03B}"/>
              </a:ext>
            </a:extLst>
          </p:cNvPr>
          <p:cNvSpPr/>
          <p:nvPr/>
        </p:nvSpPr>
        <p:spPr>
          <a:xfrm rot="16200000">
            <a:off x="11350588" y="100109"/>
            <a:ext cx="754909" cy="655504"/>
          </a:xfrm>
          <a:prstGeom prst="hexagon">
            <a:avLst/>
          </a:prstGeom>
          <a:solidFill>
            <a:schemeClr val="accent2">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p>
        </p:txBody>
      </p:sp>
      <p:sp>
        <p:nvSpPr>
          <p:cNvPr id="116" name="Hexagon 115">
            <a:extLst>
              <a:ext uri="{FF2B5EF4-FFF2-40B4-BE49-F238E27FC236}">
                <a16:creationId xmlns:a16="http://schemas.microsoft.com/office/drawing/2014/main" id="{51C99AEE-9DEF-473B-9955-CF4568F76106}"/>
              </a:ext>
            </a:extLst>
          </p:cNvPr>
          <p:cNvSpPr/>
          <p:nvPr/>
        </p:nvSpPr>
        <p:spPr>
          <a:xfrm rot="16200000">
            <a:off x="10979373" y="762923"/>
            <a:ext cx="501496" cy="435460"/>
          </a:xfrm>
          <a:prstGeom prst="hexagon">
            <a:avLst/>
          </a:pr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p>
        </p:txBody>
      </p:sp>
      <p:graphicFrame>
        <p:nvGraphicFramePr>
          <p:cNvPr id="2" name="Table 1">
            <a:extLst>
              <a:ext uri="{FF2B5EF4-FFF2-40B4-BE49-F238E27FC236}">
                <a16:creationId xmlns:a16="http://schemas.microsoft.com/office/drawing/2014/main" id="{FCF5AA0A-7D44-49A2-B8EA-32D766C4892A}"/>
              </a:ext>
            </a:extLst>
          </p:cNvPr>
          <p:cNvGraphicFramePr>
            <a:graphicFrameLocks noGrp="1"/>
          </p:cNvGraphicFramePr>
          <p:nvPr>
            <p:extLst>
              <p:ext uri="{D42A27DB-BD31-4B8C-83A1-F6EECF244321}">
                <p14:modId xmlns:p14="http://schemas.microsoft.com/office/powerpoint/2010/main" val="2038744913"/>
              </p:ext>
            </p:extLst>
          </p:nvPr>
        </p:nvGraphicFramePr>
        <p:xfrm>
          <a:off x="4588250" y="1286838"/>
          <a:ext cx="5032827" cy="4849039"/>
        </p:xfrm>
        <a:graphic>
          <a:graphicData uri="http://schemas.openxmlformats.org/drawingml/2006/table">
            <a:tbl>
              <a:tblPr firstRow="1" firstCol="1" bandRow="1">
                <a:tableStyleId>{00A15C55-8517-42AA-B614-E9B94910E393}</a:tableStyleId>
              </a:tblPr>
              <a:tblGrid>
                <a:gridCol w="2597965">
                  <a:extLst>
                    <a:ext uri="{9D8B030D-6E8A-4147-A177-3AD203B41FA5}">
                      <a16:colId xmlns:a16="http://schemas.microsoft.com/office/drawing/2014/main" val="1664798685"/>
                    </a:ext>
                  </a:extLst>
                </a:gridCol>
                <a:gridCol w="1281506">
                  <a:extLst>
                    <a:ext uri="{9D8B030D-6E8A-4147-A177-3AD203B41FA5}">
                      <a16:colId xmlns:a16="http://schemas.microsoft.com/office/drawing/2014/main" val="1858104699"/>
                    </a:ext>
                  </a:extLst>
                </a:gridCol>
                <a:gridCol w="1153356">
                  <a:extLst>
                    <a:ext uri="{9D8B030D-6E8A-4147-A177-3AD203B41FA5}">
                      <a16:colId xmlns:a16="http://schemas.microsoft.com/office/drawing/2014/main" val="2733298663"/>
                    </a:ext>
                  </a:extLst>
                </a:gridCol>
              </a:tblGrid>
              <a:tr h="567246">
                <a:tc>
                  <a:txBody>
                    <a:bodyPr/>
                    <a:lstStyle/>
                    <a:p>
                      <a:pPr algn="ctr">
                        <a:lnSpc>
                          <a:spcPct val="107000"/>
                        </a:lnSpc>
                        <a:spcAft>
                          <a:spcPts val="800"/>
                        </a:spcAft>
                      </a:pPr>
                      <a:r>
                        <a:rPr lang="en-IN" sz="1300" b="1" dirty="0">
                          <a:effectLst/>
                        </a:rPr>
                        <a:t>Product Name</a:t>
                      </a:r>
                      <a:endParaRPr lang="en-IN"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8256" marR="8256" marT="8256" marB="0" anchor="ctr">
                    <a:solidFill>
                      <a:schemeClr val="accent2"/>
                    </a:solidFill>
                  </a:tcPr>
                </a:tc>
                <a:tc>
                  <a:txBody>
                    <a:bodyPr/>
                    <a:lstStyle/>
                    <a:p>
                      <a:pPr algn="ctr">
                        <a:lnSpc>
                          <a:spcPct val="107000"/>
                        </a:lnSpc>
                        <a:spcAft>
                          <a:spcPts val="800"/>
                        </a:spcAft>
                      </a:pPr>
                      <a:r>
                        <a:rPr lang="en-IN" sz="1300" b="1" dirty="0">
                          <a:effectLst/>
                        </a:rPr>
                        <a:t>CEP No.</a:t>
                      </a:r>
                      <a:endParaRPr lang="en-IN"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8256" marR="8256" marT="8256" marB="0" anchor="ctr">
                    <a:solidFill>
                      <a:schemeClr val="accent2"/>
                    </a:solidFill>
                  </a:tcPr>
                </a:tc>
                <a:tc>
                  <a:txBody>
                    <a:bodyPr/>
                    <a:lstStyle/>
                    <a:p>
                      <a:pPr algn="ctr">
                        <a:lnSpc>
                          <a:spcPct val="107000"/>
                        </a:lnSpc>
                        <a:spcAft>
                          <a:spcPts val="800"/>
                        </a:spcAft>
                      </a:pPr>
                      <a:r>
                        <a:rPr lang="en-IN" sz="1300" b="1" dirty="0">
                          <a:effectLst/>
                        </a:rPr>
                        <a:t>Date of Submission</a:t>
                      </a:r>
                      <a:endParaRPr lang="en-IN"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8256" marR="8256" marT="8256" marB="0" anchor="ctr">
                    <a:solidFill>
                      <a:schemeClr val="accent2"/>
                    </a:solidFill>
                  </a:tcPr>
                </a:tc>
                <a:extLst>
                  <a:ext uri="{0D108BD9-81ED-4DB2-BD59-A6C34878D82A}">
                    <a16:rowId xmlns:a16="http://schemas.microsoft.com/office/drawing/2014/main" val="774297753"/>
                  </a:ext>
                </a:extLst>
              </a:tr>
              <a:tr h="284264">
                <a:tc>
                  <a:txBody>
                    <a:bodyPr/>
                    <a:lstStyle/>
                    <a:p>
                      <a:pPr algn="ctr">
                        <a:lnSpc>
                          <a:spcPct val="107000"/>
                        </a:lnSpc>
                        <a:spcAft>
                          <a:spcPts val="800"/>
                        </a:spcAft>
                      </a:pPr>
                      <a:r>
                        <a:rPr lang="en-IN" sz="1300" dirty="0">
                          <a:solidFill>
                            <a:schemeClr val="tx1"/>
                          </a:solidFill>
                          <a:effectLst/>
                          <a:latin typeface="+mn-lt"/>
                        </a:rPr>
                        <a:t> Antazoline Hydrochloride EP</a:t>
                      </a:r>
                      <a:endParaRPr lang="en-IN" sz="1300" dirty="0">
                        <a:solidFill>
                          <a:schemeClr val="tx1"/>
                        </a:solidFill>
                        <a:effectLst/>
                        <a:latin typeface="+mn-lt"/>
                        <a:ea typeface="Calibri" panose="020F0502020204030204" pitchFamily="34" charset="0"/>
                        <a:cs typeface="Times New Roman" panose="02020603050405020304" pitchFamily="18" charset="0"/>
                      </a:endParaRPr>
                    </a:p>
                  </a:txBody>
                  <a:tcPr marL="8256" marR="8256" marT="8256" marB="0" anchor="ctr">
                    <a:solidFill>
                      <a:schemeClr val="accent2"/>
                    </a:solidFill>
                  </a:tcPr>
                </a:tc>
                <a:tc>
                  <a:txBody>
                    <a:bodyPr/>
                    <a:lstStyle/>
                    <a:p>
                      <a:pPr algn="ctr">
                        <a:lnSpc>
                          <a:spcPct val="107000"/>
                        </a:lnSpc>
                        <a:spcAft>
                          <a:spcPts val="800"/>
                        </a:spcAft>
                      </a:pPr>
                      <a:r>
                        <a:rPr lang="en-IN" sz="1300" dirty="0">
                          <a:solidFill>
                            <a:schemeClr val="tx1"/>
                          </a:solidFill>
                          <a:effectLst/>
                          <a:latin typeface="+mn-lt"/>
                        </a:rPr>
                        <a:t>CEP 2020-060</a:t>
                      </a:r>
                      <a:endParaRPr lang="en-IN" sz="1300" dirty="0">
                        <a:solidFill>
                          <a:schemeClr val="tx1"/>
                        </a:solidFill>
                        <a:effectLst/>
                        <a:latin typeface="+mn-lt"/>
                        <a:ea typeface="Calibri" panose="020F0502020204030204" pitchFamily="34" charset="0"/>
                        <a:cs typeface="Times New Roman" panose="02020603050405020304" pitchFamily="18" charset="0"/>
                      </a:endParaRPr>
                    </a:p>
                  </a:txBody>
                  <a:tcPr marL="8256" marR="8256" marT="8256" marB="0" anchor="ctr"/>
                </a:tc>
                <a:tc>
                  <a:txBody>
                    <a:bodyPr/>
                    <a:lstStyle/>
                    <a:p>
                      <a:pPr algn="ctr">
                        <a:lnSpc>
                          <a:spcPct val="107000"/>
                        </a:lnSpc>
                        <a:spcAft>
                          <a:spcPts val="800"/>
                        </a:spcAft>
                      </a:pPr>
                      <a:r>
                        <a:rPr lang="en-IN" sz="1300">
                          <a:solidFill>
                            <a:schemeClr val="tx1"/>
                          </a:solidFill>
                          <a:effectLst/>
                          <a:latin typeface="+mn-lt"/>
                        </a:rPr>
                        <a:t>10-Feb-2020</a:t>
                      </a:r>
                      <a:endParaRPr lang="en-IN" sz="1300">
                        <a:solidFill>
                          <a:schemeClr val="tx1"/>
                        </a:solidFill>
                        <a:effectLst/>
                        <a:latin typeface="+mn-lt"/>
                        <a:ea typeface="Calibri" panose="020F0502020204030204" pitchFamily="34" charset="0"/>
                        <a:cs typeface="Times New Roman" panose="02020603050405020304" pitchFamily="18" charset="0"/>
                      </a:endParaRPr>
                    </a:p>
                  </a:txBody>
                  <a:tcPr marL="8256" marR="8256" marT="8256" marB="0" anchor="ctr"/>
                </a:tc>
                <a:extLst>
                  <a:ext uri="{0D108BD9-81ED-4DB2-BD59-A6C34878D82A}">
                    <a16:rowId xmlns:a16="http://schemas.microsoft.com/office/drawing/2014/main" val="2993996115"/>
                  </a:ext>
                </a:extLst>
              </a:tr>
              <a:tr h="261494">
                <a:tc>
                  <a:txBody>
                    <a:bodyPr/>
                    <a:lstStyle/>
                    <a:p>
                      <a:pPr algn="ctr">
                        <a:lnSpc>
                          <a:spcPct val="107000"/>
                        </a:lnSpc>
                        <a:spcAft>
                          <a:spcPts val="800"/>
                        </a:spcAft>
                      </a:pPr>
                      <a:r>
                        <a:rPr lang="en-IN" sz="1300" dirty="0">
                          <a:solidFill>
                            <a:schemeClr val="tx1"/>
                          </a:solidFill>
                          <a:effectLst/>
                          <a:latin typeface="+mn-lt"/>
                        </a:rPr>
                        <a:t> Clopidogrel Hydrogen Sulfate EP</a:t>
                      </a:r>
                      <a:endParaRPr lang="en-IN" sz="1300" dirty="0">
                        <a:solidFill>
                          <a:schemeClr val="tx1"/>
                        </a:solidFill>
                        <a:effectLst/>
                        <a:latin typeface="+mn-lt"/>
                        <a:ea typeface="Calibri" panose="020F0502020204030204" pitchFamily="34" charset="0"/>
                        <a:cs typeface="Times New Roman" panose="02020603050405020304" pitchFamily="18" charset="0"/>
                      </a:endParaRPr>
                    </a:p>
                  </a:txBody>
                  <a:tcPr marL="8256" marR="8256" marT="8256" marB="0" anchor="ctr">
                    <a:solidFill>
                      <a:schemeClr val="accent2"/>
                    </a:solidFill>
                  </a:tcPr>
                </a:tc>
                <a:tc>
                  <a:txBody>
                    <a:bodyPr/>
                    <a:lstStyle/>
                    <a:p>
                      <a:pPr algn="ctr">
                        <a:lnSpc>
                          <a:spcPct val="107000"/>
                        </a:lnSpc>
                        <a:spcAft>
                          <a:spcPts val="800"/>
                        </a:spcAft>
                      </a:pPr>
                      <a:r>
                        <a:rPr lang="en-IN" sz="1300" dirty="0">
                          <a:solidFill>
                            <a:schemeClr val="tx1"/>
                          </a:solidFill>
                          <a:effectLst/>
                          <a:latin typeface="+mn-lt"/>
                        </a:rPr>
                        <a:t>CEP 2020-093</a:t>
                      </a:r>
                      <a:endParaRPr lang="en-IN" sz="1300" dirty="0">
                        <a:solidFill>
                          <a:schemeClr val="tx1"/>
                        </a:solidFill>
                        <a:effectLst/>
                        <a:latin typeface="+mn-lt"/>
                        <a:ea typeface="Calibri" panose="020F0502020204030204" pitchFamily="34" charset="0"/>
                        <a:cs typeface="Times New Roman" panose="02020603050405020304" pitchFamily="18" charset="0"/>
                      </a:endParaRPr>
                    </a:p>
                  </a:txBody>
                  <a:tcPr marL="8256" marR="8256" marT="8256" marB="0" anchor="ctr"/>
                </a:tc>
                <a:tc>
                  <a:txBody>
                    <a:bodyPr/>
                    <a:lstStyle/>
                    <a:p>
                      <a:pPr algn="ctr">
                        <a:lnSpc>
                          <a:spcPct val="107000"/>
                        </a:lnSpc>
                        <a:spcAft>
                          <a:spcPts val="800"/>
                        </a:spcAft>
                      </a:pPr>
                      <a:r>
                        <a:rPr lang="en-IN" sz="1300">
                          <a:solidFill>
                            <a:schemeClr val="tx1"/>
                          </a:solidFill>
                          <a:effectLst/>
                          <a:latin typeface="+mn-lt"/>
                        </a:rPr>
                        <a:t>13-Mar-2020</a:t>
                      </a:r>
                      <a:endParaRPr lang="en-IN" sz="1300">
                        <a:solidFill>
                          <a:schemeClr val="tx1"/>
                        </a:solidFill>
                        <a:effectLst/>
                        <a:latin typeface="+mn-lt"/>
                        <a:ea typeface="Calibri" panose="020F0502020204030204" pitchFamily="34" charset="0"/>
                        <a:cs typeface="Times New Roman" panose="02020603050405020304" pitchFamily="18" charset="0"/>
                      </a:endParaRPr>
                    </a:p>
                  </a:txBody>
                  <a:tcPr marL="8256" marR="8256" marT="8256" marB="0" anchor="ctr"/>
                </a:tc>
                <a:extLst>
                  <a:ext uri="{0D108BD9-81ED-4DB2-BD59-A6C34878D82A}">
                    <a16:rowId xmlns:a16="http://schemas.microsoft.com/office/drawing/2014/main" val="3351140240"/>
                  </a:ext>
                </a:extLst>
              </a:tr>
              <a:tr h="284264">
                <a:tc>
                  <a:txBody>
                    <a:bodyPr/>
                    <a:lstStyle/>
                    <a:p>
                      <a:pPr algn="ctr">
                        <a:lnSpc>
                          <a:spcPct val="107000"/>
                        </a:lnSpc>
                        <a:spcAft>
                          <a:spcPts val="800"/>
                        </a:spcAft>
                      </a:pPr>
                      <a:r>
                        <a:rPr lang="en-IN" sz="1300" dirty="0">
                          <a:solidFill>
                            <a:schemeClr val="tx1"/>
                          </a:solidFill>
                          <a:effectLst/>
                          <a:latin typeface="+mn-lt"/>
                        </a:rPr>
                        <a:t> Omeprazole EP</a:t>
                      </a:r>
                      <a:endParaRPr lang="en-IN" sz="1300" dirty="0">
                        <a:solidFill>
                          <a:schemeClr val="tx1"/>
                        </a:solidFill>
                        <a:effectLst/>
                        <a:latin typeface="+mn-lt"/>
                        <a:ea typeface="Calibri" panose="020F0502020204030204" pitchFamily="34" charset="0"/>
                        <a:cs typeface="Times New Roman" panose="02020603050405020304" pitchFamily="18" charset="0"/>
                      </a:endParaRPr>
                    </a:p>
                  </a:txBody>
                  <a:tcPr marL="8256" marR="8256" marT="8256" marB="0" anchor="ctr">
                    <a:solidFill>
                      <a:schemeClr val="accent2"/>
                    </a:solidFill>
                  </a:tcPr>
                </a:tc>
                <a:tc>
                  <a:txBody>
                    <a:bodyPr/>
                    <a:lstStyle/>
                    <a:p>
                      <a:pPr algn="ctr">
                        <a:lnSpc>
                          <a:spcPct val="107000"/>
                        </a:lnSpc>
                        <a:spcAft>
                          <a:spcPts val="800"/>
                        </a:spcAft>
                      </a:pPr>
                      <a:r>
                        <a:rPr lang="en-IN" sz="1300" dirty="0">
                          <a:solidFill>
                            <a:schemeClr val="tx1"/>
                          </a:solidFill>
                          <a:effectLst/>
                          <a:latin typeface="+mn-lt"/>
                        </a:rPr>
                        <a:t>CEP 2020-182</a:t>
                      </a:r>
                      <a:endParaRPr lang="en-IN" sz="1300" dirty="0">
                        <a:solidFill>
                          <a:schemeClr val="tx1"/>
                        </a:solidFill>
                        <a:effectLst/>
                        <a:latin typeface="+mn-lt"/>
                        <a:ea typeface="Calibri" panose="020F0502020204030204" pitchFamily="34" charset="0"/>
                        <a:cs typeface="Times New Roman" panose="02020603050405020304" pitchFamily="18" charset="0"/>
                      </a:endParaRPr>
                    </a:p>
                  </a:txBody>
                  <a:tcPr marL="8256" marR="8256" marT="8256" marB="0" anchor="ctr"/>
                </a:tc>
                <a:tc>
                  <a:txBody>
                    <a:bodyPr/>
                    <a:lstStyle/>
                    <a:p>
                      <a:pPr algn="ctr">
                        <a:lnSpc>
                          <a:spcPct val="107000"/>
                        </a:lnSpc>
                        <a:spcAft>
                          <a:spcPts val="800"/>
                        </a:spcAft>
                      </a:pPr>
                      <a:r>
                        <a:rPr lang="en-IN" sz="1300" dirty="0">
                          <a:solidFill>
                            <a:schemeClr val="tx1"/>
                          </a:solidFill>
                          <a:effectLst/>
                          <a:latin typeface="+mn-lt"/>
                        </a:rPr>
                        <a:t>08-Jun-2020</a:t>
                      </a:r>
                      <a:endParaRPr lang="en-IN" sz="1300" dirty="0">
                        <a:solidFill>
                          <a:schemeClr val="tx1"/>
                        </a:solidFill>
                        <a:effectLst/>
                        <a:latin typeface="+mn-lt"/>
                        <a:ea typeface="Calibri" panose="020F0502020204030204" pitchFamily="34" charset="0"/>
                        <a:cs typeface="Times New Roman" panose="02020603050405020304" pitchFamily="18" charset="0"/>
                      </a:endParaRPr>
                    </a:p>
                  </a:txBody>
                  <a:tcPr marL="8256" marR="8256" marT="8256" marB="0" anchor="ctr"/>
                </a:tc>
                <a:extLst>
                  <a:ext uri="{0D108BD9-81ED-4DB2-BD59-A6C34878D82A}">
                    <a16:rowId xmlns:a16="http://schemas.microsoft.com/office/drawing/2014/main" val="2223137819"/>
                  </a:ext>
                </a:extLst>
              </a:tr>
              <a:tr h="284264">
                <a:tc>
                  <a:txBody>
                    <a:bodyPr/>
                    <a:lstStyle/>
                    <a:p>
                      <a:pPr algn="ctr">
                        <a:lnSpc>
                          <a:spcPct val="107000"/>
                        </a:lnSpc>
                        <a:spcAft>
                          <a:spcPts val="800"/>
                        </a:spcAft>
                      </a:pPr>
                      <a:r>
                        <a:rPr lang="en-IN" sz="1300" dirty="0">
                          <a:solidFill>
                            <a:schemeClr val="tx1"/>
                          </a:solidFill>
                          <a:effectLst/>
                          <a:latin typeface="+mn-lt"/>
                        </a:rPr>
                        <a:t> Esomeprazole Sodium EP</a:t>
                      </a:r>
                      <a:endParaRPr lang="en-IN" sz="1300" dirty="0">
                        <a:solidFill>
                          <a:schemeClr val="tx1"/>
                        </a:solidFill>
                        <a:effectLst/>
                        <a:latin typeface="+mn-lt"/>
                        <a:ea typeface="Calibri" panose="020F0502020204030204" pitchFamily="34" charset="0"/>
                        <a:cs typeface="Times New Roman" panose="02020603050405020304" pitchFamily="18" charset="0"/>
                      </a:endParaRPr>
                    </a:p>
                  </a:txBody>
                  <a:tcPr marL="8256" marR="8256" marT="8256" marB="0" anchor="ctr">
                    <a:solidFill>
                      <a:schemeClr val="accent2"/>
                    </a:solidFill>
                  </a:tcPr>
                </a:tc>
                <a:tc>
                  <a:txBody>
                    <a:bodyPr/>
                    <a:lstStyle/>
                    <a:p>
                      <a:pPr algn="ctr">
                        <a:lnSpc>
                          <a:spcPct val="107000"/>
                        </a:lnSpc>
                        <a:spcAft>
                          <a:spcPts val="800"/>
                        </a:spcAft>
                      </a:pPr>
                      <a:r>
                        <a:rPr lang="en-IN" sz="1300" dirty="0">
                          <a:solidFill>
                            <a:schemeClr val="tx1"/>
                          </a:solidFill>
                          <a:effectLst/>
                          <a:latin typeface="+mn-lt"/>
                        </a:rPr>
                        <a:t>CEP 2020-214</a:t>
                      </a:r>
                      <a:endParaRPr lang="en-IN" sz="1300" dirty="0">
                        <a:solidFill>
                          <a:schemeClr val="tx1"/>
                        </a:solidFill>
                        <a:effectLst/>
                        <a:latin typeface="+mn-lt"/>
                        <a:ea typeface="Calibri" panose="020F0502020204030204" pitchFamily="34" charset="0"/>
                        <a:cs typeface="Times New Roman" panose="02020603050405020304" pitchFamily="18" charset="0"/>
                      </a:endParaRPr>
                    </a:p>
                  </a:txBody>
                  <a:tcPr marL="8256" marR="8256" marT="8256" marB="0" anchor="ctr"/>
                </a:tc>
                <a:tc>
                  <a:txBody>
                    <a:bodyPr/>
                    <a:lstStyle/>
                    <a:p>
                      <a:pPr algn="ctr">
                        <a:lnSpc>
                          <a:spcPct val="107000"/>
                        </a:lnSpc>
                        <a:spcAft>
                          <a:spcPts val="800"/>
                        </a:spcAft>
                      </a:pPr>
                      <a:r>
                        <a:rPr lang="en-IN" sz="1300" dirty="0">
                          <a:solidFill>
                            <a:schemeClr val="tx1"/>
                          </a:solidFill>
                          <a:effectLst/>
                          <a:latin typeface="+mn-lt"/>
                        </a:rPr>
                        <a:t>30-Jun-2020</a:t>
                      </a:r>
                      <a:endParaRPr lang="en-IN" sz="1300" dirty="0">
                        <a:solidFill>
                          <a:schemeClr val="tx1"/>
                        </a:solidFill>
                        <a:effectLst/>
                        <a:latin typeface="+mn-lt"/>
                        <a:ea typeface="Calibri" panose="020F0502020204030204" pitchFamily="34" charset="0"/>
                        <a:cs typeface="Times New Roman" panose="02020603050405020304" pitchFamily="18" charset="0"/>
                      </a:endParaRPr>
                    </a:p>
                  </a:txBody>
                  <a:tcPr marL="8256" marR="8256" marT="8256" marB="0" anchor="ctr"/>
                </a:tc>
                <a:extLst>
                  <a:ext uri="{0D108BD9-81ED-4DB2-BD59-A6C34878D82A}">
                    <a16:rowId xmlns:a16="http://schemas.microsoft.com/office/drawing/2014/main" val="4246704864"/>
                  </a:ext>
                </a:extLst>
              </a:tr>
              <a:tr h="284264">
                <a:tc>
                  <a:txBody>
                    <a:bodyPr/>
                    <a:lstStyle/>
                    <a:p>
                      <a:pPr algn="ctr">
                        <a:lnSpc>
                          <a:spcPct val="107000"/>
                        </a:lnSpc>
                        <a:spcAft>
                          <a:spcPts val="800"/>
                        </a:spcAft>
                      </a:pPr>
                      <a:r>
                        <a:rPr lang="en-IN" sz="1300" dirty="0">
                          <a:solidFill>
                            <a:schemeClr val="tx1"/>
                          </a:solidFill>
                          <a:effectLst/>
                          <a:latin typeface="+mn-lt"/>
                        </a:rPr>
                        <a:t> Omeprazole Sodium EP</a:t>
                      </a:r>
                      <a:endParaRPr lang="en-IN" sz="1300" dirty="0">
                        <a:solidFill>
                          <a:schemeClr val="tx1"/>
                        </a:solidFill>
                        <a:effectLst/>
                        <a:latin typeface="+mn-lt"/>
                        <a:ea typeface="Calibri" panose="020F0502020204030204" pitchFamily="34" charset="0"/>
                        <a:cs typeface="Times New Roman" panose="02020603050405020304" pitchFamily="18" charset="0"/>
                      </a:endParaRPr>
                    </a:p>
                  </a:txBody>
                  <a:tcPr marL="8256" marR="8256" marT="8256" marB="0" anchor="ctr">
                    <a:solidFill>
                      <a:schemeClr val="accent2"/>
                    </a:solidFill>
                  </a:tcPr>
                </a:tc>
                <a:tc>
                  <a:txBody>
                    <a:bodyPr/>
                    <a:lstStyle/>
                    <a:p>
                      <a:pPr algn="ctr">
                        <a:lnSpc>
                          <a:spcPct val="107000"/>
                        </a:lnSpc>
                        <a:spcAft>
                          <a:spcPts val="800"/>
                        </a:spcAft>
                      </a:pPr>
                      <a:r>
                        <a:rPr lang="en-IN" sz="1300" dirty="0">
                          <a:solidFill>
                            <a:schemeClr val="tx1"/>
                          </a:solidFill>
                          <a:effectLst/>
                          <a:latin typeface="+mn-lt"/>
                        </a:rPr>
                        <a:t>  CEP 2020-372</a:t>
                      </a:r>
                      <a:endParaRPr lang="en-IN" sz="1300" dirty="0">
                        <a:solidFill>
                          <a:schemeClr val="tx1"/>
                        </a:solidFill>
                        <a:effectLst/>
                        <a:latin typeface="+mn-lt"/>
                        <a:ea typeface="Calibri" panose="020F0502020204030204" pitchFamily="34" charset="0"/>
                        <a:cs typeface="Times New Roman" panose="02020603050405020304" pitchFamily="18" charset="0"/>
                      </a:endParaRPr>
                    </a:p>
                  </a:txBody>
                  <a:tcPr marL="8256" marR="8256" marT="8256" marB="0" anchor="ctr"/>
                </a:tc>
                <a:tc>
                  <a:txBody>
                    <a:bodyPr/>
                    <a:lstStyle/>
                    <a:p>
                      <a:pPr algn="ctr">
                        <a:lnSpc>
                          <a:spcPct val="107000"/>
                        </a:lnSpc>
                        <a:spcAft>
                          <a:spcPts val="800"/>
                        </a:spcAft>
                      </a:pPr>
                      <a:r>
                        <a:rPr lang="en-IN" sz="1300" dirty="0">
                          <a:solidFill>
                            <a:schemeClr val="tx1"/>
                          </a:solidFill>
                          <a:effectLst/>
                          <a:latin typeface="+mn-lt"/>
                        </a:rPr>
                        <a:t>10-Nov-2020</a:t>
                      </a:r>
                      <a:endParaRPr lang="en-IN" sz="1300" dirty="0">
                        <a:solidFill>
                          <a:schemeClr val="tx1"/>
                        </a:solidFill>
                        <a:effectLst/>
                        <a:latin typeface="+mn-lt"/>
                        <a:ea typeface="Calibri" panose="020F0502020204030204" pitchFamily="34" charset="0"/>
                        <a:cs typeface="Times New Roman" panose="02020603050405020304" pitchFamily="18" charset="0"/>
                      </a:endParaRPr>
                    </a:p>
                  </a:txBody>
                  <a:tcPr marL="8256" marR="8256" marT="8256" marB="0" anchor="ctr"/>
                </a:tc>
                <a:extLst>
                  <a:ext uri="{0D108BD9-81ED-4DB2-BD59-A6C34878D82A}">
                    <a16:rowId xmlns:a16="http://schemas.microsoft.com/office/drawing/2014/main" val="3283733649"/>
                  </a:ext>
                </a:extLst>
              </a:tr>
              <a:tr h="307587">
                <a:tc>
                  <a:txBody>
                    <a:bodyPr/>
                    <a:lstStyle/>
                    <a:p>
                      <a:pPr algn="ctr">
                        <a:lnSpc>
                          <a:spcPct val="107000"/>
                        </a:lnSpc>
                        <a:spcAft>
                          <a:spcPts val="800"/>
                        </a:spcAft>
                      </a:pPr>
                      <a:r>
                        <a:rPr lang="en-IN" sz="1300" dirty="0">
                          <a:solidFill>
                            <a:schemeClr val="tx1"/>
                          </a:solidFill>
                          <a:effectLst/>
                          <a:latin typeface="+mn-lt"/>
                        </a:rPr>
                        <a:t> Omeprazole Magnesium EP</a:t>
                      </a:r>
                      <a:endParaRPr lang="en-IN" sz="1300" dirty="0">
                        <a:solidFill>
                          <a:schemeClr val="tx1"/>
                        </a:solidFill>
                        <a:effectLst/>
                        <a:latin typeface="+mn-lt"/>
                        <a:ea typeface="Calibri" panose="020F0502020204030204" pitchFamily="34" charset="0"/>
                        <a:cs typeface="Times New Roman" panose="02020603050405020304" pitchFamily="18" charset="0"/>
                      </a:endParaRPr>
                    </a:p>
                  </a:txBody>
                  <a:tcPr marL="8256" marR="8256" marT="8256" marB="0" anchor="ctr">
                    <a:solidFill>
                      <a:schemeClr val="accent2"/>
                    </a:solidFill>
                  </a:tcPr>
                </a:tc>
                <a:tc>
                  <a:txBody>
                    <a:bodyPr/>
                    <a:lstStyle/>
                    <a:p>
                      <a:pPr algn="ctr">
                        <a:lnSpc>
                          <a:spcPct val="107000"/>
                        </a:lnSpc>
                        <a:spcAft>
                          <a:spcPts val="800"/>
                        </a:spcAft>
                      </a:pPr>
                      <a:r>
                        <a:rPr lang="en-IN" sz="1300" dirty="0">
                          <a:solidFill>
                            <a:schemeClr val="tx1"/>
                          </a:solidFill>
                          <a:effectLst/>
                          <a:latin typeface="+mn-lt"/>
                        </a:rPr>
                        <a:t>  CEP 2020-380</a:t>
                      </a:r>
                      <a:endParaRPr lang="en-IN" sz="1300" dirty="0">
                        <a:solidFill>
                          <a:schemeClr val="tx1"/>
                        </a:solidFill>
                        <a:effectLst/>
                        <a:latin typeface="+mn-lt"/>
                        <a:ea typeface="Calibri" panose="020F0502020204030204" pitchFamily="34" charset="0"/>
                        <a:cs typeface="Times New Roman" panose="02020603050405020304" pitchFamily="18" charset="0"/>
                      </a:endParaRPr>
                    </a:p>
                  </a:txBody>
                  <a:tcPr marL="8256" marR="8256" marT="8256" marB="0" anchor="ctr"/>
                </a:tc>
                <a:tc>
                  <a:txBody>
                    <a:bodyPr/>
                    <a:lstStyle/>
                    <a:p>
                      <a:pPr algn="ctr">
                        <a:lnSpc>
                          <a:spcPct val="107000"/>
                        </a:lnSpc>
                        <a:spcAft>
                          <a:spcPts val="800"/>
                        </a:spcAft>
                      </a:pPr>
                      <a:r>
                        <a:rPr lang="en-IN" sz="1300" dirty="0">
                          <a:solidFill>
                            <a:schemeClr val="tx1"/>
                          </a:solidFill>
                          <a:effectLst/>
                          <a:latin typeface="+mn-lt"/>
                        </a:rPr>
                        <a:t>12-Nov-2020</a:t>
                      </a:r>
                      <a:endParaRPr lang="en-IN" sz="1300" dirty="0">
                        <a:solidFill>
                          <a:schemeClr val="tx1"/>
                        </a:solidFill>
                        <a:effectLst/>
                        <a:latin typeface="+mn-lt"/>
                        <a:ea typeface="Calibri" panose="020F0502020204030204" pitchFamily="34" charset="0"/>
                        <a:cs typeface="Times New Roman" panose="02020603050405020304" pitchFamily="18" charset="0"/>
                      </a:endParaRPr>
                    </a:p>
                  </a:txBody>
                  <a:tcPr marL="8256" marR="8256" marT="8256" marB="0" anchor="ctr"/>
                </a:tc>
                <a:extLst>
                  <a:ext uri="{0D108BD9-81ED-4DB2-BD59-A6C34878D82A}">
                    <a16:rowId xmlns:a16="http://schemas.microsoft.com/office/drawing/2014/main" val="686895027"/>
                  </a:ext>
                </a:extLst>
              </a:tr>
              <a:tr h="514751">
                <a:tc>
                  <a:txBody>
                    <a:bodyPr/>
                    <a:lstStyle/>
                    <a:p>
                      <a:pPr algn="ctr">
                        <a:lnSpc>
                          <a:spcPct val="107000"/>
                        </a:lnSpc>
                        <a:spcAft>
                          <a:spcPts val="800"/>
                        </a:spcAft>
                      </a:pPr>
                      <a:r>
                        <a:rPr lang="en-IN" sz="1300" baseline="0" dirty="0">
                          <a:solidFill>
                            <a:schemeClr val="tx1"/>
                          </a:solidFill>
                          <a:effectLst/>
                          <a:latin typeface="+mn-lt"/>
                        </a:rPr>
                        <a:t> </a:t>
                      </a:r>
                      <a:r>
                        <a:rPr lang="en-IN" sz="1300" dirty="0">
                          <a:solidFill>
                            <a:schemeClr val="tx1"/>
                          </a:solidFill>
                          <a:effectLst/>
                          <a:latin typeface="+mn-lt"/>
                        </a:rPr>
                        <a:t>Esomeprazole Magnesium                      Trihydrate EP</a:t>
                      </a:r>
                      <a:endParaRPr lang="en-IN" sz="1300" dirty="0">
                        <a:solidFill>
                          <a:schemeClr val="tx1"/>
                        </a:solidFill>
                        <a:effectLst/>
                        <a:latin typeface="+mn-lt"/>
                        <a:ea typeface="Calibri" panose="020F0502020204030204" pitchFamily="34" charset="0"/>
                        <a:cs typeface="Times New Roman" panose="02020603050405020304" pitchFamily="18" charset="0"/>
                      </a:endParaRPr>
                    </a:p>
                  </a:txBody>
                  <a:tcPr marL="8256" marR="8256" marT="8256" marB="0" anchor="ctr">
                    <a:solidFill>
                      <a:schemeClr val="accent2"/>
                    </a:solidFill>
                  </a:tcPr>
                </a:tc>
                <a:tc>
                  <a:txBody>
                    <a:bodyPr/>
                    <a:lstStyle/>
                    <a:p>
                      <a:pPr algn="ctr">
                        <a:lnSpc>
                          <a:spcPct val="107000"/>
                        </a:lnSpc>
                        <a:spcAft>
                          <a:spcPts val="800"/>
                        </a:spcAft>
                      </a:pPr>
                      <a:r>
                        <a:rPr lang="en-IN" sz="1300" dirty="0">
                          <a:solidFill>
                            <a:schemeClr val="tx1"/>
                          </a:solidFill>
                          <a:effectLst/>
                          <a:latin typeface="+mn-lt"/>
                        </a:rPr>
                        <a:t>  CEP 2020-386</a:t>
                      </a:r>
                      <a:endParaRPr lang="en-IN" sz="1300" dirty="0">
                        <a:solidFill>
                          <a:schemeClr val="tx1"/>
                        </a:solidFill>
                        <a:effectLst/>
                        <a:latin typeface="+mn-lt"/>
                        <a:ea typeface="Calibri" panose="020F0502020204030204" pitchFamily="34" charset="0"/>
                        <a:cs typeface="Times New Roman" panose="02020603050405020304" pitchFamily="18" charset="0"/>
                      </a:endParaRPr>
                    </a:p>
                  </a:txBody>
                  <a:tcPr marL="8256" marR="8256" marT="8256" marB="0" anchor="ctr"/>
                </a:tc>
                <a:tc>
                  <a:txBody>
                    <a:bodyPr/>
                    <a:lstStyle/>
                    <a:p>
                      <a:pPr algn="ctr">
                        <a:lnSpc>
                          <a:spcPct val="107000"/>
                        </a:lnSpc>
                        <a:spcAft>
                          <a:spcPts val="800"/>
                        </a:spcAft>
                      </a:pPr>
                      <a:r>
                        <a:rPr lang="en-IN" sz="1300" dirty="0">
                          <a:solidFill>
                            <a:schemeClr val="tx1"/>
                          </a:solidFill>
                          <a:effectLst/>
                          <a:latin typeface="+mn-lt"/>
                        </a:rPr>
                        <a:t>21-Nov-2020</a:t>
                      </a:r>
                      <a:endParaRPr lang="en-IN" sz="1300" dirty="0">
                        <a:solidFill>
                          <a:schemeClr val="tx1"/>
                        </a:solidFill>
                        <a:effectLst/>
                        <a:latin typeface="+mn-lt"/>
                        <a:ea typeface="Calibri" panose="020F0502020204030204" pitchFamily="34" charset="0"/>
                        <a:cs typeface="Times New Roman" panose="02020603050405020304" pitchFamily="18" charset="0"/>
                      </a:endParaRPr>
                    </a:p>
                  </a:txBody>
                  <a:tcPr marL="8256" marR="8256" marT="8256" marB="0" anchor="ctr"/>
                </a:tc>
                <a:extLst>
                  <a:ext uri="{0D108BD9-81ED-4DB2-BD59-A6C34878D82A}">
                    <a16:rowId xmlns:a16="http://schemas.microsoft.com/office/drawing/2014/main" val="1144912325"/>
                  </a:ext>
                </a:extLst>
              </a:tr>
              <a:tr h="385632">
                <a:tc>
                  <a:txBody>
                    <a:bodyPr/>
                    <a:lstStyle/>
                    <a:p>
                      <a:pPr algn="ctr">
                        <a:lnSpc>
                          <a:spcPct val="107000"/>
                        </a:lnSpc>
                        <a:spcAft>
                          <a:spcPts val="800"/>
                        </a:spcAft>
                      </a:pPr>
                      <a:r>
                        <a:rPr lang="en-IN" sz="1300" dirty="0">
                          <a:solidFill>
                            <a:schemeClr val="tx1"/>
                          </a:solidFill>
                          <a:effectLst/>
                          <a:latin typeface="+mn-lt"/>
                        </a:rPr>
                        <a:t>Rabeprazole Sodium Hydrate EP</a:t>
                      </a:r>
                      <a:endParaRPr lang="en-IN" sz="1300" dirty="0">
                        <a:solidFill>
                          <a:schemeClr val="tx1"/>
                        </a:solidFill>
                        <a:effectLst/>
                        <a:latin typeface="+mn-lt"/>
                        <a:ea typeface="Calibri" panose="020F0502020204030204" pitchFamily="34" charset="0"/>
                        <a:cs typeface="Times New Roman" panose="02020603050405020304" pitchFamily="18" charset="0"/>
                      </a:endParaRPr>
                    </a:p>
                  </a:txBody>
                  <a:tcPr marL="8256" marR="8256" marT="8256" marB="0" anchor="ctr">
                    <a:solidFill>
                      <a:schemeClr val="accent2"/>
                    </a:solidFill>
                  </a:tcPr>
                </a:tc>
                <a:tc>
                  <a:txBody>
                    <a:bodyPr/>
                    <a:lstStyle/>
                    <a:p>
                      <a:pPr algn="ctr">
                        <a:lnSpc>
                          <a:spcPct val="107000"/>
                        </a:lnSpc>
                        <a:spcAft>
                          <a:spcPts val="800"/>
                        </a:spcAft>
                      </a:pPr>
                      <a:r>
                        <a:rPr lang="en-IN" sz="1300" dirty="0">
                          <a:solidFill>
                            <a:schemeClr val="tx1"/>
                          </a:solidFill>
                          <a:effectLst/>
                          <a:latin typeface="+mn-lt"/>
                        </a:rPr>
                        <a:t>  CEP 2020-387 </a:t>
                      </a:r>
                      <a:endParaRPr lang="en-IN" sz="1300" dirty="0">
                        <a:solidFill>
                          <a:schemeClr val="tx1"/>
                        </a:solidFill>
                        <a:effectLst/>
                        <a:latin typeface="+mn-lt"/>
                        <a:ea typeface="Calibri" panose="020F0502020204030204" pitchFamily="34" charset="0"/>
                        <a:cs typeface="Times New Roman" panose="02020603050405020304" pitchFamily="18" charset="0"/>
                      </a:endParaRPr>
                    </a:p>
                  </a:txBody>
                  <a:tcPr marL="8256" marR="8256" marT="8256" marB="0" anchor="ctr"/>
                </a:tc>
                <a:tc>
                  <a:txBody>
                    <a:bodyPr/>
                    <a:lstStyle/>
                    <a:p>
                      <a:pPr algn="ctr">
                        <a:lnSpc>
                          <a:spcPct val="107000"/>
                        </a:lnSpc>
                        <a:spcAft>
                          <a:spcPts val="800"/>
                        </a:spcAft>
                      </a:pPr>
                      <a:r>
                        <a:rPr lang="en-IN" sz="1300" dirty="0">
                          <a:solidFill>
                            <a:schemeClr val="tx1"/>
                          </a:solidFill>
                          <a:effectLst/>
                          <a:latin typeface="+mn-lt"/>
                        </a:rPr>
                        <a:t>21-Nov-2020</a:t>
                      </a:r>
                      <a:endParaRPr lang="en-IN" sz="1300" dirty="0">
                        <a:solidFill>
                          <a:schemeClr val="tx1"/>
                        </a:solidFill>
                        <a:effectLst/>
                        <a:latin typeface="+mn-lt"/>
                        <a:ea typeface="Calibri" panose="020F0502020204030204" pitchFamily="34" charset="0"/>
                        <a:cs typeface="Times New Roman" panose="02020603050405020304" pitchFamily="18" charset="0"/>
                      </a:endParaRPr>
                    </a:p>
                  </a:txBody>
                  <a:tcPr marL="8256" marR="8256" marT="8256" marB="0" anchor="ctr"/>
                </a:tc>
                <a:extLst>
                  <a:ext uri="{0D108BD9-81ED-4DB2-BD59-A6C34878D82A}">
                    <a16:rowId xmlns:a16="http://schemas.microsoft.com/office/drawing/2014/main" val="476374092"/>
                  </a:ext>
                </a:extLst>
              </a:tr>
              <a:tr h="385632">
                <a:tc>
                  <a:txBody>
                    <a:bodyPr/>
                    <a:lstStyle/>
                    <a:p>
                      <a:pPr algn="ctr">
                        <a:lnSpc>
                          <a:spcPct val="107000"/>
                        </a:lnSpc>
                        <a:spcAft>
                          <a:spcPts val="800"/>
                        </a:spcAft>
                      </a:pPr>
                      <a:r>
                        <a:rPr lang="en-IN" sz="1300" dirty="0">
                          <a:solidFill>
                            <a:schemeClr val="tx1"/>
                          </a:solidFill>
                          <a:effectLst/>
                          <a:latin typeface="+mn-lt"/>
                        </a:rPr>
                        <a:t>Lansoprazole</a:t>
                      </a:r>
                      <a:endParaRPr lang="en-IN" sz="1300" dirty="0">
                        <a:solidFill>
                          <a:schemeClr val="tx1"/>
                        </a:solidFill>
                        <a:effectLst/>
                        <a:latin typeface="+mn-lt"/>
                        <a:ea typeface="Calibri" panose="020F0502020204030204" pitchFamily="34" charset="0"/>
                        <a:cs typeface="Times New Roman" panose="02020603050405020304" pitchFamily="18" charset="0"/>
                      </a:endParaRPr>
                    </a:p>
                  </a:txBody>
                  <a:tcPr marL="8256" marR="8256" marT="8256" marB="0" anchor="ctr">
                    <a:solidFill>
                      <a:schemeClr val="accent2"/>
                    </a:solidFill>
                  </a:tcPr>
                </a:tc>
                <a:tc>
                  <a:txBody>
                    <a:bodyPr/>
                    <a:lstStyle/>
                    <a:p>
                      <a:pPr algn="ctr">
                        <a:lnSpc>
                          <a:spcPct val="107000"/>
                        </a:lnSpc>
                        <a:spcAft>
                          <a:spcPts val="800"/>
                        </a:spcAft>
                      </a:pPr>
                      <a:r>
                        <a:rPr lang="en-IN" sz="1300" dirty="0">
                          <a:solidFill>
                            <a:schemeClr val="tx1"/>
                          </a:solidFill>
                          <a:effectLst/>
                          <a:latin typeface="+mn-lt"/>
                        </a:rPr>
                        <a:t>  CEP 2021-009</a:t>
                      </a:r>
                      <a:endParaRPr lang="en-IN" sz="1300" dirty="0">
                        <a:solidFill>
                          <a:schemeClr val="tx1"/>
                        </a:solidFill>
                        <a:effectLst/>
                        <a:latin typeface="+mn-lt"/>
                        <a:ea typeface="Calibri" panose="020F0502020204030204" pitchFamily="34" charset="0"/>
                        <a:cs typeface="Times New Roman" panose="02020603050405020304" pitchFamily="18" charset="0"/>
                      </a:endParaRPr>
                    </a:p>
                  </a:txBody>
                  <a:tcPr marL="8256" marR="8256" marT="8256" marB="0" anchor="ctr"/>
                </a:tc>
                <a:tc>
                  <a:txBody>
                    <a:bodyPr/>
                    <a:lstStyle/>
                    <a:p>
                      <a:pPr algn="ctr">
                        <a:lnSpc>
                          <a:spcPct val="107000"/>
                        </a:lnSpc>
                        <a:spcAft>
                          <a:spcPts val="800"/>
                        </a:spcAft>
                      </a:pPr>
                      <a:r>
                        <a:rPr lang="en-IN" sz="1300" dirty="0">
                          <a:solidFill>
                            <a:schemeClr val="tx1"/>
                          </a:solidFill>
                          <a:effectLst/>
                          <a:latin typeface="+mn-lt"/>
                        </a:rPr>
                        <a:t>25-Dec-2020</a:t>
                      </a:r>
                      <a:endParaRPr lang="en-IN" sz="1300" dirty="0">
                        <a:solidFill>
                          <a:schemeClr val="tx1"/>
                        </a:solidFill>
                        <a:effectLst/>
                        <a:latin typeface="+mn-lt"/>
                        <a:ea typeface="Calibri" panose="020F0502020204030204" pitchFamily="34" charset="0"/>
                        <a:cs typeface="Times New Roman" panose="02020603050405020304" pitchFamily="18" charset="0"/>
                      </a:endParaRPr>
                    </a:p>
                  </a:txBody>
                  <a:tcPr marL="8256" marR="8256" marT="8256" marB="0" anchor="ctr"/>
                </a:tc>
                <a:extLst>
                  <a:ext uri="{0D108BD9-81ED-4DB2-BD59-A6C34878D82A}">
                    <a16:rowId xmlns:a16="http://schemas.microsoft.com/office/drawing/2014/main" val="2516893437"/>
                  </a:ext>
                </a:extLst>
              </a:tr>
              <a:tr h="456973">
                <a:tc>
                  <a:txBody>
                    <a:bodyPr/>
                    <a:lstStyle/>
                    <a:p>
                      <a:pPr algn="ctr">
                        <a:lnSpc>
                          <a:spcPct val="107000"/>
                        </a:lnSpc>
                        <a:spcAft>
                          <a:spcPts val="800"/>
                        </a:spcAft>
                      </a:pPr>
                      <a:r>
                        <a:rPr lang="en-IN" sz="1300" dirty="0">
                          <a:solidFill>
                            <a:schemeClr val="tx1"/>
                          </a:solidFill>
                          <a:effectLst/>
                          <a:latin typeface="+mn-lt"/>
                        </a:rPr>
                        <a:t>Esomeprazole Magnesium    Dihydrate EP</a:t>
                      </a:r>
                      <a:endParaRPr lang="en-IN" sz="1300" dirty="0">
                        <a:solidFill>
                          <a:schemeClr val="tx1"/>
                        </a:solidFill>
                        <a:effectLst/>
                        <a:latin typeface="+mn-lt"/>
                        <a:ea typeface="Calibri" panose="020F0502020204030204" pitchFamily="34" charset="0"/>
                        <a:cs typeface="Times New Roman" panose="02020603050405020304" pitchFamily="18" charset="0"/>
                      </a:endParaRPr>
                    </a:p>
                  </a:txBody>
                  <a:tcPr marL="8256" marR="8256" marT="8256" marB="0" anchor="ctr">
                    <a:solidFill>
                      <a:schemeClr val="accent2"/>
                    </a:solidFill>
                  </a:tcPr>
                </a:tc>
                <a:tc>
                  <a:txBody>
                    <a:bodyPr/>
                    <a:lstStyle/>
                    <a:p>
                      <a:pPr algn="ctr">
                        <a:lnSpc>
                          <a:spcPct val="107000"/>
                        </a:lnSpc>
                        <a:spcAft>
                          <a:spcPts val="800"/>
                        </a:spcAft>
                      </a:pPr>
                      <a:r>
                        <a:rPr lang="en-IN" sz="1300" dirty="0">
                          <a:solidFill>
                            <a:schemeClr val="tx1"/>
                          </a:solidFill>
                          <a:effectLst/>
                          <a:latin typeface="+mn-lt"/>
                        </a:rPr>
                        <a:t>  CEP 2021-022</a:t>
                      </a:r>
                      <a:endParaRPr lang="en-IN" sz="1300" dirty="0">
                        <a:solidFill>
                          <a:schemeClr val="tx1"/>
                        </a:solidFill>
                        <a:effectLst/>
                        <a:latin typeface="+mn-lt"/>
                        <a:ea typeface="Calibri" panose="020F0502020204030204" pitchFamily="34" charset="0"/>
                        <a:cs typeface="Times New Roman" panose="02020603050405020304" pitchFamily="18" charset="0"/>
                      </a:endParaRPr>
                    </a:p>
                  </a:txBody>
                  <a:tcPr marL="8256" marR="8256" marT="8256" marB="0" anchor="ctr"/>
                </a:tc>
                <a:tc>
                  <a:txBody>
                    <a:bodyPr/>
                    <a:lstStyle/>
                    <a:p>
                      <a:pPr algn="ctr">
                        <a:lnSpc>
                          <a:spcPct val="107000"/>
                        </a:lnSpc>
                        <a:spcAft>
                          <a:spcPts val="800"/>
                        </a:spcAft>
                      </a:pPr>
                      <a:r>
                        <a:rPr lang="en-IN" sz="1300" dirty="0">
                          <a:solidFill>
                            <a:schemeClr val="tx1"/>
                          </a:solidFill>
                          <a:effectLst/>
                          <a:latin typeface="+mn-lt"/>
                        </a:rPr>
                        <a:t>28-Dec-2020</a:t>
                      </a:r>
                      <a:endParaRPr lang="en-IN" sz="1300" dirty="0">
                        <a:solidFill>
                          <a:schemeClr val="tx1"/>
                        </a:solidFill>
                        <a:effectLst/>
                        <a:latin typeface="+mn-lt"/>
                        <a:ea typeface="Calibri" panose="020F0502020204030204" pitchFamily="34" charset="0"/>
                        <a:cs typeface="Times New Roman" panose="02020603050405020304" pitchFamily="18" charset="0"/>
                      </a:endParaRPr>
                    </a:p>
                  </a:txBody>
                  <a:tcPr marL="8256" marR="8256" marT="8256" marB="0" anchor="ctr"/>
                </a:tc>
                <a:extLst>
                  <a:ext uri="{0D108BD9-81ED-4DB2-BD59-A6C34878D82A}">
                    <a16:rowId xmlns:a16="http://schemas.microsoft.com/office/drawing/2014/main" val="1987609190"/>
                  </a:ext>
                </a:extLst>
              </a:tr>
              <a:tr h="385632">
                <a:tc>
                  <a:txBody>
                    <a:bodyPr/>
                    <a:lstStyle/>
                    <a:p>
                      <a:pPr algn="ctr">
                        <a:lnSpc>
                          <a:spcPct val="107000"/>
                        </a:lnSpc>
                        <a:spcAft>
                          <a:spcPts val="800"/>
                        </a:spcAft>
                      </a:pPr>
                      <a:r>
                        <a:rPr lang="en-IN" sz="1300" dirty="0">
                          <a:solidFill>
                            <a:schemeClr val="tx1"/>
                          </a:solidFill>
                          <a:effectLst/>
                          <a:latin typeface="+mn-lt"/>
                        </a:rPr>
                        <a:t>Dimetindene Maleate EP</a:t>
                      </a:r>
                      <a:endParaRPr lang="en-IN" sz="1300" dirty="0">
                        <a:solidFill>
                          <a:schemeClr val="tx1"/>
                        </a:solidFill>
                        <a:effectLst/>
                        <a:latin typeface="+mn-lt"/>
                        <a:ea typeface="Calibri" panose="020F0502020204030204" pitchFamily="34" charset="0"/>
                        <a:cs typeface="Times New Roman" panose="02020603050405020304" pitchFamily="18" charset="0"/>
                      </a:endParaRPr>
                    </a:p>
                  </a:txBody>
                  <a:tcPr marL="8256" marR="8256" marT="8256" marB="0" anchor="ctr">
                    <a:solidFill>
                      <a:schemeClr val="accent2"/>
                    </a:solidFill>
                  </a:tcPr>
                </a:tc>
                <a:tc>
                  <a:txBody>
                    <a:bodyPr/>
                    <a:lstStyle/>
                    <a:p>
                      <a:pPr algn="ctr">
                        <a:lnSpc>
                          <a:spcPct val="107000"/>
                        </a:lnSpc>
                        <a:spcAft>
                          <a:spcPts val="800"/>
                        </a:spcAft>
                      </a:pPr>
                      <a:r>
                        <a:rPr lang="en-IN" sz="1300" dirty="0">
                          <a:solidFill>
                            <a:schemeClr val="tx1"/>
                          </a:solidFill>
                          <a:effectLst/>
                          <a:latin typeface="+mn-lt"/>
                          <a:ea typeface="Calibri" panose="020F0502020204030204" pitchFamily="34" charset="0"/>
                          <a:cs typeface="Times New Roman" panose="02020603050405020304" pitchFamily="18" charset="0"/>
                        </a:rPr>
                        <a:t>  CEP 2021-080</a:t>
                      </a:r>
                    </a:p>
                  </a:txBody>
                  <a:tcPr marL="8256" marR="8256" marT="8256" marB="0" anchor="ctr"/>
                </a:tc>
                <a:tc>
                  <a:txBody>
                    <a:bodyPr/>
                    <a:lstStyle/>
                    <a:p>
                      <a:pPr algn="ctr">
                        <a:lnSpc>
                          <a:spcPct val="107000"/>
                        </a:lnSpc>
                        <a:spcAft>
                          <a:spcPts val="800"/>
                        </a:spcAft>
                      </a:pPr>
                      <a:r>
                        <a:rPr lang="en-IN" sz="1300" dirty="0">
                          <a:solidFill>
                            <a:schemeClr val="tx1"/>
                          </a:solidFill>
                          <a:effectLst/>
                          <a:latin typeface="+mn-lt"/>
                        </a:rPr>
                        <a:t>06-Feb-2021</a:t>
                      </a:r>
                      <a:endParaRPr lang="en-IN" sz="1300" dirty="0">
                        <a:solidFill>
                          <a:schemeClr val="tx1"/>
                        </a:solidFill>
                        <a:effectLst/>
                        <a:latin typeface="+mn-lt"/>
                        <a:ea typeface="Calibri" panose="020F0502020204030204" pitchFamily="34" charset="0"/>
                        <a:cs typeface="Times New Roman" panose="02020603050405020304" pitchFamily="18" charset="0"/>
                      </a:endParaRPr>
                    </a:p>
                  </a:txBody>
                  <a:tcPr marL="8256" marR="8256" marT="8256" marB="0" anchor="ctr"/>
                </a:tc>
                <a:extLst>
                  <a:ext uri="{0D108BD9-81ED-4DB2-BD59-A6C34878D82A}">
                    <a16:rowId xmlns:a16="http://schemas.microsoft.com/office/drawing/2014/main" val="3945601154"/>
                  </a:ext>
                </a:extLst>
              </a:tr>
              <a:tr h="447036">
                <a:tc>
                  <a:txBody>
                    <a:bodyPr/>
                    <a:lstStyle/>
                    <a:p>
                      <a:pPr algn="ctr">
                        <a:lnSpc>
                          <a:spcPct val="107000"/>
                        </a:lnSpc>
                        <a:spcAft>
                          <a:spcPts val="800"/>
                        </a:spcAft>
                      </a:pPr>
                      <a:r>
                        <a:rPr lang="en-IN" sz="1300" dirty="0">
                          <a:solidFill>
                            <a:schemeClr val="tx1"/>
                          </a:solidFill>
                          <a:effectLst/>
                          <a:latin typeface="+mn-lt"/>
                          <a:ea typeface="Calibri" panose="020F0502020204030204" pitchFamily="34" charset="0"/>
                          <a:cs typeface="Times New Roman" panose="02020603050405020304" pitchFamily="18" charset="0"/>
                        </a:rPr>
                        <a:t>Pantoprazole Sodium          Sesquihydrate</a:t>
                      </a:r>
                    </a:p>
                  </a:txBody>
                  <a:tcPr marL="8256" marR="8256" marT="8256" marB="0" anchor="ctr">
                    <a:solidFill>
                      <a:schemeClr val="accent2"/>
                    </a:solidFill>
                  </a:tcPr>
                </a:tc>
                <a:tc>
                  <a:txBody>
                    <a:bodyPr/>
                    <a:lstStyle/>
                    <a:p>
                      <a:pPr algn="ctr" fontAlgn="ctr"/>
                      <a:r>
                        <a:rPr lang="en-US" sz="1300" b="0" i="0" u="none" strike="noStrike" dirty="0" smtClean="0">
                          <a:solidFill>
                            <a:schemeClr val="tx1"/>
                          </a:solidFill>
                          <a:latin typeface="+mn-lt"/>
                        </a:rPr>
                        <a:t>CEP2021-168</a:t>
                      </a:r>
                      <a:endParaRPr lang="en-US" sz="1300" b="0" i="0" u="none" strike="noStrike" dirty="0">
                        <a:solidFill>
                          <a:schemeClr val="tx1"/>
                        </a:solidFill>
                        <a:latin typeface="+mn-lt"/>
                      </a:endParaRPr>
                    </a:p>
                  </a:txBody>
                  <a:tcPr marL="9525" marR="9525" marT="9525" marB="0" anchor="ctr"/>
                </a:tc>
                <a:tc>
                  <a:txBody>
                    <a:bodyPr/>
                    <a:lstStyle/>
                    <a:p>
                      <a:pPr algn="ctr">
                        <a:lnSpc>
                          <a:spcPct val="107000"/>
                        </a:lnSpc>
                        <a:spcAft>
                          <a:spcPts val="800"/>
                        </a:spcAft>
                      </a:pPr>
                      <a:r>
                        <a:rPr lang="en-IN" sz="1300" dirty="0">
                          <a:solidFill>
                            <a:schemeClr val="tx1"/>
                          </a:solidFill>
                          <a:effectLst/>
                          <a:latin typeface="+mn-lt"/>
                          <a:ea typeface="Calibri" panose="020F0502020204030204" pitchFamily="34" charset="0"/>
                          <a:cs typeface="Times New Roman" panose="02020603050405020304" pitchFamily="18" charset="0"/>
                        </a:rPr>
                        <a:t>31-Mar-2021</a:t>
                      </a:r>
                    </a:p>
                  </a:txBody>
                  <a:tcPr marL="8256" marR="8256" marT="8256" marB="0" anchor="ctr"/>
                </a:tc>
                <a:extLst>
                  <a:ext uri="{0D108BD9-81ED-4DB2-BD59-A6C34878D82A}">
                    <a16:rowId xmlns:a16="http://schemas.microsoft.com/office/drawing/2014/main" val="2458386880"/>
                  </a:ext>
                </a:extLst>
              </a:tr>
            </a:tbl>
          </a:graphicData>
        </a:graphic>
      </p:graphicFrame>
      <p:grpSp>
        <p:nvGrpSpPr>
          <p:cNvPr id="52" name="Group 51"/>
          <p:cNvGrpSpPr/>
          <p:nvPr/>
        </p:nvGrpSpPr>
        <p:grpSpPr>
          <a:xfrm>
            <a:off x="313596" y="1517697"/>
            <a:ext cx="4162808" cy="4116050"/>
            <a:chOff x="287091" y="1345419"/>
            <a:chExt cx="4162808" cy="4116050"/>
          </a:xfrm>
        </p:grpSpPr>
        <p:sp>
          <p:nvSpPr>
            <p:cNvPr id="53" name="Donut 17">
              <a:extLst>
                <a:ext uri="{FF2B5EF4-FFF2-40B4-BE49-F238E27FC236}">
                  <a16:creationId xmlns:a16="http://schemas.microsoft.com/office/drawing/2014/main" id="{F79A99D2-B1FB-44F6-9E78-B5C765DCB16C}"/>
                </a:ext>
              </a:extLst>
            </p:cNvPr>
            <p:cNvSpPr/>
            <p:nvPr/>
          </p:nvSpPr>
          <p:spPr>
            <a:xfrm>
              <a:off x="522663" y="1738622"/>
              <a:ext cx="3722848" cy="3722847"/>
            </a:xfrm>
            <a:prstGeom prst="donut">
              <a:avLst>
                <a:gd name="adj" fmla="val 1064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latin typeface="Montserrat Light" panose="00000400000000000000" pitchFamily="2" charset="0"/>
              </a:endParaRPr>
            </a:p>
          </p:txBody>
        </p:sp>
        <p:grpSp>
          <p:nvGrpSpPr>
            <p:cNvPr id="54" name="Group 86">
              <a:extLst>
                <a:ext uri="{FF2B5EF4-FFF2-40B4-BE49-F238E27FC236}">
                  <a16:creationId xmlns:a16="http://schemas.microsoft.com/office/drawing/2014/main" id="{5511CC51-1AB4-44A2-9D4E-1B072DF731F7}"/>
                </a:ext>
              </a:extLst>
            </p:cNvPr>
            <p:cNvGrpSpPr/>
            <p:nvPr/>
          </p:nvGrpSpPr>
          <p:grpSpPr>
            <a:xfrm>
              <a:off x="287091" y="1345419"/>
              <a:ext cx="4162808" cy="3826057"/>
              <a:chOff x="2829719" y="1899183"/>
              <a:chExt cx="3701454" cy="3402026"/>
            </a:xfrm>
          </p:grpSpPr>
          <p:sp>
            <p:nvSpPr>
              <p:cNvPr id="59" name="Freeform 6">
                <a:extLst>
                  <a:ext uri="{FF2B5EF4-FFF2-40B4-BE49-F238E27FC236}">
                    <a16:creationId xmlns:a16="http://schemas.microsoft.com/office/drawing/2014/main" id="{5A7A5C25-87D9-44EC-BB24-CB29B866FC85}"/>
                  </a:ext>
                </a:extLst>
              </p:cNvPr>
              <p:cNvSpPr>
                <a:spLocks/>
              </p:cNvSpPr>
              <p:nvPr/>
            </p:nvSpPr>
            <p:spPr bwMode="auto">
              <a:xfrm>
                <a:off x="4696967" y="3728201"/>
                <a:ext cx="1834206" cy="1573008"/>
              </a:xfrm>
              <a:custGeom>
                <a:avLst/>
                <a:gdLst>
                  <a:gd name="T0" fmla="*/ 970 w 1201"/>
                  <a:gd name="T1" fmla="*/ 196 h 1030"/>
                  <a:gd name="T2" fmla="*/ 619 w 1201"/>
                  <a:gd name="T3" fmla="*/ 122 h 1030"/>
                  <a:gd name="T4" fmla="*/ 619 w 1201"/>
                  <a:gd name="T5" fmla="*/ 121 h 1030"/>
                  <a:gd name="T6" fmla="*/ 610 w 1201"/>
                  <a:gd name="T7" fmla="*/ 124 h 1030"/>
                  <a:gd name="T8" fmla="*/ 536 w 1201"/>
                  <a:gd name="T9" fmla="*/ 150 h 1030"/>
                  <a:gd name="T10" fmla="*/ 455 w 1201"/>
                  <a:gd name="T11" fmla="*/ 173 h 1030"/>
                  <a:gd name="T12" fmla="*/ 237 w 1201"/>
                  <a:gd name="T13" fmla="*/ 80 h 1030"/>
                  <a:gd name="T14" fmla="*/ 173 w 1201"/>
                  <a:gd name="T15" fmla="*/ 0 h 1030"/>
                  <a:gd name="T16" fmla="*/ 130 w 1201"/>
                  <a:gd name="T17" fmla="*/ 78 h 1030"/>
                  <a:gd name="T18" fmla="*/ 42 w 1201"/>
                  <a:gd name="T19" fmla="*/ 239 h 1030"/>
                  <a:gd name="T20" fmla="*/ 0 w 1201"/>
                  <a:gd name="T21" fmla="*/ 318 h 1030"/>
                  <a:gd name="T22" fmla="*/ 99 w 1201"/>
                  <a:gd name="T23" fmla="*/ 335 h 1030"/>
                  <a:gd name="T24" fmla="*/ 267 w 1201"/>
                  <a:gd name="T25" fmla="*/ 494 h 1030"/>
                  <a:gd name="T26" fmla="*/ 291 w 1201"/>
                  <a:gd name="T27" fmla="*/ 624 h 1030"/>
                  <a:gd name="T28" fmla="*/ 458 w 1201"/>
                  <a:gd name="T29" fmla="*/ 889 h 1030"/>
                  <a:gd name="T30" fmla="*/ 1060 w 1201"/>
                  <a:gd name="T31" fmla="*/ 798 h 1030"/>
                  <a:gd name="T32" fmla="*/ 970 w 1201"/>
                  <a:gd name="T33" fmla="*/ 196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01" h="1030">
                    <a:moveTo>
                      <a:pt x="970" y="196"/>
                    </a:moveTo>
                    <a:cubicBezTo>
                      <a:pt x="865" y="119"/>
                      <a:pt x="737" y="96"/>
                      <a:pt x="619" y="122"/>
                    </a:cubicBezTo>
                    <a:cubicBezTo>
                      <a:pt x="619" y="121"/>
                      <a:pt x="619" y="121"/>
                      <a:pt x="619" y="121"/>
                    </a:cubicBezTo>
                    <a:cubicBezTo>
                      <a:pt x="617" y="122"/>
                      <a:pt x="613" y="123"/>
                      <a:pt x="610" y="124"/>
                    </a:cubicBezTo>
                    <a:cubicBezTo>
                      <a:pt x="584" y="131"/>
                      <a:pt x="560" y="139"/>
                      <a:pt x="536" y="150"/>
                    </a:cubicBezTo>
                    <a:cubicBezTo>
                      <a:pt x="509" y="159"/>
                      <a:pt x="480" y="168"/>
                      <a:pt x="455" y="173"/>
                    </a:cubicBezTo>
                    <a:cubicBezTo>
                      <a:pt x="376" y="188"/>
                      <a:pt x="267" y="128"/>
                      <a:pt x="237" y="80"/>
                    </a:cubicBezTo>
                    <a:cubicBezTo>
                      <a:pt x="207" y="31"/>
                      <a:pt x="173" y="0"/>
                      <a:pt x="173" y="0"/>
                    </a:cubicBezTo>
                    <a:cubicBezTo>
                      <a:pt x="130" y="78"/>
                      <a:pt x="130" y="78"/>
                      <a:pt x="130" y="78"/>
                    </a:cubicBezTo>
                    <a:cubicBezTo>
                      <a:pt x="42" y="239"/>
                      <a:pt x="42" y="239"/>
                      <a:pt x="42" y="239"/>
                    </a:cubicBezTo>
                    <a:cubicBezTo>
                      <a:pt x="0" y="318"/>
                      <a:pt x="0" y="318"/>
                      <a:pt x="0" y="318"/>
                    </a:cubicBezTo>
                    <a:cubicBezTo>
                      <a:pt x="0" y="318"/>
                      <a:pt x="42" y="331"/>
                      <a:pt x="99" y="335"/>
                    </a:cubicBezTo>
                    <a:cubicBezTo>
                      <a:pt x="184" y="342"/>
                      <a:pt x="244" y="416"/>
                      <a:pt x="267" y="494"/>
                    </a:cubicBezTo>
                    <a:cubicBezTo>
                      <a:pt x="284" y="553"/>
                      <a:pt x="285" y="598"/>
                      <a:pt x="291" y="624"/>
                    </a:cubicBezTo>
                    <a:cubicBezTo>
                      <a:pt x="311" y="726"/>
                      <a:pt x="367" y="822"/>
                      <a:pt x="458" y="889"/>
                    </a:cubicBezTo>
                    <a:cubicBezTo>
                      <a:pt x="649" y="1030"/>
                      <a:pt x="919" y="990"/>
                      <a:pt x="1060" y="798"/>
                    </a:cubicBezTo>
                    <a:cubicBezTo>
                      <a:pt x="1201" y="607"/>
                      <a:pt x="1161" y="337"/>
                      <a:pt x="970" y="196"/>
                    </a:cubicBezTo>
                    <a:close/>
                  </a:path>
                </a:pathLst>
              </a:custGeom>
              <a:solidFill>
                <a:srgbClr val="333F50"/>
              </a:solidFill>
              <a:ln>
                <a:noFill/>
              </a:ln>
            </p:spPr>
            <p:txBody>
              <a:bodyPr vert="horz" wrap="square" lIns="91440" tIns="45720" rIns="91440" bIns="45720" numCol="1" anchor="t" anchorCtr="0" compatLnSpc="1">
                <a:prstTxWarp prst="textNoShape">
                  <a:avLst/>
                </a:prstTxWarp>
              </a:bodyPr>
              <a:lstStyle/>
              <a:p>
                <a:endParaRPr lang="ko-KR" altLang="en-US" sz="2700" dirty="0">
                  <a:latin typeface="Montserrat Light" panose="00000400000000000000" pitchFamily="2" charset="0"/>
                </a:endParaRPr>
              </a:p>
            </p:txBody>
          </p:sp>
          <p:sp>
            <p:nvSpPr>
              <p:cNvPr id="60" name="Freeform 6">
                <a:extLst>
                  <a:ext uri="{FF2B5EF4-FFF2-40B4-BE49-F238E27FC236}">
                    <a16:creationId xmlns:a16="http://schemas.microsoft.com/office/drawing/2014/main" id="{DAFEACF6-FD2B-4DDE-B940-A72124A30491}"/>
                  </a:ext>
                </a:extLst>
              </p:cNvPr>
              <p:cNvSpPr>
                <a:spLocks/>
              </p:cNvSpPr>
              <p:nvPr/>
            </p:nvSpPr>
            <p:spPr bwMode="auto">
              <a:xfrm rot="14400000">
                <a:off x="3858478" y="2029782"/>
                <a:ext cx="1834206" cy="1573008"/>
              </a:xfrm>
              <a:custGeom>
                <a:avLst/>
                <a:gdLst>
                  <a:gd name="T0" fmla="*/ 970 w 1201"/>
                  <a:gd name="T1" fmla="*/ 196 h 1030"/>
                  <a:gd name="T2" fmla="*/ 619 w 1201"/>
                  <a:gd name="T3" fmla="*/ 122 h 1030"/>
                  <a:gd name="T4" fmla="*/ 619 w 1201"/>
                  <a:gd name="T5" fmla="*/ 121 h 1030"/>
                  <a:gd name="T6" fmla="*/ 610 w 1201"/>
                  <a:gd name="T7" fmla="*/ 124 h 1030"/>
                  <a:gd name="T8" fmla="*/ 536 w 1201"/>
                  <a:gd name="T9" fmla="*/ 150 h 1030"/>
                  <a:gd name="T10" fmla="*/ 455 w 1201"/>
                  <a:gd name="T11" fmla="*/ 173 h 1030"/>
                  <a:gd name="T12" fmla="*/ 237 w 1201"/>
                  <a:gd name="T13" fmla="*/ 80 h 1030"/>
                  <a:gd name="T14" fmla="*/ 173 w 1201"/>
                  <a:gd name="T15" fmla="*/ 0 h 1030"/>
                  <a:gd name="T16" fmla="*/ 130 w 1201"/>
                  <a:gd name="T17" fmla="*/ 78 h 1030"/>
                  <a:gd name="T18" fmla="*/ 42 w 1201"/>
                  <a:gd name="T19" fmla="*/ 239 h 1030"/>
                  <a:gd name="T20" fmla="*/ 0 w 1201"/>
                  <a:gd name="T21" fmla="*/ 318 h 1030"/>
                  <a:gd name="T22" fmla="*/ 99 w 1201"/>
                  <a:gd name="T23" fmla="*/ 335 h 1030"/>
                  <a:gd name="T24" fmla="*/ 267 w 1201"/>
                  <a:gd name="T25" fmla="*/ 494 h 1030"/>
                  <a:gd name="T26" fmla="*/ 291 w 1201"/>
                  <a:gd name="T27" fmla="*/ 624 h 1030"/>
                  <a:gd name="T28" fmla="*/ 458 w 1201"/>
                  <a:gd name="T29" fmla="*/ 889 h 1030"/>
                  <a:gd name="T30" fmla="*/ 1060 w 1201"/>
                  <a:gd name="T31" fmla="*/ 798 h 1030"/>
                  <a:gd name="T32" fmla="*/ 970 w 1201"/>
                  <a:gd name="T33" fmla="*/ 196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01" h="1030">
                    <a:moveTo>
                      <a:pt x="970" y="196"/>
                    </a:moveTo>
                    <a:cubicBezTo>
                      <a:pt x="865" y="119"/>
                      <a:pt x="737" y="96"/>
                      <a:pt x="619" y="122"/>
                    </a:cubicBezTo>
                    <a:cubicBezTo>
                      <a:pt x="619" y="121"/>
                      <a:pt x="619" y="121"/>
                      <a:pt x="619" y="121"/>
                    </a:cubicBezTo>
                    <a:cubicBezTo>
                      <a:pt x="617" y="122"/>
                      <a:pt x="613" y="123"/>
                      <a:pt x="610" y="124"/>
                    </a:cubicBezTo>
                    <a:cubicBezTo>
                      <a:pt x="584" y="131"/>
                      <a:pt x="560" y="139"/>
                      <a:pt x="536" y="150"/>
                    </a:cubicBezTo>
                    <a:cubicBezTo>
                      <a:pt x="509" y="159"/>
                      <a:pt x="480" y="168"/>
                      <a:pt x="455" y="173"/>
                    </a:cubicBezTo>
                    <a:cubicBezTo>
                      <a:pt x="376" y="188"/>
                      <a:pt x="267" y="128"/>
                      <a:pt x="237" y="80"/>
                    </a:cubicBezTo>
                    <a:cubicBezTo>
                      <a:pt x="207" y="31"/>
                      <a:pt x="173" y="0"/>
                      <a:pt x="173" y="0"/>
                    </a:cubicBezTo>
                    <a:cubicBezTo>
                      <a:pt x="130" y="78"/>
                      <a:pt x="130" y="78"/>
                      <a:pt x="130" y="78"/>
                    </a:cubicBezTo>
                    <a:cubicBezTo>
                      <a:pt x="42" y="239"/>
                      <a:pt x="42" y="239"/>
                      <a:pt x="42" y="239"/>
                    </a:cubicBezTo>
                    <a:cubicBezTo>
                      <a:pt x="0" y="318"/>
                      <a:pt x="0" y="318"/>
                      <a:pt x="0" y="318"/>
                    </a:cubicBezTo>
                    <a:cubicBezTo>
                      <a:pt x="0" y="318"/>
                      <a:pt x="42" y="331"/>
                      <a:pt x="99" y="335"/>
                    </a:cubicBezTo>
                    <a:cubicBezTo>
                      <a:pt x="184" y="342"/>
                      <a:pt x="244" y="416"/>
                      <a:pt x="267" y="494"/>
                    </a:cubicBezTo>
                    <a:cubicBezTo>
                      <a:pt x="284" y="553"/>
                      <a:pt x="285" y="598"/>
                      <a:pt x="291" y="624"/>
                    </a:cubicBezTo>
                    <a:cubicBezTo>
                      <a:pt x="311" y="726"/>
                      <a:pt x="367" y="822"/>
                      <a:pt x="458" y="889"/>
                    </a:cubicBezTo>
                    <a:cubicBezTo>
                      <a:pt x="649" y="1030"/>
                      <a:pt x="919" y="990"/>
                      <a:pt x="1060" y="798"/>
                    </a:cubicBezTo>
                    <a:cubicBezTo>
                      <a:pt x="1201" y="607"/>
                      <a:pt x="1161" y="337"/>
                      <a:pt x="970" y="196"/>
                    </a:cubicBezTo>
                    <a:close/>
                  </a:path>
                </a:pathLst>
              </a:custGeom>
              <a:solidFill>
                <a:srgbClr val="FF7005"/>
              </a:solidFill>
              <a:ln>
                <a:noFill/>
              </a:ln>
            </p:spPr>
            <p:txBody>
              <a:bodyPr vert="horz" wrap="square" lIns="91440" tIns="45720" rIns="91440" bIns="45720" numCol="1" anchor="t" anchorCtr="0" compatLnSpc="1">
                <a:prstTxWarp prst="textNoShape">
                  <a:avLst/>
                </a:prstTxWarp>
              </a:bodyPr>
              <a:lstStyle/>
              <a:p>
                <a:endParaRPr lang="ko-KR" altLang="en-US" sz="2700" dirty="0">
                  <a:latin typeface="Montserrat Light" panose="00000400000000000000" pitchFamily="2" charset="0"/>
                </a:endParaRPr>
              </a:p>
            </p:txBody>
          </p:sp>
          <p:sp>
            <p:nvSpPr>
              <p:cNvPr id="61" name="Freeform 6">
                <a:extLst>
                  <a:ext uri="{FF2B5EF4-FFF2-40B4-BE49-F238E27FC236}">
                    <a16:creationId xmlns:a16="http://schemas.microsoft.com/office/drawing/2014/main" id="{A9E2F915-7096-4A55-BD06-29A377FDE27B}"/>
                  </a:ext>
                </a:extLst>
              </p:cNvPr>
              <p:cNvSpPr>
                <a:spLocks/>
              </p:cNvSpPr>
              <p:nvPr/>
            </p:nvSpPr>
            <p:spPr bwMode="auto">
              <a:xfrm flipH="1">
                <a:off x="2829719" y="3728201"/>
                <a:ext cx="1880593" cy="1573008"/>
              </a:xfrm>
              <a:custGeom>
                <a:avLst/>
                <a:gdLst>
                  <a:gd name="T0" fmla="*/ 970 w 1201"/>
                  <a:gd name="T1" fmla="*/ 196 h 1030"/>
                  <a:gd name="T2" fmla="*/ 619 w 1201"/>
                  <a:gd name="T3" fmla="*/ 122 h 1030"/>
                  <a:gd name="T4" fmla="*/ 619 w 1201"/>
                  <a:gd name="T5" fmla="*/ 121 h 1030"/>
                  <a:gd name="T6" fmla="*/ 610 w 1201"/>
                  <a:gd name="T7" fmla="*/ 124 h 1030"/>
                  <a:gd name="T8" fmla="*/ 536 w 1201"/>
                  <a:gd name="T9" fmla="*/ 150 h 1030"/>
                  <a:gd name="T10" fmla="*/ 455 w 1201"/>
                  <a:gd name="T11" fmla="*/ 173 h 1030"/>
                  <a:gd name="T12" fmla="*/ 237 w 1201"/>
                  <a:gd name="T13" fmla="*/ 80 h 1030"/>
                  <a:gd name="T14" fmla="*/ 173 w 1201"/>
                  <a:gd name="T15" fmla="*/ 0 h 1030"/>
                  <a:gd name="T16" fmla="*/ 130 w 1201"/>
                  <a:gd name="T17" fmla="*/ 78 h 1030"/>
                  <a:gd name="T18" fmla="*/ 42 w 1201"/>
                  <a:gd name="T19" fmla="*/ 239 h 1030"/>
                  <a:gd name="T20" fmla="*/ 0 w 1201"/>
                  <a:gd name="T21" fmla="*/ 318 h 1030"/>
                  <a:gd name="T22" fmla="*/ 99 w 1201"/>
                  <a:gd name="T23" fmla="*/ 335 h 1030"/>
                  <a:gd name="T24" fmla="*/ 267 w 1201"/>
                  <a:gd name="T25" fmla="*/ 494 h 1030"/>
                  <a:gd name="T26" fmla="*/ 291 w 1201"/>
                  <a:gd name="T27" fmla="*/ 624 h 1030"/>
                  <a:gd name="T28" fmla="*/ 458 w 1201"/>
                  <a:gd name="T29" fmla="*/ 889 h 1030"/>
                  <a:gd name="T30" fmla="*/ 1060 w 1201"/>
                  <a:gd name="T31" fmla="*/ 798 h 1030"/>
                  <a:gd name="T32" fmla="*/ 970 w 1201"/>
                  <a:gd name="T33" fmla="*/ 196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01" h="1030">
                    <a:moveTo>
                      <a:pt x="970" y="196"/>
                    </a:moveTo>
                    <a:cubicBezTo>
                      <a:pt x="865" y="119"/>
                      <a:pt x="737" y="96"/>
                      <a:pt x="619" y="122"/>
                    </a:cubicBezTo>
                    <a:cubicBezTo>
                      <a:pt x="619" y="121"/>
                      <a:pt x="619" y="121"/>
                      <a:pt x="619" y="121"/>
                    </a:cubicBezTo>
                    <a:cubicBezTo>
                      <a:pt x="617" y="122"/>
                      <a:pt x="613" y="123"/>
                      <a:pt x="610" y="124"/>
                    </a:cubicBezTo>
                    <a:cubicBezTo>
                      <a:pt x="584" y="131"/>
                      <a:pt x="560" y="139"/>
                      <a:pt x="536" y="150"/>
                    </a:cubicBezTo>
                    <a:cubicBezTo>
                      <a:pt x="509" y="159"/>
                      <a:pt x="480" y="168"/>
                      <a:pt x="455" y="173"/>
                    </a:cubicBezTo>
                    <a:cubicBezTo>
                      <a:pt x="376" y="188"/>
                      <a:pt x="267" y="128"/>
                      <a:pt x="237" y="80"/>
                    </a:cubicBezTo>
                    <a:cubicBezTo>
                      <a:pt x="207" y="31"/>
                      <a:pt x="173" y="0"/>
                      <a:pt x="173" y="0"/>
                    </a:cubicBezTo>
                    <a:cubicBezTo>
                      <a:pt x="130" y="78"/>
                      <a:pt x="130" y="78"/>
                      <a:pt x="130" y="78"/>
                    </a:cubicBezTo>
                    <a:cubicBezTo>
                      <a:pt x="42" y="239"/>
                      <a:pt x="42" y="239"/>
                      <a:pt x="42" y="239"/>
                    </a:cubicBezTo>
                    <a:cubicBezTo>
                      <a:pt x="0" y="318"/>
                      <a:pt x="0" y="318"/>
                      <a:pt x="0" y="318"/>
                    </a:cubicBezTo>
                    <a:cubicBezTo>
                      <a:pt x="0" y="318"/>
                      <a:pt x="42" y="331"/>
                      <a:pt x="99" y="335"/>
                    </a:cubicBezTo>
                    <a:cubicBezTo>
                      <a:pt x="184" y="342"/>
                      <a:pt x="244" y="416"/>
                      <a:pt x="267" y="494"/>
                    </a:cubicBezTo>
                    <a:cubicBezTo>
                      <a:pt x="284" y="553"/>
                      <a:pt x="285" y="598"/>
                      <a:pt x="291" y="624"/>
                    </a:cubicBezTo>
                    <a:cubicBezTo>
                      <a:pt x="311" y="726"/>
                      <a:pt x="367" y="822"/>
                      <a:pt x="458" y="889"/>
                    </a:cubicBezTo>
                    <a:cubicBezTo>
                      <a:pt x="649" y="1030"/>
                      <a:pt x="919" y="990"/>
                      <a:pt x="1060" y="798"/>
                    </a:cubicBezTo>
                    <a:cubicBezTo>
                      <a:pt x="1201" y="607"/>
                      <a:pt x="1161" y="337"/>
                      <a:pt x="970" y="196"/>
                    </a:cubicBez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endParaRPr lang="ko-KR" altLang="en-US" sz="2700">
                  <a:latin typeface="Montserrat Light" panose="00000400000000000000" pitchFamily="2" charset="0"/>
                </a:endParaRPr>
              </a:p>
            </p:txBody>
          </p:sp>
          <p:sp>
            <p:nvSpPr>
              <p:cNvPr id="62" name="Oval 61">
                <a:extLst>
                  <a:ext uri="{FF2B5EF4-FFF2-40B4-BE49-F238E27FC236}">
                    <a16:creationId xmlns:a16="http://schemas.microsoft.com/office/drawing/2014/main" id="{EE739496-00BD-4C2A-A5E0-113779D65E7F}"/>
                  </a:ext>
                </a:extLst>
              </p:cNvPr>
              <p:cNvSpPr/>
              <p:nvPr/>
            </p:nvSpPr>
            <p:spPr>
              <a:xfrm>
                <a:off x="4169785" y="2082040"/>
                <a:ext cx="1100104" cy="1100104"/>
              </a:xfrm>
              <a:prstGeom prst="ellipse">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altLang="ko-KR" sz="2800" b="1" dirty="0" smtClean="0">
                    <a:solidFill>
                      <a:schemeClr val="tx1"/>
                    </a:solidFill>
                    <a:latin typeface="Montserrat Light" panose="00000400000000000000" pitchFamily="2" charset="0"/>
                  </a:rPr>
                  <a:t>67+ </a:t>
                </a:r>
                <a:r>
                  <a:rPr lang="en-IN" altLang="ko-KR" b="1" dirty="0">
                    <a:solidFill>
                      <a:schemeClr val="tx1"/>
                    </a:solidFill>
                    <a:latin typeface="Montserrat Light" panose="00000400000000000000" pitchFamily="2" charset="0"/>
                  </a:rPr>
                  <a:t>US</a:t>
                </a:r>
              </a:p>
              <a:p>
                <a:pPr algn="ctr"/>
                <a:r>
                  <a:rPr lang="en-IN" altLang="ko-KR" b="1" dirty="0">
                    <a:solidFill>
                      <a:schemeClr val="tx1"/>
                    </a:solidFill>
                    <a:latin typeface="Montserrat Light" panose="00000400000000000000" pitchFamily="2" charset="0"/>
                  </a:rPr>
                  <a:t>DMFs</a:t>
                </a:r>
                <a:endParaRPr lang="ko-KR" altLang="en-US" sz="2800" b="1" dirty="0">
                  <a:solidFill>
                    <a:schemeClr val="tx1"/>
                  </a:solidFill>
                  <a:latin typeface="Montserrat Light" panose="00000400000000000000" pitchFamily="2" charset="0"/>
                </a:endParaRPr>
              </a:p>
            </p:txBody>
          </p:sp>
          <p:sp>
            <p:nvSpPr>
              <p:cNvPr id="63" name="Oval 62">
                <a:extLst>
                  <a:ext uri="{FF2B5EF4-FFF2-40B4-BE49-F238E27FC236}">
                    <a16:creationId xmlns:a16="http://schemas.microsoft.com/office/drawing/2014/main" id="{D0F5ADA0-1F96-4C68-87E8-61BEF0AF407B}"/>
                  </a:ext>
                </a:extLst>
              </p:cNvPr>
              <p:cNvSpPr/>
              <p:nvPr/>
            </p:nvSpPr>
            <p:spPr>
              <a:xfrm>
                <a:off x="5202158" y="3991990"/>
                <a:ext cx="1165084" cy="1100104"/>
              </a:xfrm>
              <a:prstGeom prst="ellipse">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tLang="ko-KR" sz="4000" dirty="0">
                  <a:solidFill>
                    <a:schemeClr val="tx1">
                      <a:lumMod val="65000"/>
                      <a:lumOff val="35000"/>
                    </a:schemeClr>
                  </a:solidFill>
                  <a:latin typeface="Montserrat Light" panose="00000400000000000000" pitchFamily="2" charset="0"/>
                </a:endParaRPr>
              </a:p>
              <a:p>
                <a:pPr algn="ctr"/>
                <a:endParaRPr lang="en-IN" altLang="ko-KR" sz="4000" dirty="0">
                  <a:solidFill>
                    <a:schemeClr val="tx1">
                      <a:lumMod val="65000"/>
                      <a:lumOff val="35000"/>
                    </a:schemeClr>
                  </a:solidFill>
                  <a:latin typeface="Montserrat Light" panose="00000400000000000000" pitchFamily="2" charset="0"/>
                </a:endParaRPr>
              </a:p>
              <a:p>
                <a:pPr algn="ctr"/>
                <a:r>
                  <a:rPr lang="en-IN" altLang="ko-KR" sz="2600" b="1" dirty="0" smtClean="0">
                    <a:solidFill>
                      <a:schemeClr val="tx1"/>
                    </a:solidFill>
                    <a:latin typeface="Montserrat Light" panose="00000400000000000000" pitchFamily="2" charset="0"/>
                  </a:rPr>
                  <a:t>22+</a:t>
                </a:r>
                <a:endParaRPr lang="en-IN" altLang="ko-KR" sz="2600" b="1" dirty="0">
                  <a:solidFill>
                    <a:schemeClr val="tx1"/>
                  </a:solidFill>
                  <a:latin typeface="Montserrat Light" panose="00000400000000000000" pitchFamily="2" charset="0"/>
                </a:endParaRPr>
              </a:p>
              <a:p>
                <a:pPr algn="ctr"/>
                <a:r>
                  <a:rPr lang="en-IN" altLang="ko-KR" b="1" dirty="0">
                    <a:solidFill>
                      <a:schemeClr val="tx1"/>
                    </a:solidFill>
                    <a:latin typeface="Montserrat Light" panose="00000400000000000000" pitchFamily="2" charset="0"/>
                  </a:rPr>
                  <a:t>CEPs</a:t>
                </a:r>
              </a:p>
              <a:p>
                <a:pPr algn="ctr"/>
                <a:endParaRPr lang="ko-KR" altLang="en-US" sz="4000" dirty="0">
                  <a:solidFill>
                    <a:schemeClr val="tx1">
                      <a:lumMod val="65000"/>
                      <a:lumOff val="35000"/>
                    </a:schemeClr>
                  </a:solidFill>
                  <a:latin typeface="Montserrat Light" panose="00000400000000000000" pitchFamily="2" charset="0"/>
                </a:endParaRPr>
              </a:p>
              <a:p>
                <a:pPr algn="ctr"/>
                <a:endParaRPr lang="ko-KR" altLang="en-US" sz="2800" dirty="0">
                  <a:solidFill>
                    <a:schemeClr val="tx1">
                      <a:lumMod val="65000"/>
                      <a:lumOff val="35000"/>
                    </a:schemeClr>
                  </a:solidFill>
                  <a:latin typeface="Montserrat Light" panose="00000400000000000000" pitchFamily="2" charset="0"/>
                </a:endParaRPr>
              </a:p>
            </p:txBody>
          </p:sp>
          <p:sp>
            <p:nvSpPr>
              <p:cNvPr id="65" name="Oval 64">
                <a:extLst>
                  <a:ext uri="{FF2B5EF4-FFF2-40B4-BE49-F238E27FC236}">
                    <a16:creationId xmlns:a16="http://schemas.microsoft.com/office/drawing/2014/main" id="{163ABFBB-CB64-4264-9603-2B89400D07C0}"/>
                  </a:ext>
                </a:extLst>
              </p:cNvPr>
              <p:cNvSpPr/>
              <p:nvPr/>
            </p:nvSpPr>
            <p:spPr>
              <a:xfrm>
                <a:off x="4327510" y="3521760"/>
                <a:ext cx="749944" cy="749944"/>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latin typeface="Montserrat Light" panose="00000400000000000000" pitchFamily="2" charset="0"/>
                </a:endParaRPr>
              </a:p>
            </p:txBody>
          </p:sp>
          <p:sp>
            <p:nvSpPr>
              <p:cNvPr id="66" name="Oval 65">
                <a:extLst>
                  <a:ext uri="{FF2B5EF4-FFF2-40B4-BE49-F238E27FC236}">
                    <a16:creationId xmlns:a16="http://schemas.microsoft.com/office/drawing/2014/main" id="{AC7FE119-1419-4C6B-BBCF-AC1414F647B6}"/>
                  </a:ext>
                </a:extLst>
              </p:cNvPr>
              <p:cNvSpPr/>
              <p:nvPr/>
            </p:nvSpPr>
            <p:spPr>
              <a:xfrm>
                <a:off x="4373690" y="3572658"/>
                <a:ext cx="633018" cy="633018"/>
              </a:xfrm>
              <a:prstGeom prst="ellipse">
                <a:avLst/>
              </a:prstGeom>
              <a:gradFill flip="none" rotWithShape="1">
                <a:gsLst>
                  <a:gs pos="0">
                    <a:schemeClr val="bg1">
                      <a:lumMod val="87000"/>
                    </a:schemeClr>
                  </a:gs>
                  <a:gs pos="100000">
                    <a:schemeClr val="bg1"/>
                  </a:gs>
                </a:gsLst>
                <a:lin ang="8100000" scaled="1"/>
                <a:tileRect/>
              </a:gra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tx1">
                      <a:lumMod val="65000"/>
                      <a:lumOff val="35000"/>
                    </a:schemeClr>
                  </a:solidFill>
                  <a:latin typeface="Montserrat Light" panose="00000400000000000000" pitchFamily="2" charset="0"/>
                </a:endParaRPr>
              </a:p>
            </p:txBody>
          </p:sp>
        </p:grpSp>
        <p:sp>
          <p:nvSpPr>
            <p:cNvPr id="55" name="Arc 54">
              <a:extLst>
                <a:ext uri="{FF2B5EF4-FFF2-40B4-BE49-F238E27FC236}">
                  <a16:creationId xmlns:a16="http://schemas.microsoft.com/office/drawing/2014/main" id="{1D1044BA-7B3F-432F-A8AE-1C57B11EF027}"/>
                </a:ext>
              </a:extLst>
            </p:cNvPr>
            <p:cNvSpPr/>
            <p:nvPr/>
          </p:nvSpPr>
          <p:spPr>
            <a:xfrm>
              <a:off x="786447" y="1955259"/>
              <a:ext cx="3263139" cy="3263138"/>
            </a:xfrm>
            <a:prstGeom prst="arc">
              <a:avLst>
                <a:gd name="adj1" fmla="val 18179519"/>
                <a:gd name="adj2" fmla="val 21517766"/>
              </a:avLst>
            </a:prstGeom>
            <a:ln w="12700">
              <a:solidFill>
                <a:srgbClr val="333F50"/>
              </a:solidFill>
              <a:prstDash val="dash"/>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dirty="0">
                <a:latin typeface="Montserrat Light" panose="00000400000000000000" pitchFamily="2" charset="0"/>
              </a:endParaRPr>
            </a:p>
          </p:txBody>
        </p:sp>
        <p:sp>
          <p:nvSpPr>
            <p:cNvPr id="56" name="Arc 55">
              <a:extLst>
                <a:ext uri="{FF2B5EF4-FFF2-40B4-BE49-F238E27FC236}">
                  <a16:creationId xmlns:a16="http://schemas.microsoft.com/office/drawing/2014/main" id="{781804FB-468C-49F3-B588-B7D93D2E961F}"/>
                </a:ext>
              </a:extLst>
            </p:cNvPr>
            <p:cNvSpPr/>
            <p:nvPr/>
          </p:nvSpPr>
          <p:spPr>
            <a:xfrm rot="14360900">
              <a:off x="710195" y="2015891"/>
              <a:ext cx="3263138" cy="3263139"/>
            </a:xfrm>
            <a:prstGeom prst="arc">
              <a:avLst>
                <a:gd name="adj1" fmla="val 18179519"/>
                <a:gd name="adj2" fmla="val 21517766"/>
              </a:avLst>
            </a:prstGeom>
            <a:ln w="12700">
              <a:solidFill>
                <a:srgbClr val="FF7005"/>
              </a:solidFill>
              <a:prstDash val="dash"/>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a:latin typeface="Montserrat Light" panose="00000400000000000000" pitchFamily="2" charset="0"/>
              </a:endParaRPr>
            </a:p>
          </p:txBody>
        </p:sp>
        <p:sp>
          <p:nvSpPr>
            <p:cNvPr id="57" name="Arc 56">
              <a:extLst>
                <a:ext uri="{FF2B5EF4-FFF2-40B4-BE49-F238E27FC236}">
                  <a16:creationId xmlns:a16="http://schemas.microsoft.com/office/drawing/2014/main" id="{A2FF18F9-23B8-4DDB-B422-3FAFE751C5A0}"/>
                </a:ext>
              </a:extLst>
            </p:cNvPr>
            <p:cNvSpPr/>
            <p:nvPr/>
          </p:nvSpPr>
          <p:spPr>
            <a:xfrm rot="7097419">
              <a:off x="774468" y="2015891"/>
              <a:ext cx="3263138" cy="3263139"/>
            </a:xfrm>
            <a:prstGeom prst="arc">
              <a:avLst>
                <a:gd name="adj1" fmla="val 18179519"/>
                <a:gd name="adj2" fmla="val 21517766"/>
              </a:avLst>
            </a:prstGeom>
            <a:ln w="12700">
              <a:solidFill>
                <a:srgbClr val="00B0F0"/>
              </a:solidFill>
              <a:prstDash val="dash"/>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a:latin typeface="Montserrat Light" panose="00000400000000000000" pitchFamily="2" charset="0"/>
              </a:endParaRPr>
            </a:p>
          </p:txBody>
        </p:sp>
        <p:pic>
          <p:nvPicPr>
            <p:cNvPr id="58" name="Picture 57">
              <a:extLst>
                <a:ext uri="{FF2B5EF4-FFF2-40B4-BE49-F238E27FC236}">
                  <a16:creationId xmlns:a16="http://schemas.microsoft.com/office/drawing/2014/main" id="{9DF565D1-304E-48E8-8E3D-96A20117858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089328" y="3321944"/>
              <a:ext cx="607899" cy="554655"/>
            </a:xfrm>
            <a:prstGeom prst="rect">
              <a:avLst/>
            </a:prstGeom>
            <a:effectLst/>
          </p:spPr>
        </p:pic>
      </p:grpSp>
      <p:sp>
        <p:nvSpPr>
          <p:cNvPr id="80" name="Oval 79">
            <a:extLst>
              <a:ext uri="{FF2B5EF4-FFF2-40B4-BE49-F238E27FC236}">
                <a16:creationId xmlns:a16="http://schemas.microsoft.com/office/drawing/2014/main" id="{B83D6DCF-24F7-4712-8234-6C6A84145C85}"/>
              </a:ext>
            </a:extLst>
          </p:cNvPr>
          <p:cNvSpPr/>
          <p:nvPr/>
        </p:nvSpPr>
        <p:spPr>
          <a:xfrm>
            <a:off x="503583" y="3908569"/>
            <a:ext cx="1338469" cy="1237222"/>
          </a:xfrm>
          <a:prstGeom prst="ellipse">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altLang="ko-KR" b="1" dirty="0">
                <a:solidFill>
                  <a:schemeClr val="tx1"/>
                </a:solidFill>
                <a:latin typeface="Montserrat Light" panose="00000400000000000000" pitchFamily="2" charset="0"/>
              </a:rPr>
              <a:t>500+ R</a:t>
            </a:r>
            <a:r>
              <a:rPr lang="en-IN" altLang="ko-KR" b="1" dirty="0" smtClean="0">
                <a:solidFill>
                  <a:schemeClr val="tx1"/>
                </a:solidFill>
                <a:latin typeface="Montserrat Light" panose="00000400000000000000" pitchFamily="2" charset="0"/>
              </a:rPr>
              <a:t>egistrations</a:t>
            </a:r>
            <a:endParaRPr lang="ko-KR" altLang="en-US" b="1" dirty="0">
              <a:solidFill>
                <a:schemeClr val="tx1"/>
              </a:solidFill>
              <a:latin typeface="Montserrat Light" panose="00000400000000000000" pitchFamily="2" charset="0"/>
            </a:endParaRPr>
          </a:p>
        </p:txBody>
      </p:sp>
    </p:spTree>
    <p:extLst>
      <p:ext uri="{BB962C8B-B14F-4D97-AF65-F5344CB8AC3E}">
        <p14:creationId xmlns:p14="http://schemas.microsoft.com/office/powerpoint/2010/main" val="33013339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E50E170C-6C11-4572-AA1A-903C6A7E8413}"/>
              </a:ext>
            </a:extLst>
          </p:cNvPr>
          <p:cNvSpPr/>
          <p:nvPr/>
        </p:nvSpPr>
        <p:spPr>
          <a:xfrm>
            <a:off x="0" y="0"/>
            <a:ext cx="12192000" cy="3429000"/>
          </a:xfrm>
          <a:prstGeom prst="rect">
            <a:avLst/>
          </a:prstGeom>
          <a:solidFill>
            <a:srgbClr val="FF8427"/>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N" dirty="0"/>
          </a:p>
        </p:txBody>
      </p:sp>
      <p:grpSp>
        <p:nvGrpSpPr>
          <p:cNvPr id="3" name="Group 40">
            <a:extLst>
              <a:ext uri="{FF2B5EF4-FFF2-40B4-BE49-F238E27FC236}">
                <a16:creationId xmlns:a16="http://schemas.microsoft.com/office/drawing/2014/main" id="{0A405D7A-D11A-4206-AF78-D112F17A4FAE}"/>
              </a:ext>
            </a:extLst>
          </p:cNvPr>
          <p:cNvGrpSpPr/>
          <p:nvPr/>
        </p:nvGrpSpPr>
        <p:grpSpPr>
          <a:xfrm>
            <a:off x="5087258" y="882243"/>
            <a:ext cx="2017487" cy="45720"/>
            <a:chOff x="4886324" y="1149215"/>
            <a:chExt cx="2017487" cy="45720"/>
          </a:xfrm>
          <a:solidFill>
            <a:schemeClr val="bg1"/>
          </a:solidFill>
        </p:grpSpPr>
        <p:sp>
          <p:nvSpPr>
            <p:cNvPr id="42" name="Rectangle 41">
              <a:extLst>
                <a:ext uri="{FF2B5EF4-FFF2-40B4-BE49-F238E27FC236}">
                  <a16:creationId xmlns:a16="http://schemas.microsoft.com/office/drawing/2014/main" id="{61322977-CD51-49D7-9651-2287D5344547}"/>
                </a:ext>
              </a:extLst>
            </p:cNvPr>
            <p:cNvSpPr/>
            <p:nvPr/>
          </p:nvSpPr>
          <p:spPr>
            <a:xfrm>
              <a:off x="4886325" y="1149216"/>
              <a:ext cx="2017486"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3" name="Rectangle 42">
              <a:extLst>
                <a:ext uri="{FF2B5EF4-FFF2-40B4-BE49-F238E27FC236}">
                  <a16:creationId xmlns:a16="http://schemas.microsoft.com/office/drawing/2014/main" id="{717F396B-9D80-48AA-A44D-8DC88E2F85E5}"/>
                </a:ext>
              </a:extLst>
            </p:cNvPr>
            <p:cNvSpPr/>
            <p:nvPr/>
          </p:nvSpPr>
          <p:spPr>
            <a:xfrm>
              <a:off x="4886324" y="1149215"/>
              <a:ext cx="1039699" cy="45719"/>
            </a:xfrm>
            <a:prstGeom prst="rect">
              <a:avLst/>
            </a:prstGeom>
            <a:solidFill>
              <a:srgbClr val="333F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064F6D"/>
                </a:solidFill>
              </a:endParaRPr>
            </a:p>
          </p:txBody>
        </p:sp>
      </p:grpSp>
      <p:sp>
        <p:nvSpPr>
          <p:cNvPr id="44" name="Title 1">
            <a:extLst>
              <a:ext uri="{FF2B5EF4-FFF2-40B4-BE49-F238E27FC236}">
                <a16:creationId xmlns:a16="http://schemas.microsoft.com/office/drawing/2014/main" id="{58A1975D-D655-4ED0-92AF-A05DBBEC575D}"/>
              </a:ext>
            </a:extLst>
          </p:cNvPr>
          <p:cNvSpPr txBox="1">
            <a:spLocks/>
          </p:cNvSpPr>
          <p:nvPr/>
        </p:nvSpPr>
        <p:spPr>
          <a:xfrm>
            <a:off x="1814660" y="267215"/>
            <a:ext cx="8562680" cy="587375"/>
          </a:xfrm>
          <a:prstGeom prst="rect">
            <a:avLst/>
          </a:prstGeom>
        </p:spPr>
        <p:txBody>
          <a:bodyPr anchor="ct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spc="-151" dirty="0">
                <a:solidFill>
                  <a:schemeClr val="bg1"/>
                </a:solidFill>
                <a:latin typeface="Montserrat" panose="00000500000000000000" pitchFamily="2" charset="0"/>
                <a:ea typeface="Open Sans" panose="020B0606030504020204" pitchFamily="34" charset="0"/>
                <a:cs typeface="Open Sans" panose="020B0606030504020204" pitchFamily="34" charset="0"/>
              </a:rPr>
              <a:t>Spearheading </a:t>
            </a:r>
            <a:r>
              <a:rPr lang="en-US" sz="3600" b="1" spc="-151" dirty="0" smtClean="0">
                <a:solidFill>
                  <a:schemeClr val="bg1"/>
                </a:solidFill>
                <a:latin typeface="Montserrat" panose="00000500000000000000" pitchFamily="2" charset="0"/>
                <a:ea typeface="Open Sans" panose="020B0606030504020204" pitchFamily="34" charset="0"/>
                <a:cs typeface="Open Sans" panose="020B0606030504020204" pitchFamily="34" charset="0"/>
              </a:rPr>
              <a:t>DMF </a:t>
            </a:r>
            <a:r>
              <a:rPr lang="en-US" sz="3600" b="1" spc="-151" dirty="0">
                <a:solidFill>
                  <a:schemeClr val="bg1"/>
                </a:solidFill>
                <a:latin typeface="Montserrat" panose="00000500000000000000" pitchFamily="2" charset="0"/>
                <a:ea typeface="Open Sans" panose="020B0606030504020204" pitchFamily="34" charset="0"/>
                <a:cs typeface="Open Sans" panose="020B0606030504020204" pitchFamily="34" charset="0"/>
              </a:rPr>
              <a:t>and CEP filings</a:t>
            </a:r>
            <a:endParaRPr kumimoji="0" lang="en-US" sz="3600" b="0" i="0" u="none" strike="noStrike" kern="0" cap="none" spc="-151" normalizeH="0" baseline="0" noProof="0" dirty="0">
              <a:ln>
                <a:noFill/>
              </a:ln>
              <a:solidFill>
                <a:schemeClr val="bg1"/>
              </a:solidFill>
              <a:effectLst/>
              <a:uLnTx/>
              <a:uFillTx/>
              <a:latin typeface="Montserrat" panose="00000500000000000000" pitchFamily="2" charset="0"/>
              <a:ea typeface="Open Sans" panose="020B0606030504020204" pitchFamily="34" charset="0"/>
              <a:cs typeface="Open Sans" panose="020B0606030504020204" pitchFamily="34" charset="0"/>
              <a:sym typeface="Calibri" charset="0"/>
            </a:endParaRPr>
          </a:p>
        </p:txBody>
      </p:sp>
      <p:grpSp>
        <p:nvGrpSpPr>
          <p:cNvPr id="4" name="Group 87">
            <a:extLst>
              <a:ext uri="{FF2B5EF4-FFF2-40B4-BE49-F238E27FC236}">
                <a16:creationId xmlns:a16="http://schemas.microsoft.com/office/drawing/2014/main" id="{B00D2D96-4ACC-4B2D-B28D-021FC4BABA88}"/>
              </a:ext>
            </a:extLst>
          </p:cNvPr>
          <p:cNvGrpSpPr/>
          <p:nvPr/>
        </p:nvGrpSpPr>
        <p:grpSpPr>
          <a:xfrm>
            <a:off x="9517074" y="4212637"/>
            <a:ext cx="2525842" cy="1755207"/>
            <a:chOff x="4770478" y="1846845"/>
            <a:chExt cx="2676525" cy="1859915"/>
          </a:xfrm>
          <a:solidFill>
            <a:srgbClr val="FF7005"/>
          </a:solidFill>
        </p:grpSpPr>
        <p:sp>
          <p:nvSpPr>
            <p:cNvPr id="90" name="Rectangle 89">
              <a:extLst>
                <a:ext uri="{FF2B5EF4-FFF2-40B4-BE49-F238E27FC236}">
                  <a16:creationId xmlns:a16="http://schemas.microsoft.com/office/drawing/2014/main" id="{2E3CA402-F69F-4CF1-BC18-6FC3891E11EE}"/>
                </a:ext>
              </a:extLst>
            </p:cNvPr>
            <p:cNvSpPr/>
            <p:nvPr/>
          </p:nvSpPr>
          <p:spPr>
            <a:xfrm>
              <a:off x="6203991" y="2409525"/>
              <a:ext cx="597112" cy="892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aphic 9">
              <a:extLst>
                <a:ext uri="{FF2B5EF4-FFF2-40B4-BE49-F238E27FC236}">
                  <a16:creationId xmlns:a16="http://schemas.microsoft.com/office/drawing/2014/main" id="{31C621D7-656A-4022-BBB4-CD9DA8AF1B99}"/>
                </a:ext>
              </a:extLst>
            </p:cNvPr>
            <p:cNvGrpSpPr/>
            <p:nvPr/>
          </p:nvGrpSpPr>
          <p:grpSpPr>
            <a:xfrm>
              <a:off x="4770478" y="1846845"/>
              <a:ext cx="2676525" cy="1859915"/>
              <a:chOff x="4752975" y="1876663"/>
              <a:chExt cx="2676525" cy="1859915"/>
            </a:xfrm>
            <a:grpFill/>
          </p:grpSpPr>
          <p:sp>
            <p:nvSpPr>
              <p:cNvPr id="93" name="Freeform: Shape 92">
                <a:extLst>
                  <a:ext uri="{FF2B5EF4-FFF2-40B4-BE49-F238E27FC236}">
                    <a16:creationId xmlns:a16="http://schemas.microsoft.com/office/drawing/2014/main" id="{C06CFF6E-97EA-488A-A59A-96294C042FA3}"/>
                  </a:ext>
                </a:extLst>
              </p:cNvPr>
              <p:cNvSpPr/>
              <p:nvPr/>
            </p:nvSpPr>
            <p:spPr>
              <a:xfrm>
                <a:off x="5469255" y="2283143"/>
                <a:ext cx="657225" cy="1238250"/>
              </a:xfrm>
              <a:custGeom>
                <a:avLst/>
                <a:gdLst>
                  <a:gd name="connsiteX0" fmla="*/ 512445 w 657225"/>
                  <a:gd name="connsiteY0" fmla="*/ 1097280 h 1238250"/>
                  <a:gd name="connsiteX1" fmla="*/ 493395 w 657225"/>
                  <a:gd name="connsiteY1" fmla="*/ 1071563 h 1238250"/>
                  <a:gd name="connsiteX2" fmla="*/ 474345 w 657225"/>
                  <a:gd name="connsiteY2" fmla="*/ 1090613 h 1238250"/>
                  <a:gd name="connsiteX3" fmla="*/ 432435 w 657225"/>
                  <a:gd name="connsiteY3" fmla="*/ 1119188 h 1238250"/>
                  <a:gd name="connsiteX4" fmla="*/ 426720 w 657225"/>
                  <a:gd name="connsiteY4" fmla="*/ 1102042 h 1238250"/>
                  <a:gd name="connsiteX5" fmla="*/ 408623 w 657225"/>
                  <a:gd name="connsiteY5" fmla="*/ 1071563 h 1238250"/>
                  <a:gd name="connsiteX6" fmla="*/ 391478 w 657225"/>
                  <a:gd name="connsiteY6" fmla="*/ 1092517 h 1238250"/>
                  <a:gd name="connsiteX7" fmla="*/ 417195 w 657225"/>
                  <a:gd name="connsiteY7" fmla="*/ 1119188 h 1238250"/>
                  <a:gd name="connsiteX8" fmla="*/ 402908 w 657225"/>
                  <a:gd name="connsiteY8" fmla="*/ 1129665 h 1238250"/>
                  <a:gd name="connsiteX9" fmla="*/ 287655 w 657225"/>
                  <a:gd name="connsiteY9" fmla="*/ 1160145 h 1238250"/>
                  <a:gd name="connsiteX10" fmla="*/ 261938 w 657225"/>
                  <a:gd name="connsiteY10" fmla="*/ 1150620 h 1238250"/>
                  <a:gd name="connsiteX11" fmla="*/ 239078 w 657225"/>
                  <a:gd name="connsiteY11" fmla="*/ 1145858 h 1238250"/>
                  <a:gd name="connsiteX12" fmla="*/ 229553 w 657225"/>
                  <a:gd name="connsiteY12" fmla="*/ 1160145 h 1238250"/>
                  <a:gd name="connsiteX13" fmla="*/ 184785 w 657225"/>
                  <a:gd name="connsiteY13" fmla="*/ 1186815 h 1238250"/>
                  <a:gd name="connsiteX14" fmla="*/ 180023 w 657225"/>
                  <a:gd name="connsiteY14" fmla="*/ 1165860 h 1238250"/>
                  <a:gd name="connsiteX15" fmla="*/ 161925 w 657225"/>
                  <a:gd name="connsiteY15" fmla="*/ 1145858 h 1238250"/>
                  <a:gd name="connsiteX16" fmla="*/ 145733 w 657225"/>
                  <a:gd name="connsiteY16" fmla="*/ 1164908 h 1238250"/>
                  <a:gd name="connsiteX17" fmla="*/ 109538 w 657225"/>
                  <a:gd name="connsiteY17" fmla="*/ 1210628 h 1238250"/>
                  <a:gd name="connsiteX18" fmla="*/ 4763 w 657225"/>
                  <a:gd name="connsiteY18" fmla="*/ 1239203 h 1238250"/>
                  <a:gd name="connsiteX19" fmla="*/ 953 w 657225"/>
                  <a:gd name="connsiteY19" fmla="*/ 1212533 h 1238250"/>
                  <a:gd name="connsiteX20" fmla="*/ 0 w 657225"/>
                  <a:gd name="connsiteY20" fmla="*/ 28575 h 1238250"/>
                  <a:gd name="connsiteX21" fmla="*/ 29528 w 657225"/>
                  <a:gd name="connsiteY21" fmla="*/ 0 h 1238250"/>
                  <a:gd name="connsiteX22" fmla="*/ 637223 w 657225"/>
                  <a:gd name="connsiteY22" fmla="*/ 0 h 1238250"/>
                  <a:gd name="connsiteX23" fmla="*/ 664845 w 657225"/>
                  <a:gd name="connsiteY23" fmla="*/ 26670 h 1238250"/>
                  <a:gd name="connsiteX24" fmla="*/ 664845 w 657225"/>
                  <a:gd name="connsiteY24" fmla="*/ 1045845 h 1238250"/>
                  <a:gd name="connsiteX25" fmla="*/ 641033 w 657225"/>
                  <a:gd name="connsiteY25" fmla="*/ 1068705 h 1238250"/>
                  <a:gd name="connsiteX26" fmla="*/ 562928 w 657225"/>
                  <a:gd name="connsiteY26" fmla="*/ 1074420 h 1238250"/>
                  <a:gd name="connsiteX27" fmla="*/ 512445 w 657225"/>
                  <a:gd name="connsiteY27" fmla="*/ 1097280 h 1238250"/>
                  <a:gd name="connsiteX28" fmla="*/ 180023 w 657225"/>
                  <a:gd name="connsiteY28" fmla="*/ 862965 h 1238250"/>
                  <a:gd name="connsiteX29" fmla="*/ 160973 w 657225"/>
                  <a:gd name="connsiteY29" fmla="*/ 834390 h 1238250"/>
                  <a:gd name="connsiteX30" fmla="*/ 143828 w 657225"/>
                  <a:gd name="connsiteY30" fmla="*/ 865823 h 1238250"/>
                  <a:gd name="connsiteX31" fmla="*/ 161925 w 657225"/>
                  <a:gd name="connsiteY31" fmla="*/ 891540 h 1238250"/>
                  <a:gd name="connsiteX32" fmla="*/ 180023 w 657225"/>
                  <a:gd name="connsiteY32" fmla="*/ 862965 h 1238250"/>
                  <a:gd name="connsiteX33" fmla="*/ 180975 w 657225"/>
                  <a:gd name="connsiteY33" fmla="*/ 552450 h 1238250"/>
                  <a:gd name="connsiteX34" fmla="*/ 162878 w 657225"/>
                  <a:gd name="connsiteY34" fmla="*/ 524828 h 1238250"/>
                  <a:gd name="connsiteX35" fmla="*/ 143828 w 657225"/>
                  <a:gd name="connsiteY35" fmla="*/ 551498 h 1238250"/>
                  <a:gd name="connsiteX36" fmla="*/ 162878 w 657225"/>
                  <a:gd name="connsiteY36" fmla="*/ 581025 h 1238250"/>
                  <a:gd name="connsiteX37" fmla="*/ 180975 w 657225"/>
                  <a:gd name="connsiteY37" fmla="*/ 552450 h 1238250"/>
                  <a:gd name="connsiteX38" fmla="*/ 427673 w 657225"/>
                  <a:gd name="connsiteY38" fmla="*/ 85725 h 1238250"/>
                  <a:gd name="connsiteX39" fmla="*/ 408623 w 657225"/>
                  <a:gd name="connsiteY39" fmla="*/ 55245 h 1238250"/>
                  <a:gd name="connsiteX40" fmla="*/ 392430 w 657225"/>
                  <a:gd name="connsiteY40" fmla="*/ 83820 h 1238250"/>
                  <a:gd name="connsiteX41" fmla="*/ 410528 w 657225"/>
                  <a:gd name="connsiteY41" fmla="*/ 116205 h 1238250"/>
                  <a:gd name="connsiteX42" fmla="*/ 427673 w 657225"/>
                  <a:gd name="connsiteY42" fmla="*/ 85725 h 1238250"/>
                  <a:gd name="connsiteX43" fmla="*/ 228600 w 657225"/>
                  <a:gd name="connsiteY43" fmla="*/ 86677 h 1238250"/>
                  <a:gd name="connsiteX44" fmla="*/ 246698 w 657225"/>
                  <a:gd name="connsiteY44" fmla="*/ 116205 h 1238250"/>
                  <a:gd name="connsiteX45" fmla="*/ 264795 w 657225"/>
                  <a:gd name="connsiteY45" fmla="*/ 85725 h 1238250"/>
                  <a:gd name="connsiteX46" fmla="*/ 247650 w 657225"/>
                  <a:gd name="connsiteY46" fmla="*/ 55245 h 1238250"/>
                  <a:gd name="connsiteX47" fmla="*/ 228600 w 657225"/>
                  <a:gd name="connsiteY47" fmla="*/ 86677 h 1238250"/>
                  <a:gd name="connsiteX48" fmla="*/ 180023 w 657225"/>
                  <a:gd name="connsiteY48" fmla="*/ 788670 h 1238250"/>
                  <a:gd name="connsiteX49" fmla="*/ 162878 w 657225"/>
                  <a:gd name="connsiteY49" fmla="*/ 759143 h 1238250"/>
                  <a:gd name="connsiteX50" fmla="*/ 143828 w 657225"/>
                  <a:gd name="connsiteY50" fmla="*/ 783908 h 1238250"/>
                  <a:gd name="connsiteX51" fmla="*/ 162878 w 657225"/>
                  <a:gd name="connsiteY51" fmla="*/ 811530 h 1238250"/>
                  <a:gd name="connsiteX52" fmla="*/ 180023 w 657225"/>
                  <a:gd name="connsiteY52" fmla="*/ 788670 h 1238250"/>
                  <a:gd name="connsiteX53" fmla="*/ 143828 w 657225"/>
                  <a:gd name="connsiteY53" fmla="*/ 626745 h 1238250"/>
                  <a:gd name="connsiteX54" fmla="*/ 162878 w 657225"/>
                  <a:gd name="connsiteY54" fmla="*/ 655320 h 1238250"/>
                  <a:gd name="connsiteX55" fmla="*/ 180023 w 657225"/>
                  <a:gd name="connsiteY55" fmla="*/ 629603 h 1238250"/>
                  <a:gd name="connsiteX56" fmla="*/ 161925 w 657225"/>
                  <a:gd name="connsiteY56" fmla="*/ 603885 h 1238250"/>
                  <a:gd name="connsiteX57" fmla="*/ 143828 w 657225"/>
                  <a:gd name="connsiteY57" fmla="*/ 626745 h 1238250"/>
                  <a:gd name="connsiteX58" fmla="*/ 180023 w 657225"/>
                  <a:gd name="connsiteY58" fmla="*/ 319087 h 1238250"/>
                  <a:gd name="connsiteX59" fmla="*/ 161925 w 657225"/>
                  <a:gd name="connsiteY59" fmla="*/ 294322 h 1238250"/>
                  <a:gd name="connsiteX60" fmla="*/ 143828 w 657225"/>
                  <a:gd name="connsiteY60" fmla="*/ 320040 h 1238250"/>
                  <a:gd name="connsiteX61" fmla="*/ 160973 w 657225"/>
                  <a:gd name="connsiteY61" fmla="*/ 346710 h 1238250"/>
                  <a:gd name="connsiteX62" fmla="*/ 180023 w 657225"/>
                  <a:gd name="connsiteY62" fmla="*/ 319087 h 1238250"/>
                  <a:gd name="connsiteX63" fmla="*/ 143828 w 657225"/>
                  <a:gd name="connsiteY63" fmla="*/ 936308 h 1238250"/>
                  <a:gd name="connsiteX64" fmla="*/ 162878 w 657225"/>
                  <a:gd name="connsiteY64" fmla="*/ 967740 h 1238250"/>
                  <a:gd name="connsiteX65" fmla="*/ 180975 w 657225"/>
                  <a:gd name="connsiteY65" fmla="*/ 942023 h 1238250"/>
                  <a:gd name="connsiteX66" fmla="*/ 163830 w 657225"/>
                  <a:gd name="connsiteY66" fmla="*/ 916305 h 1238250"/>
                  <a:gd name="connsiteX67" fmla="*/ 143828 w 657225"/>
                  <a:gd name="connsiteY67" fmla="*/ 936308 h 1238250"/>
                  <a:gd name="connsiteX68" fmla="*/ 62865 w 657225"/>
                  <a:gd name="connsiteY68" fmla="*/ 553403 h 1238250"/>
                  <a:gd name="connsiteX69" fmla="*/ 80010 w 657225"/>
                  <a:gd name="connsiteY69" fmla="*/ 581025 h 1238250"/>
                  <a:gd name="connsiteX70" fmla="*/ 99060 w 657225"/>
                  <a:gd name="connsiteY70" fmla="*/ 554355 h 1238250"/>
                  <a:gd name="connsiteX71" fmla="*/ 80963 w 657225"/>
                  <a:gd name="connsiteY71" fmla="*/ 524828 h 1238250"/>
                  <a:gd name="connsiteX72" fmla="*/ 62865 w 657225"/>
                  <a:gd name="connsiteY72" fmla="*/ 553403 h 1238250"/>
                  <a:gd name="connsiteX73" fmla="*/ 100013 w 657225"/>
                  <a:gd name="connsiteY73" fmla="*/ 82868 h 1238250"/>
                  <a:gd name="connsiteX74" fmla="*/ 82868 w 657225"/>
                  <a:gd name="connsiteY74" fmla="*/ 54293 h 1238250"/>
                  <a:gd name="connsiteX75" fmla="*/ 63818 w 657225"/>
                  <a:gd name="connsiteY75" fmla="*/ 80963 h 1238250"/>
                  <a:gd name="connsiteX76" fmla="*/ 80010 w 657225"/>
                  <a:gd name="connsiteY76" fmla="*/ 115252 h 1238250"/>
                  <a:gd name="connsiteX77" fmla="*/ 100013 w 657225"/>
                  <a:gd name="connsiteY77" fmla="*/ 82868 h 1238250"/>
                  <a:gd name="connsiteX78" fmla="*/ 264795 w 657225"/>
                  <a:gd name="connsiteY78" fmla="*/ 552450 h 1238250"/>
                  <a:gd name="connsiteX79" fmla="*/ 247650 w 657225"/>
                  <a:gd name="connsiteY79" fmla="*/ 524828 h 1238250"/>
                  <a:gd name="connsiteX80" fmla="*/ 229553 w 657225"/>
                  <a:gd name="connsiteY80" fmla="*/ 552450 h 1238250"/>
                  <a:gd name="connsiteX81" fmla="*/ 246698 w 657225"/>
                  <a:gd name="connsiteY81" fmla="*/ 581025 h 1238250"/>
                  <a:gd name="connsiteX82" fmla="*/ 264795 w 657225"/>
                  <a:gd name="connsiteY82" fmla="*/ 552450 h 1238250"/>
                  <a:gd name="connsiteX83" fmla="*/ 308610 w 657225"/>
                  <a:gd name="connsiteY83" fmla="*/ 82868 h 1238250"/>
                  <a:gd name="connsiteX84" fmla="*/ 327660 w 657225"/>
                  <a:gd name="connsiteY84" fmla="*/ 114300 h 1238250"/>
                  <a:gd name="connsiteX85" fmla="*/ 343853 w 657225"/>
                  <a:gd name="connsiteY85" fmla="*/ 82868 h 1238250"/>
                  <a:gd name="connsiteX86" fmla="*/ 325755 w 657225"/>
                  <a:gd name="connsiteY86" fmla="*/ 53340 h 1238250"/>
                  <a:gd name="connsiteX87" fmla="*/ 308610 w 657225"/>
                  <a:gd name="connsiteY87" fmla="*/ 82868 h 1238250"/>
                  <a:gd name="connsiteX88" fmla="*/ 511492 w 657225"/>
                  <a:gd name="connsiteY88" fmla="*/ 84772 h 1238250"/>
                  <a:gd name="connsiteX89" fmla="*/ 492443 w 657225"/>
                  <a:gd name="connsiteY89" fmla="*/ 54293 h 1238250"/>
                  <a:gd name="connsiteX90" fmla="*/ 475298 w 657225"/>
                  <a:gd name="connsiteY90" fmla="*/ 81915 h 1238250"/>
                  <a:gd name="connsiteX91" fmla="*/ 493395 w 657225"/>
                  <a:gd name="connsiteY91" fmla="*/ 114300 h 1238250"/>
                  <a:gd name="connsiteX92" fmla="*/ 511492 w 657225"/>
                  <a:gd name="connsiteY92" fmla="*/ 84772 h 1238250"/>
                  <a:gd name="connsiteX93" fmla="*/ 553403 w 657225"/>
                  <a:gd name="connsiteY93" fmla="*/ 85725 h 1238250"/>
                  <a:gd name="connsiteX94" fmla="*/ 571500 w 657225"/>
                  <a:gd name="connsiteY94" fmla="*/ 115252 h 1238250"/>
                  <a:gd name="connsiteX95" fmla="*/ 589598 w 657225"/>
                  <a:gd name="connsiteY95" fmla="*/ 82868 h 1238250"/>
                  <a:gd name="connsiteX96" fmla="*/ 572453 w 657225"/>
                  <a:gd name="connsiteY96" fmla="*/ 55245 h 1238250"/>
                  <a:gd name="connsiteX97" fmla="*/ 553403 w 657225"/>
                  <a:gd name="connsiteY97" fmla="*/ 85725 h 1238250"/>
                  <a:gd name="connsiteX98" fmla="*/ 426720 w 657225"/>
                  <a:gd name="connsiteY98" fmla="*/ 554355 h 1238250"/>
                  <a:gd name="connsiteX99" fmla="*/ 407670 w 657225"/>
                  <a:gd name="connsiteY99" fmla="*/ 524828 h 1238250"/>
                  <a:gd name="connsiteX100" fmla="*/ 391478 w 657225"/>
                  <a:gd name="connsiteY100" fmla="*/ 553403 h 1238250"/>
                  <a:gd name="connsiteX101" fmla="*/ 409575 w 657225"/>
                  <a:gd name="connsiteY101" fmla="*/ 581025 h 1238250"/>
                  <a:gd name="connsiteX102" fmla="*/ 426720 w 657225"/>
                  <a:gd name="connsiteY102" fmla="*/ 554355 h 1238250"/>
                  <a:gd name="connsiteX103" fmla="*/ 510540 w 657225"/>
                  <a:gd name="connsiteY103" fmla="*/ 552450 h 1238250"/>
                  <a:gd name="connsiteX104" fmla="*/ 491490 w 657225"/>
                  <a:gd name="connsiteY104" fmla="*/ 524828 h 1238250"/>
                  <a:gd name="connsiteX105" fmla="*/ 475298 w 657225"/>
                  <a:gd name="connsiteY105" fmla="*/ 551498 h 1238250"/>
                  <a:gd name="connsiteX106" fmla="*/ 491490 w 657225"/>
                  <a:gd name="connsiteY106" fmla="*/ 581025 h 1238250"/>
                  <a:gd name="connsiteX107" fmla="*/ 510540 w 657225"/>
                  <a:gd name="connsiteY107" fmla="*/ 552450 h 1238250"/>
                  <a:gd name="connsiteX108" fmla="*/ 589598 w 657225"/>
                  <a:gd name="connsiteY108" fmla="*/ 553403 h 1238250"/>
                  <a:gd name="connsiteX109" fmla="*/ 572453 w 657225"/>
                  <a:gd name="connsiteY109" fmla="*/ 524828 h 1238250"/>
                  <a:gd name="connsiteX110" fmla="*/ 554355 w 657225"/>
                  <a:gd name="connsiteY110" fmla="*/ 554355 h 1238250"/>
                  <a:gd name="connsiteX111" fmla="*/ 572453 w 657225"/>
                  <a:gd name="connsiteY111" fmla="*/ 581025 h 1238250"/>
                  <a:gd name="connsiteX112" fmla="*/ 589598 w 657225"/>
                  <a:gd name="connsiteY112" fmla="*/ 553403 h 1238250"/>
                  <a:gd name="connsiteX113" fmla="*/ 62865 w 657225"/>
                  <a:gd name="connsiteY113" fmla="*/ 862965 h 1238250"/>
                  <a:gd name="connsiteX114" fmla="*/ 80010 w 657225"/>
                  <a:gd name="connsiteY114" fmla="*/ 891540 h 1238250"/>
                  <a:gd name="connsiteX115" fmla="*/ 98108 w 657225"/>
                  <a:gd name="connsiteY115" fmla="*/ 864870 h 1238250"/>
                  <a:gd name="connsiteX116" fmla="*/ 80010 w 657225"/>
                  <a:gd name="connsiteY116" fmla="*/ 834390 h 1238250"/>
                  <a:gd name="connsiteX117" fmla="*/ 62865 w 657225"/>
                  <a:gd name="connsiteY117" fmla="*/ 862965 h 1238250"/>
                  <a:gd name="connsiteX118" fmla="*/ 264795 w 657225"/>
                  <a:gd name="connsiteY118" fmla="*/ 862012 h 1238250"/>
                  <a:gd name="connsiteX119" fmla="*/ 246698 w 657225"/>
                  <a:gd name="connsiteY119" fmla="*/ 833437 h 1238250"/>
                  <a:gd name="connsiteX120" fmla="*/ 229553 w 657225"/>
                  <a:gd name="connsiteY120" fmla="*/ 862012 h 1238250"/>
                  <a:gd name="connsiteX121" fmla="*/ 246698 w 657225"/>
                  <a:gd name="connsiteY121" fmla="*/ 890587 h 1238250"/>
                  <a:gd name="connsiteX122" fmla="*/ 264795 w 657225"/>
                  <a:gd name="connsiteY122" fmla="*/ 862012 h 1238250"/>
                  <a:gd name="connsiteX123" fmla="*/ 344805 w 657225"/>
                  <a:gd name="connsiteY123" fmla="*/ 862965 h 1238250"/>
                  <a:gd name="connsiteX124" fmla="*/ 325755 w 657225"/>
                  <a:gd name="connsiteY124" fmla="*/ 833437 h 1238250"/>
                  <a:gd name="connsiteX125" fmla="*/ 309563 w 657225"/>
                  <a:gd name="connsiteY125" fmla="*/ 860108 h 1238250"/>
                  <a:gd name="connsiteX126" fmla="*/ 326708 w 657225"/>
                  <a:gd name="connsiteY126" fmla="*/ 890587 h 1238250"/>
                  <a:gd name="connsiteX127" fmla="*/ 344805 w 657225"/>
                  <a:gd name="connsiteY127" fmla="*/ 862965 h 1238250"/>
                  <a:gd name="connsiteX128" fmla="*/ 390525 w 657225"/>
                  <a:gd name="connsiteY128" fmla="*/ 862012 h 1238250"/>
                  <a:gd name="connsiteX129" fmla="*/ 408623 w 657225"/>
                  <a:gd name="connsiteY129" fmla="*/ 890587 h 1238250"/>
                  <a:gd name="connsiteX130" fmla="*/ 426720 w 657225"/>
                  <a:gd name="connsiteY130" fmla="*/ 860108 h 1238250"/>
                  <a:gd name="connsiteX131" fmla="*/ 407670 w 657225"/>
                  <a:gd name="connsiteY131" fmla="*/ 833437 h 1238250"/>
                  <a:gd name="connsiteX132" fmla="*/ 390525 w 657225"/>
                  <a:gd name="connsiteY132" fmla="*/ 862012 h 1238250"/>
                  <a:gd name="connsiteX133" fmla="*/ 511492 w 657225"/>
                  <a:gd name="connsiteY133" fmla="*/ 862012 h 1238250"/>
                  <a:gd name="connsiteX134" fmla="*/ 493395 w 657225"/>
                  <a:gd name="connsiteY134" fmla="*/ 834390 h 1238250"/>
                  <a:gd name="connsiteX135" fmla="*/ 475298 w 657225"/>
                  <a:gd name="connsiteY135" fmla="*/ 862012 h 1238250"/>
                  <a:gd name="connsiteX136" fmla="*/ 493395 w 657225"/>
                  <a:gd name="connsiteY136" fmla="*/ 891540 h 1238250"/>
                  <a:gd name="connsiteX137" fmla="*/ 511492 w 657225"/>
                  <a:gd name="connsiteY137" fmla="*/ 862012 h 1238250"/>
                  <a:gd name="connsiteX138" fmla="*/ 589598 w 657225"/>
                  <a:gd name="connsiteY138" fmla="*/ 862012 h 1238250"/>
                  <a:gd name="connsiteX139" fmla="*/ 571500 w 657225"/>
                  <a:gd name="connsiteY139" fmla="*/ 834390 h 1238250"/>
                  <a:gd name="connsiteX140" fmla="*/ 554355 w 657225"/>
                  <a:gd name="connsiteY140" fmla="*/ 862012 h 1238250"/>
                  <a:gd name="connsiteX141" fmla="*/ 570548 w 657225"/>
                  <a:gd name="connsiteY141" fmla="*/ 890587 h 1238250"/>
                  <a:gd name="connsiteX142" fmla="*/ 589598 w 657225"/>
                  <a:gd name="connsiteY142" fmla="*/ 862012 h 1238250"/>
                  <a:gd name="connsiteX143" fmla="*/ 100013 w 657225"/>
                  <a:gd name="connsiteY143" fmla="*/ 1018223 h 1238250"/>
                  <a:gd name="connsiteX144" fmla="*/ 82868 w 657225"/>
                  <a:gd name="connsiteY144" fmla="*/ 989648 h 1238250"/>
                  <a:gd name="connsiteX145" fmla="*/ 63818 w 657225"/>
                  <a:gd name="connsiteY145" fmla="*/ 1018223 h 1238250"/>
                  <a:gd name="connsiteX146" fmla="*/ 82868 w 657225"/>
                  <a:gd name="connsiteY146" fmla="*/ 1046798 h 1238250"/>
                  <a:gd name="connsiteX147" fmla="*/ 100013 w 657225"/>
                  <a:gd name="connsiteY147" fmla="*/ 1018223 h 1238250"/>
                  <a:gd name="connsiteX148" fmla="*/ 264795 w 657225"/>
                  <a:gd name="connsiteY148" fmla="*/ 1018223 h 1238250"/>
                  <a:gd name="connsiteX149" fmla="*/ 247650 w 657225"/>
                  <a:gd name="connsiteY149" fmla="*/ 989648 h 1238250"/>
                  <a:gd name="connsiteX150" fmla="*/ 229553 w 657225"/>
                  <a:gd name="connsiteY150" fmla="*/ 1017270 h 1238250"/>
                  <a:gd name="connsiteX151" fmla="*/ 247650 w 657225"/>
                  <a:gd name="connsiteY151" fmla="*/ 1047750 h 1238250"/>
                  <a:gd name="connsiteX152" fmla="*/ 264795 w 657225"/>
                  <a:gd name="connsiteY152" fmla="*/ 1018223 h 1238250"/>
                  <a:gd name="connsiteX153" fmla="*/ 308610 w 657225"/>
                  <a:gd name="connsiteY153" fmla="*/ 1018223 h 1238250"/>
                  <a:gd name="connsiteX154" fmla="*/ 325755 w 657225"/>
                  <a:gd name="connsiteY154" fmla="*/ 1046798 h 1238250"/>
                  <a:gd name="connsiteX155" fmla="*/ 343853 w 657225"/>
                  <a:gd name="connsiteY155" fmla="*/ 1019175 h 1238250"/>
                  <a:gd name="connsiteX156" fmla="*/ 325755 w 657225"/>
                  <a:gd name="connsiteY156" fmla="*/ 988695 h 1238250"/>
                  <a:gd name="connsiteX157" fmla="*/ 308610 w 657225"/>
                  <a:gd name="connsiteY157" fmla="*/ 1018223 h 1238250"/>
                  <a:gd name="connsiteX158" fmla="*/ 426720 w 657225"/>
                  <a:gd name="connsiteY158" fmla="*/ 1018223 h 1238250"/>
                  <a:gd name="connsiteX159" fmla="*/ 409575 w 657225"/>
                  <a:gd name="connsiteY159" fmla="*/ 989648 h 1238250"/>
                  <a:gd name="connsiteX160" fmla="*/ 391478 w 657225"/>
                  <a:gd name="connsiteY160" fmla="*/ 1016317 h 1238250"/>
                  <a:gd name="connsiteX161" fmla="*/ 408623 w 657225"/>
                  <a:gd name="connsiteY161" fmla="*/ 1046798 h 1238250"/>
                  <a:gd name="connsiteX162" fmla="*/ 426720 w 657225"/>
                  <a:gd name="connsiteY162" fmla="*/ 1018223 h 1238250"/>
                  <a:gd name="connsiteX163" fmla="*/ 474345 w 657225"/>
                  <a:gd name="connsiteY163" fmla="*/ 1019175 h 1238250"/>
                  <a:gd name="connsiteX164" fmla="*/ 492443 w 657225"/>
                  <a:gd name="connsiteY164" fmla="*/ 1047750 h 1238250"/>
                  <a:gd name="connsiteX165" fmla="*/ 510540 w 657225"/>
                  <a:gd name="connsiteY165" fmla="*/ 1020128 h 1238250"/>
                  <a:gd name="connsiteX166" fmla="*/ 491490 w 657225"/>
                  <a:gd name="connsiteY166" fmla="*/ 990600 h 1238250"/>
                  <a:gd name="connsiteX167" fmla="*/ 474345 w 657225"/>
                  <a:gd name="connsiteY167" fmla="*/ 1019175 h 1238250"/>
                  <a:gd name="connsiteX168" fmla="*/ 589598 w 657225"/>
                  <a:gd name="connsiteY168" fmla="*/ 1019175 h 1238250"/>
                  <a:gd name="connsiteX169" fmla="*/ 570548 w 657225"/>
                  <a:gd name="connsiteY169" fmla="*/ 989648 h 1238250"/>
                  <a:gd name="connsiteX170" fmla="*/ 553403 w 657225"/>
                  <a:gd name="connsiteY170" fmla="*/ 1017270 h 1238250"/>
                  <a:gd name="connsiteX171" fmla="*/ 571500 w 657225"/>
                  <a:gd name="connsiteY171" fmla="*/ 1046798 h 1238250"/>
                  <a:gd name="connsiteX172" fmla="*/ 589598 w 657225"/>
                  <a:gd name="connsiteY172" fmla="*/ 1019175 h 1238250"/>
                  <a:gd name="connsiteX173" fmla="*/ 100013 w 657225"/>
                  <a:gd name="connsiteY173" fmla="*/ 1173480 h 1238250"/>
                  <a:gd name="connsiteX174" fmla="*/ 82868 w 657225"/>
                  <a:gd name="connsiteY174" fmla="*/ 1144905 h 1238250"/>
                  <a:gd name="connsiteX175" fmla="*/ 63818 w 657225"/>
                  <a:gd name="connsiteY175" fmla="*/ 1171575 h 1238250"/>
                  <a:gd name="connsiteX176" fmla="*/ 81915 w 657225"/>
                  <a:gd name="connsiteY176" fmla="*/ 1201103 h 1238250"/>
                  <a:gd name="connsiteX177" fmla="*/ 100013 w 657225"/>
                  <a:gd name="connsiteY177" fmla="*/ 1173480 h 1238250"/>
                  <a:gd name="connsiteX178" fmla="*/ 99060 w 657225"/>
                  <a:gd name="connsiteY178" fmla="*/ 398145 h 1238250"/>
                  <a:gd name="connsiteX179" fmla="*/ 80963 w 657225"/>
                  <a:gd name="connsiteY179" fmla="*/ 368618 h 1238250"/>
                  <a:gd name="connsiteX180" fmla="*/ 63818 w 657225"/>
                  <a:gd name="connsiteY180" fmla="*/ 394335 h 1238250"/>
                  <a:gd name="connsiteX181" fmla="*/ 80010 w 657225"/>
                  <a:gd name="connsiteY181" fmla="*/ 426720 h 1238250"/>
                  <a:gd name="connsiteX182" fmla="*/ 99060 w 657225"/>
                  <a:gd name="connsiteY182" fmla="*/ 398145 h 1238250"/>
                  <a:gd name="connsiteX183" fmla="*/ 344805 w 657225"/>
                  <a:gd name="connsiteY183" fmla="*/ 551498 h 1238250"/>
                  <a:gd name="connsiteX184" fmla="*/ 327660 w 657225"/>
                  <a:gd name="connsiteY184" fmla="*/ 524828 h 1238250"/>
                  <a:gd name="connsiteX185" fmla="*/ 309563 w 657225"/>
                  <a:gd name="connsiteY185" fmla="*/ 554355 h 1238250"/>
                  <a:gd name="connsiteX186" fmla="*/ 326708 w 657225"/>
                  <a:gd name="connsiteY186" fmla="*/ 581025 h 1238250"/>
                  <a:gd name="connsiteX187" fmla="*/ 344805 w 657225"/>
                  <a:gd name="connsiteY187" fmla="*/ 551498 h 1238250"/>
                  <a:gd name="connsiteX188" fmla="*/ 264795 w 657225"/>
                  <a:gd name="connsiteY188" fmla="*/ 397193 h 1238250"/>
                  <a:gd name="connsiteX189" fmla="*/ 248603 w 657225"/>
                  <a:gd name="connsiteY189" fmla="*/ 368618 h 1238250"/>
                  <a:gd name="connsiteX190" fmla="*/ 229553 w 657225"/>
                  <a:gd name="connsiteY190" fmla="*/ 395287 h 1238250"/>
                  <a:gd name="connsiteX191" fmla="*/ 246698 w 657225"/>
                  <a:gd name="connsiteY191" fmla="*/ 425768 h 1238250"/>
                  <a:gd name="connsiteX192" fmla="*/ 264795 w 657225"/>
                  <a:gd name="connsiteY192" fmla="*/ 397193 h 1238250"/>
                  <a:gd name="connsiteX193" fmla="*/ 344805 w 657225"/>
                  <a:gd name="connsiteY193" fmla="*/ 398145 h 1238250"/>
                  <a:gd name="connsiteX194" fmla="*/ 325755 w 657225"/>
                  <a:gd name="connsiteY194" fmla="*/ 368618 h 1238250"/>
                  <a:gd name="connsiteX195" fmla="*/ 308610 w 657225"/>
                  <a:gd name="connsiteY195" fmla="*/ 394335 h 1238250"/>
                  <a:gd name="connsiteX196" fmla="*/ 325755 w 657225"/>
                  <a:gd name="connsiteY196" fmla="*/ 425768 h 1238250"/>
                  <a:gd name="connsiteX197" fmla="*/ 344805 w 657225"/>
                  <a:gd name="connsiteY197" fmla="*/ 398145 h 1238250"/>
                  <a:gd name="connsiteX198" fmla="*/ 427673 w 657225"/>
                  <a:gd name="connsiteY198" fmla="*/ 396240 h 1238250"/>
                  <a:gd name="connsiteX199" fmla="*/ 410528 w 657225"/>
                  <a:gd name="connsiteY199" fmla="*/ 368618 h 1238250"/>
                  <a:gd name="connsiteX200" fmla="*/ 392430 w 657225"/>
                  <a:gd name="connsiteY200" fmla="*/ 395287 h 1238250"/>
                  <a:gd name="connsiteX201" fmla="*/ 409575 w 657225"/>
                  <a:gd name="connsiteY201" fmla="*/ 425768 h 1238250"/>
                  <a:gd name="connsiteX202" fmla="*/ 427673 w 657225"/>
                  <a:gd name="connsiteY202" fmla="*/ 396240 h 1238250"/>
                  <a:gd name="connsiteX203" fmla="*/ 511492 w 657225"/>
                  <a:gd name="connsiteY203" fmla="*/ 397193 h 1238250"/>
                  <a:gd name="connsiteX204" fmla="*/ 494348 w 657225"/>
                  <a:gd name="connsiteY204" fmla="*/ 368618 h 1238250"/>
                  <a:gd name="connsiteX205" fmla="*/ 476250 w 657225"/>
                  <a:gd name="connsiteY205" fmla="*/ 396240 h 1238250"/>
                  <a:gd name="connsiteX206" fmla="*/ 494348 w 657225"/>
                  <a:gd name="connsiteY206" fmla="*/ 425768 h 1238250"/>
                  <a:gd name="connsiteX207" fmla="*/ 511492 w 657225"/>
                  <a:gd name="connsiteY207" fmla="*/ 397193 h 1238250"/>
                  <a:gd name="connsiteX208" fmla="*/ 553403 w 657225"/>
                  <a:gd name="connsiteY208" fmla="*/ 397193 h 1238250"/>
                  <a:gd name="connsiteX209" fmla="*/ 571500 w 657225"/>
                  <a:gd name="connsiteY209" fmla="*/ 425768 h 1238250"/>
                  <a:gd name="connsiteX210" fmla="*/ 589598 w 657225"/>
                  <a:gd name="connsiteY210" fmla="*/ 398145 h 1238250"/>
                  <a:gd name="connsiteX211" fmla="*/ 571500 w 657225"/>
                  <a:gd name="connsiteY211" fmla="*/ 367665 h 1238250"/>
                  <a:gd name="connsiteX212" fmla="*/ 553403 w 657225"/>
                  <a:gd name="connsiteY212" fmla="*/ 397193 h 1238250"/>
                  <a:gd name="connsiteX213" fmla="*/ 308610 w 657225"/>
                  <a:gd name="connsiteY213" fmla="*/ 707708 h 1238250"/>
                  <a:gd name="connsiteX214" fmla="*/ 327660 w 657225"/>
                  <a:gd name="connsiteY214" fmla="*/ 734378 h 1238250"/>
                  <a:gd name="connsiteX215" fmla="*/ 344805 w 657225"/>
                  <a:gd name="connsiteY215" fmla="*/ 707708 h 1238250"/>
                  <a:gd name="connsiteX216" fmla="*/ 327660 w 657225"/>
                  <a:gd name="connsiteY216" fmla="*/ 680085 h 1238250"/>
                  <a:gd name="connsiteX217" fmla="*/ 308610 w 657225"/>
                  <a:gd name="connsiteY217" fmla="*/ 707708 h 1238250"/>
                  <a:gd name="connsiteX218" fmla="*/ 391478 w 657225"/>
                  <a:gd name="connsiteY218" fmla="*/ 706755 h 1238250"/>
                  <a:gd name="connsiteX219" fmla="*/ 410528 w 657225"/>
                  <a:gd name="connsiteY219" fmla="*/ 734378 h 1238250"/>
                  <a:gd name="connsiteX220" fmla="*/ 426720 w 657225"/>
                  <a:gd name="connsiteY220" fmla="*/ 707708 h 1238250"/>
                  <a:gd name="connsiteX221" fmla="*/ 407670 w 657225"/>
                  <a:gd name="connsiteY221" fmla="*/ 680085 h 1238250"/>
                  <a:gd name="connsiteX222" fmla="*/ 391478 w 657225"/>
                  <a:gd name="connsiteY222" fmla="*/ 706755 h 1238250"/>
                  <a:gd name="connsiteX223" fmla="*/ 475298 w 657225"/>
                  <a:gd name="connsiteY223" fmla="*/ 706755 h 1238250"/>
                  <a:gd name="connsiteX224" fmla="*/ 494348 w 657225"/>
                  <a:gd name="connsiteY224" fmla="*/ 735330 h 1238250"/>
                  <a:gd name="connsiteX225" fmla="*/ 510540 w 657225"/>
                  <a:gd name="connsiteY225" fmla="*/ 708660 h 1238250"/>
                  <a:gd name="connsiteX226" fmla="*/ 493395 w 657225"/>
                  <a:gd name="connsiteY226" fmla="*/ 681037 h 1238250"/>
                  <a:gd name="connsiteX227" fmla="*/ 475298 w 657225"/>
                  <a:gd name="connsiteY227" fmla="*/ 706755 h 1238250"/>
                  <a:gd name="connsiteX228" fmla="*/ 589598 w 657225"/>
                  <a:gd name="connsiteY228" fmla="*/ 706755 h 1238250"/>
                  <a:gd name="connsiteX229" fmla="*/ 571500 w 657225"/>
                  <a:gd name="connsiteY229" fmla="*/ 681037 h 1238250"/>
                  <a:gd name="connsiteX230" fmla="*/ 554355 w 657225"/>
                  <a:gd name="connsiteY230" fmla="*/ 706755 h 1238250"/>
                  <a:gd name="connsiteX231" fmla="*/ 570548 w 657225"/>
                  <a:gd name="connsiteY231" fmla="*/ 735330 h 1238250"/>
                  <a:gd name="connsiteX232" fmla="*/ 589598 w 657225"/>
                  <a:gd name="connsiteY232" fmla="*/ 706755 h 1238250"/>
                  <a:gd name="connsiteX233" fmla="*/ 63818 w 657225"/>
                  <a:gd name="connsiteY233" fmla="*/ 163830 h 1238250"/>
                  <a:gd name="connsiteX234" fmla="*/ 81915 w 657225"/>
                  <a:gd name="connsiteY234" fmla="*/ 191452 h 1238250"/>
                  <a:gd name="connsiteX235" fmla="*/ 100013 w 657225"/>
                  <a:gd name="connsiteY235" fmla="*/ 168593 h 1238250"/>
                  <a:gd name="connsiteX236" fmla="*/ 83820 w 657225"/>
                  <a:gd name="connsiteY236" fmla="*/ 139065 h 1238250"/>
                  <a:gd name="connsiteX237" fmla="*/ 63818 w 657225"/>
                  <a:gd name="connsiteY237" fmla="*/ 163830 h 1238250"/>
                  <a:gd name="connsiteX238" fmla="*/ 229553 w 657225"/>
                  <a:gd name="connsiteY238" fmla="*/ 165735 h 1238250"/>
                  <a:gd name="connsiteX239" fmla="*/ 246698 w 657225"/>
                  <a:gd name="connsiteY239" fmla="*/ 191452 h 1238250"/>
                  <a:gd name="connsiteX240" fmla="*/ 264795 w 657225"/>
                  <a:gd name="connsiteY240" fmla="*/ 163830 h 1238250"/>
                  <a:gd name="connsiteX241" fmla="*/ 246698 w 657225"/>
                  <a:gd name="connsiteY241" fmla="*/ 139065 h 1238250"/>
                  <a:gd name="connsiteX242" fmla="*/ 229553 w 657225"/>
                  <a:gd name="connsiteY242" fmla="*/ 165735 h 1238250"/>
                  <a:gd name="connsiteX243" fmla="*/ 308610 w 657225"/>
                  <a:gd name="connsiteY243" fmla="*/ 165735 h 1238250"/>
                  <a:gd name="connsiteX244" fmla="*/ 325755 w 657225"/>
                  <a:gd name="connsiteY244" fmla="*/ 191452 h 1238250"/>
                  <a:gd name="connsiteX245" fmla="*/ 344805 w 657225"/>
                  <a:gd name="connsiteY245" fmla="*/ 163830 h 1238250"/>
                  <a:gd name="connsiteX246" fmla="*/ 325755 w 657225"/>
                  <a:gd name="connsiteY246" fmla="*/ 139065 h 1238250"/>
                  <a:gd name="connsiteX247" fmla="*/ 308610 w 657225"/>
                  <a:gd name="connsiteY247" fmla="*/ 165735 h 1238250"/>
                  <a:gd name="connsiteX248" fmla="*/ 391478 w 657225"/>
                  <a:gd name="connsiteY248" fmla="*/ 165735 h 1238250"/>
                  <a:gd name="connsiteX249" fmla="*/ 408623 w 657225"/>
                  <a:gd name="connsiteY249" fmla="*/ 191452 h 1238250"/>
                  <a:gd name="connsiteX250" fmla="*/ 426720 w 657225"/>
                  <a:gd name="connsiteY250" fmla="*/ 163830 h 1238250"/>
                  <a:gd name="connsiteX251" fmla="*/ 408623 w 657225"/>
                  <a:gd name="connsiteY251" fmla="*/ 139065 h 1238250"/>
                  <a:gd name="connsiteX252" fmla="*/ 391478 w 657225"/>
                  <a:gd name="connsiteY252" fmla="*/ 165735 h 1238250"/>
                  <a:gd name="connsiteX253" fmla="*/ 475298 w 657225"/>
                  <a:gd name="connsiteY253" fmla="*/ 164783 h 1238250"/>
                  <a:gd name="connsiteX254" fmla="*/ 492443 w 657225"/>
                  <a:gd name="connsiteY254" fmla="*/ 191452 h 1238250"/>
                  <a:gd name="connsiteX255" fmla="*/ 510540 w 657225"/>
                  <a:gd name="connsiteY255" fmla="*/ 166688 h 1238250"/>
                  <a:gd name="connsiteX256" fmla="*/ 491490 w 657225"/>
                  <a:gd name="connsiteY256" fmla="*/ 139065 h 1238250"/>
                  <a:gd name="connsiteX257" fmla="*/ 475298 w 657225"/>
                  <a:gd name="connsiteY257" fmla="*/ 164783 h 1238250"/>
                  <a:gd name="connsiteX258" fmla="*/ 553403 w 657225"/>
                  <a:gd name="connsiteY258" fmla="*/ 163830 h 1238250"/>
                  <a:gd name="connsiteX259" fmla="*/ 570548 w 657225"/>
                  <a:gd name="connsiteY259" fmla="*/ 191452 h 1238250"/>
                  <a:gd name="connsiteX260" fmla="*/ 588645 w 657225"/>
                  <a:gd name="connsiteY260" fmla="*/ 166688 h 1238250"/>
                  <a:gd name="connsiteX261" fmla="*/ 570548 w 657225"/>
                  <a:gd name="connsiteY261" fmla="*/ 139065 h 1238250"/>
                  <a:gd name="connsiteX262" fmla="*/ 553403 w 657225"/>
                  <a:gd name="connsiteY262" fmla="*/ 163830 h 1238250"/>
                  <a:gd name="connsiteX263" fmla="*/ 99060 w 657225"/>
                  <a:gd name="connsiteY263" fmla="*/ 243840 h 1238250"/>
                  <a:gd name="connsiteX264" fmla="*/ 80963 w 657225"/>
                  <a:gd name="connsiteY264" fmla="*/ 216218 h 1238250"/>
                  <a:gd name="connsiteX265" fmla="*/ 62865 w 657225"/>
                  <a:gd name="connsiteY265" fmla="*/ 243840 h 1238250"/>
                  <a:gd name="connsiteX266" fmla="*/ 81915 w 657225"/>
                  <a:gd name="connsiteY266" fmla="*/ 270510 h 1238250"/>
                  <a:gd name="connsiteX267" fmla="*/ 99060 w 657225"/>
                  <a:gd name="connsiteY267" fmla="*/ 243840 h 1238250"/>
                  <a:gd name="connsiteX268" fmla="*/ 264795 w 657225"/>
                  <a:gd name="connsiteY268" fmla="*/ 244793 h 1238250"/>
                  <a:gd name="connsiteX269" fmla="*/ 245745 w 657225"/>
                  <a:gd name="connsiteY269" fmla="*/ 216218 h 1238250"/>
                  <a:gd name="connsiteX270" fmla="*/ 229553 w 657225"/>
                  <a:gd name="connsiteY270" fmla="*/ 242887 h 1238250"/>
                  <a:gd name="connsiteX271" fmla="*/ 247650 w 657225"/>
                  <a:gd name="connsiteY271" fmla="*/ 270510 h 1238250"/>
                  <a:gd name="connsiteX272" fmla="*/ 264795 w 657225"/>
                  <a:gd name="connsiteY272" fmla="*/ 244793 h 1238250"/>
                  <a:gd name="connsiteX273" fmla="*/ 308610 w 657225"/>
                  <a:gd name="connsiteY273" fmla="*/ 242887 h 1238250"/>
                  <a:gd name="connsiteX274" fmla="*/ 325755 w 657225"/>
                  <a:gd name="connsiteY274" fmla="*/ 270510 h 1238250"/>
                  <a:gd name="connsiteX275" fmla="*/ 343853 w 657225"/>
                  <a:gd name="connsiteY275" fmla="*/ 245745 h 1238250"/>
                  <a:gd name="connsiteX276" fmla="*/ 324803 w 657225"/>
                  <a:gd name="connsiteY276" fmla="*/ 216218 h 1238250"/>
                  <a:gd name="connsiteX277" fmla="*/ 308610 w 657225"/>
                  <a:gd name="connsiteY277" fmla="*/ 242887 h 1238250"/>
                  <a:gd name="connsiteX278" fmla="*/ 391478 w 657225"/>
                  <a:gd name="connsiteY278" fmla="*/ 243840 h 1238250"/>
                  <a:gd name="connsiteX279" fmla="*/ 409575 w 657225"/>
                  <a:gd name="connsiteY279" fmla="*/ 270510 h 1238250"/>
                  <a:gd name="connsiteX280" fmla="*/ 426720 w 657225"/>
                  <a:gd name="connsiteY280" fmla="*/ 244793 h 1238250"/>
                  <a:gd name="connsiteX281" fmla="*/ 409575 w 657225"/>
                  <a:gd name="connsiteY281" fmla="*/ 216218 h 1238250"/>
                  <a:gd name="connsiteX282" fmla="*/ 391478 w 657225"/>
                  <a:gd name="connsiteY282" fmla="*/ 243840 h 1238250"/>
                  <a:gd name="connsiteX283" fmla="*/ 510540 w 657225"/>
                  <a:gd name="connsiteY283" fmla="*/ 244793 h 1238250"/>
                  <a:gd name="connsiteX284" fmla="*/ 491490 w 657225"/>
                  <a:gd name="connsiteY284" fmla="*/ 216218 h 1238250"/>
                  <a:gd name="connsiteX285" fmla="*/ 475298 w 657225"/>
                  <a:gd name="connsiteY285" fmla="*/ 245745 h 1238250"/>
                  <a:gd name="connsiteX286" fmla="*/ 492443 w 657225"/>
                  <a:gd name="connsiteY286" fmla="*/ 270510 h 1238250"/>
                  <a:gd name="connsiteX287" fmla="*/ 510540 w 657225"/>
                  <a:gd name="connsiteY287" fmla="*/ 244793 h 1238250"/>
                  <a:gd name="connsiteX288" fmla="*/ 589598 w 657225"/>
                  <a:gd name="connsiteY288" fmla="*/ 243840 h 1238250"/>
                  <a:gd name="connsiteX289" fmla="*/ 570548 w 657225"/>
                  <a:gd name="connsiteY289" fmla="*/ 215265 h 1238250"/>
                  <a:gd name="connsiteX290" fmla="*/ 554355 w 657225"/>
                  <a:gd name="connsiteY290" fmla="*/ 244793 h 1238250"/>
                  <a:gd name="connsiteX291" fmla="*/ 572453 w 657225"/>
                  <a:gd name="connsiteY291" fmla="*/ 270510 h 1238250"/>
                  <a:gd name="connsiteX292" fmla="*/ 589598 w 657225"/>
                  <a:gd name="connsiteY292" fmla="*/ 243840 h 1238250"/>
                  <a:gd name="connsiteX293" fmla="*/ 63818 w 657225"/>
                  <a:gd name="connsiteY293" fmla="*/ 319087 h 1238250"/>
                  <a:gd name="connsiteX294" fmla="*/ 80963 w 657225"/>
                  <a:gd name="connsiteY294" fmla="*/ 346710 h 1238250"/>
                  <a:gd name="connsiteX295" fmla="*/ 99060 w 657225"/>
                  <a:gd name="connsiteY295" fmla="*/ 319087 h 1238250"/>
                  <a:gd name="connsiteX296" fmla="*/ 80010 w 657225"/>
                  <a:gd name="connsiteY296" fmla="*/ 295275 h 1238250"/>
                  <a:gd name="connsiteX297" fmla="*/ 63818 w 657225"/>
                  <a:gd name="connsiteY297" fmla="*/ 319087 h 1238250"/>
                  <a:gd name="connsiteX298" fmla="*/ 308610 w 657225"/>
                  <a:gd name="connsiteY298" fmla="*/ 320993 h 1238250"/>
                  <a:gd name="connsiteX299" fmla="*/ 325755 w 657225"/>
                  <a:gd name="connsiteY299" fmla="*/ 345758 h 1238250"/>
                  <a:gd name="connsiteX300" fmla="*/ 344805 w 657225"/>
                  <a:gd name="connsiteY300" fmla="*/ 318135 h 1238250"/>
                  <a:gd name="connsiteX301" fmla="*/ 326708 w 657225"/>
                  <a:gd name="connsiteY301" fmla="*/ 293370 h 1238250"/>
                  <a:gd name="connsiteX302" fmla="*/ 308610 w 657225"/>
                  <a:gd name="connsiteY302" fmla="*/ 320993 h 1238250"/>
                  <a:gd name="connsiteX303" fmla="*/ 510540 w 657225"/>
                  <a:gd name="connsiteY303" fmla="*/ 321945 h 1238250"/>
                  <a:gd name="connsiteX304" fmla="*/ 492443 w 657225"/>
                  <a:gd name="connsiteY304" fmla="*/ 294322 h 1238250"/>
                  <a:gd name="connsiteX305" fmla="*/ 474345 w 657225"/>
                  <a:gd name="connsiteY305" fmla="*/ 319087 h 1238250"/>
                  <a:gd name="connsiteX306" fmla="*/ 490538 w 657225"/>
                  <a:gd name="connsiteY306" fmla="*/ 345758 h 1238250"/>
                  <a:gd name="connsiteX307" fmla="*/ 510540 w 657225"/>
                  <a:gd name="connsiteY307" fmla="*/ 321945 h 1238250"/>
                  <a:gd name="connsiteX308" fmla="*/ 589598 w 657225"/>
                  <a:gd name="connsiteY308" fmla="*/ 320040 h 1238250"/>
                  <a:gd name="connsiteX309" fmla="*/ 572453 w 657225"/>
                  <a:gd name="connsiteY309" fmla="*/ 294322 h 1238250"/>
                  <a:gd name="connsiteX310" fmla="*/ 554355 w 657225"/>
                  <a:gd name="connsiteY310" fmla="*/ 319087 h 1238250"/>
                  <a:gd name="connsiteX311" fmla="*/ 573405 w 657225"/>
                  <a:gd name="connsiteY311" fmla="*/ 346710 h 1238250"/>
                  <a:gd name="connsiteX312" fmla="*/ 589598 w 657225"/>
                  <a:gd name="connsiteY312" fmla="*/ 320040 h 1238250"/>
                  <a:gd name="connsiteX313" fmla="*/ 63818 w 657225"/>
                  <a:gd name="connsiteY313" fmla="*/ 785812 h 1238250"/>
                  <a:gd name="connsiteX314" fmla="*/ 80963 w 657225"/>
                  <a:gd name="connsiteY314" fmla="*/ 811530 h 1238250"/>
                  <a:gd name="connsiteX315" fmla="*/ 100013 w 657225"/>
                  <a:gd name="connsiteY315" fmla="*/ 786765 h 1238250"/>
                  <a:gd name="connsiteX316" fmla="*/ 81915 w 657225"/>
                  <a:gd name="connsiteY316" fmla="*/ 759143 h 1238250"/>
                  <a:gd name="connsiteX317" fmla="*/ 63818 w 657225"/>
                  <a:gd name="connsiteY317" fmla="*/ 785812 h 1238250"/>
                  <a:gd name="connsiteX318" fmla="*/ 229553 w 657225"/>
                  <a:gd name="connsiteY318" fmla="*/ 783908 h 1238250"/>
                  <a:gd name="connsiteX319" fmla="*/ 247650 w 657225"/>
                  <a:gd name="connsiteY319" fmla="*/ 811530 h 1238250"/>
                  <a:gd name="connsiteX320" fmla="*/ 264795 w 657225"/>
                  <a:gd name="connsiteY320" fmla="*/ 788670 h 1238250"/>
                  <a:gd name="connsiteX321" fmla="*/ 247650 w 657225"/>
                  <a:gd name="connsiteY321" fmla="*/ 760095 h 1238250"/>
                  <a:gd name="connsiteX322" fmla="*/ 229553 w 657225"/>
                  <a:gd name="connsiteY322" fmla="*/ 783908 h 1238250"/>
                  <a:gd name="connsiteX323" fmla="*/ 344805 w 657225"/>
                  <a:gd name="connsiteY323" fmla="*/ 783908 h 1238250"/>
                  <a:gd name="connsiteX324" fmla="*/ 327660 w 657225"/>
                  <a:gd name="connsiteY324" fmla="*/ 759143 h 1238250"/>
                  <a:gd name="connsiteX325" fmla="*/ 308610 w 657225"/>
                  <a:gd name="connsiteY325" fmla="*/ 785812 h 1238250"/>
                  <a:gd name="connsiteX326" fmla="*/ 326708 w 657225"/>
                  <a:gd name="connsiteY326" fmla="*/ 810578 h 1238250"/>
                  <a:gd name="connsiteX327" fmla="*/ 344805 w 657225"/>
                  <a:gd name="connsiteY327" fmla="*/ 783908 h 1238250"/>
                  <a:gd name="connsiteX328" fmla="*/ 392430 w 657225"/>
                  <a:gd name="connsiteY328" fmla="*/ 788670 h 1238250"/>
                  <a:gd name="connsiteX329" fmla="*/ 408623 w 657225"/>
                  <a:gd name="connsiteY329" fmla="*/ 811530 h 1238250"/>
                  <a:gd name="connsiteX330" fmla="*/ 426720 w 657225"/>
                  <a:gd name="connsiteY330" fmla="*/ 788670 h 1238250"/>
                  <a:gd name="connsiteX331" fmla="*/ 410528 w 657225"/>
                  <a:gd name="connsiteY331" fmla="*/ 759143 h 1238250"/>
                  <a:gd name="connsiteX332" fmla="*/ 392430 w 657225"/>
                  <a:gd name="connsiteY332" fmla="*/ 788670 h 1238250"/>
                  <a:gd name="connsiteX333" fmla="*/ 475298 w 657225"/>
                  <a:gd name="connsiteY333" fmla="*/ 785812 h 1238250"/>
                  <a:gd name="connsiteX334" fmla="*/ 491490 w 657225"/>
                  <a:gd name="connsiteY334" fmla="*/ 811530 h 1238250"/>
                  <a:gd name="connsiteX335" fmla="*/ 510540 w 657225"/>
                  <a:gd name="connsiteY335" fmla="*/ 787718 h 1238250"/>
                  <a:gd name="connsiteX336" fmla="*/ 492443 w 657225"/>
                  <a:gd name="connsiteY336" fmla="*/ 760095 h 1238250"/>
                  <a:gd name="connsiteX337" fmla="*/ 475298 w 657225"/>
                  <a:gd name="connsiteY337" fmla="*/ 785812 h 1238250"/>
                  <a:gd name="connsiteX338" fmla="*/ 589598 w 657225"/>
                  <a:gd name="connsiteY338" fmla="*/ 786765 h 1238250"/>
                  <a:gd name="connsiteX339" fmla="*/ 571500 w 657225"/>
                  <a:gd name="connsiteY339" fmla="*/ 759143 h 1238250"/>
                  <a:gd name="connsiteX340" fmla="*/ 553403 w 657225"/>
                  <a:gd name="connsiteY340" fmla="*/ 782003 h 1238250"/>
                  <a:gd name="connsiteX341" fmla="*/ 569595 w 657225"/>
                  <a:gd name="connsiteY341" fmla="*/ 811530 h 1238250"/>
                  <a:gd name="connsiteX342" fmla="*/ 589598 w 657225"/>
                  <a:gd name="connsiteY342" fmla="*/ 786765 h 1238250"/>
                  <a:gd name="connsiteX343" fmla="*/ 99060 w 657225"/>
                  <a:gd name="connsiteY343" fmla="*/ 631508 h 1238250"/>
                  <a:gd name="connsiteX344" fmla="*/ 80963 w 657225"/>
                  <a:gd name="connsiteY344" fmla="*/ 603885 h 1238250"/>
                  <a:gd name="connsiteX345" fmla="*/ 63818 w 657225"/>
                  <a:gd name="connsiteY345" fmla="*/ 629603 h 1238250"/>
                  <a:gd name="connsiteX346" fmla="*/ 80963 w 657225"/>
                  <a:gd name="connsiteY346" fmla="*/ 655320 h 1238250"/>
                  <a:gd name="connsiteX347" fmla="*/ 99060 w 657225"/>
                  <a:gd name="connsiteY347" fmla="*/ 631508 h 1238250"/>
                  <a:gd name="connsiteX348" fmla="*/ 264795 w 657225"/>
                  <a:gd name="connsiteY348" fmla="*/ 629603 h 1238250"/>
                  <a:gd name="connsiteX349" fmla="*/ 247650 w 657225"/>
                  <a:gd name="connsiteY349" fmla="*/ 603885 h 1238250"/>
                  <a:gd name="connsiteX350" fmla="*/ 229553 w 657225"/>
                  <a:gd name="connsiteY350" fmla="*/ 628650 h 1238250"/>
                  <a:gd name="connsiteX351" fmla="*/ 247650 w 657225"/>
                  <a:gd name="connsiteY351" fmla="*/ 656273 h 1238250"/>
                  <a:gd name="connsiteX352" fmla="*/ 264795 w 657225"/>
                  <a:gd name="connsiteY352" fmla="*/ 629603 h 1238250"/>
                  <a:gd name="connsiteX353" fmla="*/ 344805 w 657225"/>
                  <a:gd name="connsiteY353" fmla="*/ 631508 h 1238250"/>
                  <a:gd name="connsiteX354" fmla="*/ 326708 w 657225"/>
                  <a:gd name="connsiteY354" fmla="*/ 603885 h 1238250"/>
                  <a:gd name="connsiteX355" fmla="*/ 308610 w 657225"/>
                  <a:gd name="connsiteY355" fmla="*/ 626745 h 1238250"/>
                  <a:gd name="connsiteX356" fmla="*/ 324803 w 657225"/>
                  <a:gd name="connsiteY356" fmla="*/ 656273 h 1238250"/>
                  <a:gd name="connsiteX357" fmla="*/ 344805 w 657225"/>
                  <a:gd name="connsiteY357" fmla="*/ 631508 h 1238250"/>
                  <a:gd name="connsiteX358" fmla="*/ 426720 w 657225"/>
                  <a:gd name="connsiteY358" fmla="*/ 628650 h 1238250"/>
                  <a:gd name="connsiteX359" fmla="*/ 410528 w 657225"/>
                  <a:gd name="connsiteY359" fmla="*/ 603885 h 1238250"/>
                  <a:gd name="connsiteX360" fmla="*/ 391478 w 657225"/>
                  <a:gd name="connsiteY360" fmla="*/ 627698 h 1238250"/>
                  <a:gd name="connsiteX361" fmla="*/ 408623 w 657225"/>
                  <a:gd name="connsiteY361" fmla="*/ 655320 h 1238250"/>
                  <a:gd name="connsiteX362" fmla="*/ 426720 w 657225"/>
                  <a:gd name="connsiteY362" fmla="*/ 628650 h 1238250"/>
                  <a:gd name="connsiteX363" fmla="*/ 510540 w 657225"/>
                  <a:gd name="connsiteY363" fmla="*/ 629603 h 1238250"/>
                  <a:gd name="connsiteX364" fmla="*/ 493395 w 657225"/>
                  <a:gd name="connsiteY364" fmla="*/ 603885 h 1238250"/>
                  <a:gd name="connsiteX365" fmla="*/ 474345 w 657225"/>
                  <a:gd name="connsiteY365" fmla="*/ 628650 h 1238250"/>
                  <a:gd name="connsiteX366" fmla="*/ 492443 w 657225"/>
                  <a:gd name="connsiteY366" fmla="*/ 656273 h 1238250"/>
                  <a:gd name="connsiteX367" fmla="*/ 510540 w 657225"/>
                  <a:gd name="connsiteY367" fmla="*/ 629603 h 1238250"/>
                  <a:gd name="connsiteX368" fmla="*/ 589598 w 657225"/>
                  <a:gd name="connsiteY368" fmla="*/ 628650 h 1238250"/>
                  <a:gd name="connsiteX369" fmla="*/ 571500 w 657225"/>
                  <a:gd name="connsiteY369" fmla="*/ 603885 h 1238250"/>
                  <a:gd name="connsiteX370" fmla="*/ 553403 w 657225"/>
                  <a:gd name="connsiteY370" fmla="*/ 628650 h 1238250"/>
                  <a:gd name="connsiteX371" fmla="*/ 571500 w 657225"/>
                  <a:gd name="connsiteY371" fmla="*/ 656273 h 1238250"/>
                  <a:gd name="connsiteX372" fmla="*/ 589598 w 657225"/>
                  <a:gd name="connsiteY372" fmla="*/ 628650 h 1238250"/>
                  <a:gd name="connsiteX373" fmla="*/ 99060 w 657225"/>
                  <a:gd name="connsiteY373" fmla="*/ 941070 h 1238250"/>
                  <a:gd name="connsiteX374" fmla="*/ 81915 w 657225"/>
                  <a:gd name="connsiteY374" fmla="*/ 914400 h 1238250"/>
                  <a:gd name="connsiteX375" fmla="*/ 63818 w 657225"/>
                  <a:gd name="connsiteY375" fmla="*/ 939165 h 1238250"/>
                  <a:gd name="connsiteX376" fmla="*/ 82868 w 657225"/>
                  <a:gd name="connsiteY376" fmla="*/ 966787 h 1238250"/>
                  <a:gd name="connsiteX377" fmla="*/ 99060 w 657225"/>
                  <a:gd name="connsiteY377" fmla="*/ 941070 h 1238250"/>
                  <a:gd name="connsiteX378" fmla="*/ 308610 w 657225"/>
                  <a:gd name="connsiteY378" fmla="*/ 939165 h 1238250"/>
                  <a:gd name="connsiteX379" fmla="*/ 325755 w 657225"/>
                  <a:gd name="connsiteY379" fmla="*/ 966787 h 1238250"/>
                  <a:gd name="connsiteX380" fmla="*/ 343853 w 657225"/>
                  <a:gd name="connsiteY380" fmla="*/ 942023 h 1238250"/>
                  <a:gd name="connsiteX381" fmla="*/ 324803 w 657225"/>
                  <a:gd name="connsiteY381" fmla="*/ 915353 h 1238250"/>
                  <a:gd name="connsiteX382" fmla="*/ 308610 w 657225"/>
                  <a:gd name="connsiteY382" fmla="*/ 939165 h 1238250"/>
                  <a:gd name="connsiteX383" fmla="*/ 391478 w 657225"/>
                  <a:gd name="connsiteY383" fmla="*/ 937260 h 1238250"/>
                  <a:gd name="connsiteX384" fmla="*/ 409575 w 657225"/>
                  <a:gd name="connsiteY384" fmla="*/ 966787 h 1238250"/>
                  <a:gd name="connsiteX385" fmla="*/ 426720 w 657225"/>
                  <a:gd name="connsiteY385" fmla="*/ 942975 h 1238250"/>
                  <a:gd name="connsiteX386" fmla="*/ 409575 w 657225"/>
                  <a:gd name="connsiteY386" fmla="*/ 914400 h 1238250"/>
                  <a:gd name="connsiteX387" fmla="*/ 391478 w 657225"/>
                  <a:gd name="connsiteY387" fmla="*/ 937260 h 1238250"/>
                  <a:gd name="connsiteX388" fmla="*/ 511492 w 657225"/>
                  <a:gd name="connsiteY388" fmla="*/ 947737 h 1238250"/>
                  <a:gd name="connsiteX389" fmla="*/ 492443 w 657225"/>
                  <a:gd name="connsiteY389" fmla="*/ 915353 h 1238250"/>
                  <a:gd name="connsiteX390" fmla="*/ 475298 w 657225"/>
                  <a:gd name="connsiteY390" fmla="*/ 941070 h 1238250"/>
                  <a:gd name="connsiteX391" fmla="*/ 492443 w 657225"/>
                  <a:gd name="connsiteY391" fmla="*/ 967740 h 1238250"/>
                  <a:gd name="connsiteX392" fmla="*/ 511492 w 657225"/>
                  <a:gd name="connsiteY392" fmla="*/ 947737 h 1238250"/>
                  <a:gd name="connsiteX393" fmla="*/ 589598 w 657225"/>
                  <a:gd name="connsiteY393" fmla="*/ 940117 h 1238250"/>
                  <a:gd name="connsiteX394" fmla="*/ 572453 w 657225"/>
                  <a:gd name="connsiteY394" fmla="*/ 915353 h 1238250"/>
                  <a:gd name="connsiteX395" fmla="*/ 553403 w 657225"/>
                  <a:gd name="connsiteY395" fmla="*/ 940117 h 1238250"/>
                  <a:gd name="connsiteX396" fmla="*/ 571500 w 657225"/>
                  <a:gd name="connsiteY396" fmla="*/ 967740 h 1238250"/>
                  <a:gd name="connsiteX397" fmla="*/ 589598 w 657225"/>
                  <a:gd name="connsiteY397" fmla="*/ 940117 h 1238250"/>
                  <a:gd name="connsiteX398" fmla="*/ 99060 w 657225"/>
                  <a:gd name="connsiteY398" fmla="*/ 705803 h 1238250"/>
                  <a:gd name="connsiteX399" fmla="*/ 80010 w 657225"/>
                  <a:gd name="connsiteY399" fmla="*/ 680085 h 1238250"/>
                  <a:gd name="connsiteX400" fmla="*/ 62865 w 657225"/>
                  <a:gd name="connsiteY400" fmla="*/ 708660 h 1238250"/>
                  <a:gd name="connsiteX401" fmla="*/ 80010 w 657225"/>
                  <a:gd name="connsiteY401" fmla="*/ 734378 h 1238250"/>
                  <a:gd name="connsiteX402" fmla="*/ 99060 w 657225"/>
                  <a:gd name="connsiteY402" fmla="*/ 705803 h 1238250"/>
                  <a:gd name="connsiteX403" fmla="*/ 264795 w 657225"/>
                  <a:gd name="connsiteY403" fmla="*/ 706755 h 1238250"/>
                  <a:gd name="connsiteX404" fmla="*/ 248603 w 657225"/>
                  <a:gd name="connsiteY404" fmla="*/ 681037 h 1238250"/>
                  <a:gd name="connsiteX405" fmla="*/ 229553 w 657225"/>
                  <a:gd name="connsiteY405" fmla="*/ 707708 h 1238250"/>
                  <a:gd name="connsiteX406" fmla="*/ 245745 w 657225"/>
                  <a:gd name="connsiteY406" fmla="*/ 734378 h 1238250"/>
                  <a:gd name="connsiteX407" fmla="*/ 264795 w 657225"/>
                  <a:gd name="connsiteY407" fmla="*/ 706755 h 1238250"/>
                  <a:gd name="connsiteX408" fmla="*/ 229553 w 657225"/>
                  <a:gd name="connsiteY408" fmla="*/ 943928 h 1238250"/>
                  <a:gd name="connsiteX409" fmla="*/ 246698 w 657225"/>
                  <a:gd name="connsiteY409" fmla="*/ 966787 h 1238250"/>
                  <a:gd name="connsiteX410" fmla="*/ 264795 w 657225"/>
                  <a:gd name="connsiteY410" fmla="*/ 941070 h 1238250"/>
                  <a:gd name="connsiteX411" fmla="*/ 247650 w 657225"/>
                  <a:gd name="connsiteY411" fmla="*/ 915353 h 1238250"/>
                  <a:gd name="connsiteX412" fmla="*/ 229553 w 657225"/>
                  <a:gd name="connsiteY412" fmla="*/ 943928 h 1238250"/>
                  <a:gd name="connsiteX413" fmla="*/ 264795 w 657225"/>
                  <a:gd name="connsiteY413" fmla="*/ 480060 h 1238250"/>
                  <a:gd name="connsiteX414" fmla="*/ 247650 w 657225"/>
                  <a:gd name="connsiteY414" fmla="*/ 450533 h 1238250"/>
                  <a:gd name="connsiteX415" fmla="*/ 229553 w 657225"/>
                  <a:gd name="connsiteY415" fmla="*/ 476250 h 1238250"/>
                  <a:gd name="connsiteX416" fmla="*/ 246698 w 657225"/>
                  <a:gd name="connsiteY416" fmla="*/ 501968 h 1238250"/>
                  <a:gd name="connsiteX417" fmla="*/ 264795 w 657225"/>
                  <a:gd name="connsiteY417" fmla="*/ 480060 h 1238250"/>
                  <a:gd name="connsiteX418" fmla="*/ 264795 w 657225"/>
                  <a:gd name="connsiteY418" fmla="*/ 321945 h 1238250"/>
                  <a:gd name="connsiteX419" fmla="*/ 246698 w 657225"/>
                  <a:gd name="connsiteY419" fmla="*/ 295275 h 1238250"/>
                  <a:gd name="connsiteX420" fmla="*/ 228600 w 657225"/>
                  <a:gd name="connsiteY420" fmla="*/ 320993 h 1238250"/>
                  <a:gd name="connsiteX421" fmla="*/ 245745 w 657225"/>
                  <a:gd name="connsiteY421" fmla="*/ 346710 h 1238250"/>
                  <a:gd name="connsiteX422" fmla="*/ 264795 w 657225"/>
                  <a:gd name="connsiteY422" fmla="*/ 321945 h 1238250"/>
                  <a:gd name="connsiteX423" fmla="*/ 426720 w 657225"/>
                  <a:gd name="connsiteY423" fmla="*/ 321945 h 1238250"/>
                  <a:gd name="connsiteX424" fmla="*/ 410528 w 657225"/>
                  <a:gd name="connsiteY424" fmla="*/ 295275 h 1238250"/>
                  <a:gd name="connsiteX425" fmla="*/ 391478 w 657225"/>
                  <a:gd name="connsiteY425" fmla="*/ 319087 h 1238250"/>
                  <a:gd name="connsiteX426" fmla="*/ 407670 w 657225"/>
                  <a:gd name="connsiteY426" fmla="*/ 346710 h 1238250"/>
                  <a:gd name="connsiteX427" fmla="*/ 426720 w 657225"/>
                  <a:gd name="connsiteY427" fmla="*/ 321945 h 1238250"/>
                  <a:gd name="connsiteX428" fmla="*/ 179070 w 657225"/>
                  <a:gd name="connsiteY428" fmla="*/ 164783 h 1238250"/>
                  <a:gd name="connsiteX429" fmla="*/ 162878 w 657225"/>
                  <a:gd name="connsiteY429" fmla="*/ 139065 h 1238250"/>
                  <a:gd name="connsiteX430" fmla="*/ 143828 w 657225"/>
                  <a:gd name="connsiteY430" fmla="*/ 163830 h 1238250"/>
                  <a:gd name="connsiteX431" fmla="*/ 160973 w 657225"/>
                  <a:gd name="connsiteY431" fmla="*/ 190500 h 1238250"/>
                  <a:gd name="connsiteX432" fmla="*/ 179070 w 657225"/>
                  <a:gd name="connsiteY432" fmla="*/ 164783 h 1238250"/>
                  <a:gd name="connsiteX433" fmla="*/ 426720 w 657225"/>
                  <a:gd name="connsiteY433" fmla="*/ 478155 h 1238250"/>
                  <a:gd name="connsiteX434" fmla="*/ 408623 w 657225"/>
                  <a:gd name="connsiteY434" fmla="*/ 450533 h 1238250"/>
                  <a:gd name="connsiteX435" fmla="*/ 390525 w 657225"/>
                  <a:gd name="connsiteY435" fmla="*/ 476250 h 1238250"/>
                  <a:gd name="connsiteX436" fmla="*/ 411480 w 657225"/>
                  <a:gd name="connsiteY436" fmla="*/ 501968 h 1238250"/>
                  <a:gd name="connsiteX437" fmla="*/ 426720 w 657225"/>
                  <a:gd name="connsiteY437" fmla="*/ 478155 h 1238250"/>
                  <a:gd name="connsiteX438" fmla="*/ 179070 w 657225"/>
                  <a:gd name="connsiteY438" fmla="*/ 84772 h 1238250"/>
                  <a:gd name="connsiteX439" fmla="*/ 160973 w 657225"/>
                  <a:gd name="connsiteY439" fmla="*/ 54293 h 1238250"/>
                  <a:gd name="connsiteX440" fmla="*/ 145733 w 657225"/>
                  <a:gd name="connsiteY440" fmla="*/ 80963 h 1238250"/>
                  <a:gd name="connsiteX441" fmla="*/ 163830 w 657225"/>
                  <a:gd name="connsiteY441" fmla="*/ 114300 h 1238250"/>
                  <a:gd name="connsiteX442" fmla="*/ 179070 w 657225"/>
                  <a:gd name="connsiteY442" fmla="*/ 84772 h 1238250"/>
                  <a:gd name="connsiteX443" fmla="*/ 179070 w 657225"/>
                  <a:gd name="connsiteY443" fmla="*/ 398145 h 1238250"/>
                  <a:gd name="connsiteX444" fmla="*/ 162878 w 657225"/>
                  <a:gd name="connsiteY444" fmla="*/ 368618 h 1238250"/>
                  <a:gd name="connsiteX445" fmla="*/ 144780 w 657225"/>
                  <a:gd name="connsiteY445" fmla="*/ 393383 h 1238250"/>
                  <a:gd name="connsiteX446" fmla="*/ 160973 w 657225"/>
                  <a:gd name="connsiteY446" fmla="*/ 424815 h 1238250"/>
                  <a:gd name="connsiteX447" fmla="*/ 179070 w 657225"/>
                  <a:gd name="connsiteY447" fmla="*/ 398145 h 1238250"/>
                  <a:gd name="connsiteX448" fmla="*/ 179070 w 657225"/>
                  <a:gd name="connsiteY448" fmla="*/ 1018223 h 1238250"/>
                  <a:gd name="connsiteX449" fmla="*/ 162878 w 657225"/>
                  <a:gd name="connsiteY449" fmla="*/ 989648 h 1238250"/>
                  <a:gd name="connsiteX450" fmla="*/ 144780 w 657225"/>
                  <a:gd name="connsiteY450" fmla="*/ 1017270 h 1238250"/>
                  <a:gd name="connsiteX451" fmla="*/ 160020 w 657225"/>
                  <a:gd name="connsiteY451" fmla="*/ 1046798 h 1238250"/>
                  <a:gd name="connsiteX452" fmla="*/ 179070 w 657225"/>
                  <a:gd name="connsiteY452" fmla="*/ 1018223 h 1238250"/>
                  <a:gd name="connsiteX453" fmla="*/ 264795 w 657225"/>
                  <a:gd name="connsiteY453" fmla="*/ 1100138 h 1238250"/>
                  <a:gd name="connsiteX454" fmla="*/ 246698 w 657225"/>
                  <a:gd name="connsiteY454" fmla="*/ 1071563 h 1238250"/>
                  <a:gd name="connsiteX455" fmla="*/ 229553 w 657225"/>
                  <a:gd name="connsiteY455" fmla="*/ 1094423 h 1238250"/>
                  <a:gd name="connsiteX456" fmla="*/ 244793 w 657225"/>
                  <a:gd name="connsiteY456" fmla="*/ 1121092 h 1238250"/>
                  <a:gd name="connsiteX457" fmla="*/ 264795 w 657225"/>
                  <a:gd name="connsiteY457" fmla="*/ 1100138 h 1238250"/>
                  <a:gd name="connsiteX458" fmla="*/ 308610 w 657225"/>
                  <a:gd name="connsiteY458" fmla="*/ 1091565 h 1238250"/>
                  <a:gd name="connsiteX459" fmla="*/ 325755 w 657225"/>
                  <a:gd name="connsiteY459" fmla="*/ 1121092 h 1238250"/>
                  <a:gd name="connsiteX460" fmla="*/ 344805 w 657225"/>
                  <a:gd name="connsiteY460" fmla="*/ 1096328 h 1238250"/>
                  <a:gd name="connsiteX461" fmla="*/ 327660 w 657225"/>
                  <a:gd name="connsiteY461" fmla="*/ 1070610 h 1238250"/>
                  <a:gd name="connsiteX462" fmla="*/ 308610 w 657225"/>
                  <a:gd name="connsiteY462" fmla="*/ 1091565 h 1238250"/>
                  <a:gd name="connsiteX463" fmla="*/ 589598 w 657225"/>
                  <a:gd name="connsiteY463" fmla="*/ 477203 h 1238250"/>
                  <a:gd name="connsiteX464" fmla="*/ 573405 w 657225"/>
                  <a:gd name="connsiteY464" fmla="*/ 451485 h 1238250"/>
                  <a:gd name="connsiteX465" fmla="*/ 554355 w 657225"/>
                  <a:gd name="connsiteY465" fmla="*/ 475297 h 1238250"/>
                  <a:gd name="connsiteX466" fmla="*/ 571500 w 657225"/>
                  <a:gd name="connsiteY466" fmla="*/ 501968 h 1238250"/>
                  <a:gd name="connsiteX467" fmla="*/ 589598 w 657225"/>
                  <a:gd name="connsiteY467" fmla="*/ 477203 h 1238250"/>
                  <a:gd name="connsiteX468" fmla="*/ 511492 w 657225"/>
                  <a:gd name="connsiteY468" fmla="*/ 468630 h 1238250"/>
                  <a:gd name="connsiteX469" fmla="*/ 494348 w 657225"/>
                  <a:gd name="connsiteY469" fmla="*/ 450533 h 1238250"/>
                  <a:gd name="connsiteX470" fmla="*/ 475298 w 657225"/>
                  <a:gd name="connsiteY470" fmla="*/ 475297 h 1238250"/>
                  <a:gd name="connsiteX471" fmla="*/ 494348 w 657225"/>
                  <a:gd name="connsiteY471" fmla="*/ 500062 h 1238250"/>
                  <a:gd name="connsiteX472" fmla="*/ 511492 w 657225"/>
                  <a:gd name="connsiteY472" fmla="*/ 468630 h 1238250"/>
                  <a:gd name="connsiteX473" fmla="*/ 344805 w 657225"/>
                  <a:gd name="connsiteY473" fmla="*/ 476250 h 1238250"/>
                  <a:gd name="connsiteX474" fmla="*/ 326708 w 657225"/>
                  <a:gd name="connsiteY474" fmla="*/ 451485 h 1238250"/>
                  <a:gd name="connsiteX475" fmla="*/ 308610 w 657225"/>
                  <a:gd name="connsiteY475" fmla="*/ 476250 h 1238250"/>
                  <a:gd name="connsiteX476" fmla="*/ 326708 w 657225"/>
                  <a:gd name="connsiteY476" fmla="*/ 501015 h 1238250"/>
                  <a:gd name="connsiteX477" fmla="*/ 344805 w 657225"/>
                  <a:gd name="connsiteY477" fmla="*/ 476250 h 1238250"/>
                  <a:gd name="connsiteX478" fmla="*/ 63818 w 657225"/>
                  <a:gd name="connsiteY478" fmla="*/ 474345 h 1238250"/>
                  <a:gd name="connsiteX479" fmla="*/ 80010 w 657225"/>
                  <a:gd name="connsiteY479" fmla="*/ 501015 h 1238250"/>
                  <a:gd name="connsiteX480" fmla="*/ 100013 w 657225"/>
                  <a:gd name="connsiteY480" fmla="*/ 477203 h 1238250"/>
                  <a:gd name="connsiteX481" fmla="*/ 83820 w 657225"/>
                  <a:gd name="connsiteY481" fmla="*/ 450533 h 1238250"/>
                  <a:gd name="connsiteX482" fmla="*/ 63818 w 657225"/>
                  <a:gd name="connsiteY482" fmla="*/ 474345 h 1238250"/>
                  <a:gd name="connsiteX483" fmla="*/ 99060 w 657225"/>
                  <a:gd name="connsiteY483" fmla="*/ 1097280 h 1238250"/>
                  <a:gd name="connsiteX484" fmla="*/ 82868 w 657225"/>
                  <a:gd name="connsiteY484" fmla="*/ 1071563 h 1238250"/>
                  <a:gd name="connsiteX485" fmla="*/ 63818 w 657225"/>
                  <a:gd name="connsiteY485" fmla="*/ 1095375 h 1238250"/>
                  <a:gd name="connsiteX486" fmla="*/ 80963 w 657225"/>
                  <a:gd name="connsiteY486" fmla="*/ 1122045 h 1238250"/>
                  <a:gd name="connsiteX487" fmla="*/ 99060 w 657225"/>
                  <a:gd name="connsiteY487" fmla="*/ 1097280 h 1238250"/>
                  <a:gd name="connsiteX488" fmla="*/ 179070 w 657225"/>
                  <a:gd name="connsiteY488" fmla="*/ 242887 h 1238250"/>
                  <a:gd name="connsiteX489" fmla="*/ 161925 w 657225"/>
                  <a:gd name="connsiteY489" fmla="*/ 216218 h 1238250"/>
                  <a:gd name="connsiteX490" fmla="*/ 145733 w 657225"/>
                  <a:gd name="connsiteY490" fmla="*/ 242887 h 1238250"/>
                  <a:gd name="connsiteX491" fmla="*/ 161925 w 657225"/>
                  <a:gd name="connsiteY491" fmla="*/ 270510 h 1238250"/>
                  <a:gd name="connsiteX492" fmla="*/ 179070 w 657225"/>
                  <a:gd name="connsiteY492" fmla="*/ 242887 h 1238250"/>
                  <a:gd name="connsiteX493" fmla="*/ 179070 w 657225"/>
                  <a:gd name="connsiteY493" fmla="*/ 707708 h 1238250"/>
                  <a:gd name="connsiteX494" fmla="*/ 161925 w 657225"/>
                  <a:gd name="connsiteY494" fmla="*/ 681037 h 1238250"/>
                  <a:gd name="connsiteX495" fmla="*/ 144780 w 657225"/>
                  <a:gd name="connsiteY495" fmla="*/ 706755 h 1238250"/>
                  <a:gd name="connsiteX496" fmla="*/ 162878 w 657225"/>
                  <a:gd name="connsiteY496" fmla="*/ 734378 h 1238250"/>
                  <a:gd name="connsiteX497" fmla="*/ 179070 w 657225"/>
                  <a:gd name="connsiteY497" fmla="*/ 707708 h 1238250"/>
                  <a:gd name="connsiteX498" fmla="*/ 179070 w 657225"/>
                  <a:gd name="connsiteY498" fmla="*/ 479108 h 1238250"/>
                  <a:gd name="connsiteX499" fmla="*/ 161925 w 657225"/>
                  <a:gd name="connsiteY499" fmla="*/ 450533 h 1238250"/>
                  <a:gd name="connsiteX500" fmla="*/ 144780 w 657225"/>
                  <a:gd name="connsiteY500" fmla="*/ 476250 h 1238250"/>
                  <a:gd name="connsiteX501" fmla="*/ 161925 w 657225"/>
                  <a:gd name="connsiteY501" fmla="*/ 500062 h 1238250"/>
                  <a:gd name="connsiteX502" fmla="*/ 179070 w 657225"/>
                  <a:gd name="connsiteY502" fmla="*/ 479108 h 1238250"/>
                  <a:gd name="connsiteX503" fmla="*/ 144780 w 657225"/>
                  <a:gd name="connsiteY503" fmla="*/ 1097280 h 1238250"/>
                  <a:gd name="connsiteX504" fmla="*/ 160973 w 657225"/>
                  <a:gd name="connsiteY504" fmla="*/ 1121092 h 1238250"/>
                  <a:gd name="connsiteX505" fmla="*/ 178118 w 657225"/>
                  <a:gd name="connsiteY505" fmla="*/ 1095375 h 1238250"/>
                  <a:gd name="connsiteX506" fmla="*/ 161925 w 657225"/>
                  <a:gd name="connsiteY506" fmla="*/ 1071563 h 1238250"/>
                  <a:gd name="connsiteX507" fmla="*/ 144780 w 657225"/>
                  <a:gd name="connsiteY507" fmla="*/ 1097280 h 123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Lst>
                <a:rect l="l" t="t" r="r" b="b"/>
                <a:pathLst>
                  <a:path w="657225" h="1238250">
                    <a:moveTo>
                      <a:pt x="512445" y="1097280"/>
                    </a:moveTo>
                    <a:cubicBezTo>
                      <a:pt x="507683" y="1087755"/>
                      <a:pt x="517208" y="1069658"/>
                      <a:pt x="493395" y="1071563"/>
                    </a:cubicBezTo>
                    <a:cubicBezTo>
                      <a:pt x="479108" y="1073467"/>
                      <a:pt x="473393" y="1076325"/>
                      <a:pt x="474345" y="1090613"/>
                    </a:cubicBezTo>
                    <a:cubicBezTo>
                      <a:pt x="475298" y="1105853"/>
                      <a:pt x="446723" y="1123950"/>
                      <a:pt x="432435" y="1119188"/>
                    </a:cubicBezTo>
                    <a:cubicBezTo>
                      <a:pt x="422910" y="1116330"/>
                      <a:pt x="427673" y="1107758"/>
                      <a:pt x="426720" y="1102042"/>
                    </a:cubicBezTo>
                    <a:cubicBezTo>
                      <a:pt x="423863" y="1089660"/>
                      <a:pt x="435293" y="1070610"/>
                      <a:pt x="408623" y="1071563"/>
                    </a:cubicBezTo>
                    <a:cubicBezTo>
                      <a:pt x="391478" y="1071563"/>
                      <a:pt x="391478" y="1080135"/>
                      <a:pt x="391478" y="1092517"/>
                    </a:cubicBezTo>
                    <a:cubicBezTo>
                      <a:pt x="390525" y="1111567"/>
                      <a:pt x="391478" y="1126808"/>
                      <a:pt x="417195" y="1119188"/>
                    </a:cubicBezTo>
                    <a:cubicBezTo>
                      <a:pt x="415290" y="1127760"/>
                      <a:pt x="408623" y="1127760"/>
                      <a:pt x="402908" y="1129665"/>
                    </a:cubicBezTo>
                    <a:cubicBezTo>
                      <a:pt x="365760" y="1143000"/>
                      <a:pt x="323850" y="1142048"/>
                      <a:pt x="287655" y="1160145"/>
                    </a:cubicBezTo>
                    <a:cubicBezTo>
                      <a:pt x="279083" y="1163955"/>
                      <a:pt x="264795" y="1174433"/>
                      <a:pt x="261938" y="1150620"/>
                    </a:cubicBezTo>
                    <a:cubicBezTo>
                      <a:pt x="260985" y="1140142"/>
                      <a:pt x="246698" y="1146810"/>
                      <a:pt x="239078" y="1145858"/>
                    </a:cubicBezTo>
                    <a:cubicBezTo>
                      <a:pt x="228600" y="1144905"/>
                      <a:pt x="230505" y="1153478"/>
                      <a:pt x="229553" y="1160145"/>
                    </a:cubicBezTo>
                    <a:cubicBezTo>
                      <a:pt x="227648" y="1173480"/>
                      <a:pt x="195263" y="1192530"/>
                      <a:pt x="184785" y="1186815"/>
                    </a:cubicBezTo>
                    <a:cubicBezTo>
                      <a:pt x="176213" y="1182053"/>
                      <a:pt x="180023" y="1172528"/>
                      <a:pt x="180023" y="1165860"/>
                    </a:cubicBezTo>
                    <a:cubicBezTo>
                      <a:pt x="180023" y="1152525"/>
                      <a:pt x="178118" y="1144905"/>
                      <a:pt x="161925" y="1145858"/>
                    </a:cubicBezTo>
                    <a:cubicBezTo>
                      <a:pt x="146685" y="1145858"/>
                      <a:pt x="143828" y="1153478"/>
                      <a:pt x="145733" y="1164908"/>
                    </a:cubicBezTo>
                    <a:cubicBezTo>
                      <a:pt x="151448" y="1194435"/>
                      <a:pt x="137160" y="1204913"/>
                      <a:pt x="109538" y="1210628"/>
                    </a:cubicBezTo>
                    <a:cubicBezTo>
                      <a:pt x="74295" y="1217295"/>
                      <a:pt x="39053" y="1229678"/>
                      <a:pt x="4763" y="1239203"/>
                    </a:cubicBezTo>
                    <a:cubicBezTo>
                      <a:pt x="-952" y="1229678"/>
                      <a:pt x="953" y="1221105"/>
                      <a:pt x="953" y="1212533"/>
                    </a:cubicBezTo>
                    <a:cubicBezTo>
                      <a:pt x="953" y="818198"/>
                      <a:pt x="953" y="422910"/>
                      <a:pt x="0" y="28575"/>
                    </a:cubicBezTo>
                    <a:cubicBezTo>
                      <a:pt x="0" y="4763"/>
                      <a:pt x="6668" y="0"/>
                      <a:pt x="29528" y="0"/>
                    </a:cubicBezTo>
                    <a:cubicBezTo>
                      <a:pt x="232410" y="952"/>
                      <a:pt x="434340" y="952"/>
                      <a:pt x="637223" y="0"/>
                    </a:cubicBezTo>
                    <a:cubicBezTo>
                      <a:pt x="659130" y="0"/>
                      <a:pt x="664845" y="5715"/>
                      <a:pt x="664845" y="26670"/>
                    </a:cubicBezTo>
                    <a:cubicBezTo>
                      <a:pt x="663893" y="366712"/>
                      <a:pt x="663893" y="706755"/>
                      <a:pt x="664845" y="1045845"/>
                    </a:cubicBezTo>
                    <a:cubicBezTo>
                      <a:pt x="664845" y="1062990"/>
                      <a:pt x="667703" y="1073467"/>
                      <a:pt x="641033" y="1068705"/>
                    </a:cubicBezTo>
                    <a:cubicBezTo>
                      <a:pt x="616268" y="1063942"/>
                      <a:pt x="587693" y="1069658"/>
                      <a:pt x="562928" y="1074420"/>
                    </a:cubicBezTo>
                    <a:cubicBezTo>
                      <a:pt x="547688" y="1078230"/>
                      <a:pt x="533400" y="1097280"/>
                      <a:pt x="512445" y="1097280"/>
                    </a:cubicBezTo>
                    <a:close/>
                    <a:moveTo>
                      <a:pt x="180023" y="862965"/>
                    </a:moveTo>
                    <a:cubicBezTo>
                      <a:pt x="180023" y="847725"/>
                      <a:pt x="183833" y="833437"/>
                      <a:pt x="160973" y="834390"/>
                    </a:cubicBezTo>
                    <a:cubicBezTo>
                      <a:pt x="134303" y="835342"/>
                      <a:pt x="145733" y="853440"/>
                      <a:pt x="143828" y="865823"/>
                    </a:cubicBezTo>
                    <a:cubicBezTo>
                      <a:pt x="141923" y="878205"/>
                      <a:pt x="140018" y="890587"/>
                      <a:pt x="161925" y="891540"/>
                    </a:cubicBezTo>
                    <a:cubicBezTo>
                      <a:pt x="188595" y="890587"/>
                      <a:pt x="178118" y="873442"/>
                      <a:pt x="180023" y="862965"/>
                    </a:cubicBezTo>
                    <a:close/>
                    <a:moveTo>
                      <a:pt x="180975" y="552450"/>
                    </a:moveTo>
                    <a:cubicBezTo>
                      <a:pt x="179070" y="541020"/>
                      <a:pt x="188595" y="524828"/>
                      <a:pt x="162878" y="524828"/>
                    </a:cubicBezTo>
                    <a:cubicBezTo>
                      <a:pt x="140018" y="524828"/>
                      <a:pt x="142875" y="538162"/>
                      <a:pt x="143828" y="551498"/>
                    </a:cubicBezTo>
                    <a:cubicBezTo>
                      <a:pt x="144780" y="564833"/>
                      <a:pt x="136208" y="581978"/>
                      <a:pt x="162878" y="581025"/>
                    </a:cubicBezTo>
                    <a:cubicBezTo>
                      <a:pt x="186690" y="581025"/>
                      <a:pt x="179070" y="564833"/>
                      <a:pt x="180975" y="552450"/>
                    </a:cubicBezTo>
                    <a:close/>
                    <a:moveTo>
                      <a:pt x="427673" y="85725"/>
                    </a:moveTo>
                    <a:cubicBezTo>
                      <a:pt x="421958" y="76200"/>
                      <a:pt x="438150" y="54293"/>
                      <a:pt x="408623" y="55245"/>
                    </a:cubicBezTo>
                    <a:cubicBezTo>
                      <a:pt x="382905" y="56197"/>
                      <a:pt x="391478" y="73343"/>
                      <a:pt x="392430" y="83820"/>
                    </a:cubicBezTo>
                    <a:cubicBezTo>
                      <a:pt x="393383" y="96202"/>
                      <a:pt x="381000" y="117157"/>
                      <a:pt x="410528" y="116205"/>
                    </a:cubicBezTo>
                    <a:cubicBezTo>
                      <a:pt x="435293" y="116205"/>
                      <a:pt x="423863" y="99060"/>
                      <a:pt x="427673" y="85725"/>
                    </a:cubicBezTo>
                    <a:close/>
                    <a:moveTo>
                      <a:pt x="228600" y="86677"/>
                    </a:moveTo>
                    <a:cubicBezTo>
                      <a:pt x="233363" y="96202"/>
                      <a:pt x="219075" y="116205"/>
                      <a:pt x="246698" y="116205"/>
                    </a:cubicBezTo>
                    <a:cubicBezTo>
                      <a:pt x="272415" y="116205"/>
                      <a:pt x="264795" y="98107"/>
                      <a:pt x="264795" y="85725"/>
                    </a:cubicBezTo>
                    <a:cubicBezTo>
                      <a:pt x="264795" y="73343"/>
                      <a:pt x="274320" y="55245"/>
                      <a:pt x="247650" y="55245"/>
                    </a:cubicBezTo>
                    <a:cubicBezTo>
                      <a:pt x="220028" y="54293"/>
                      <a:pt x="232410" y="73343"/>
                      <a:pt x="228600" y="86677"/>
                    </a:cubicBezTo>
                    <a:close/>
                    <a:moveTo>
                      <a:pt x="180023" y="788670"/>
                    </a:moveTo>
                    <a:cubicBezTo>
                      <a:pt x="180023" y="772478"/>
                      <a:pt x="184785" y="759143"/>
                      <a:pt x="162878" y="759143"/>
                    </a:cubicBezTo>
                    <a:cubicBezTo>
                      <a:pt x="141923" y="759143"/>
                      <a:pt x="142875" y="769620"/>
                      <a:pt x="143828" y="783908"/>
                    </a:cubicBezTo>
                    <a:cubicBezTo>
                      <a:pt x="144780" y="797243"/>
                      <a:pt x="139065" y="811530"/>
                      <a:pt x="162878" y="811530"/>
                    </a:cubicBezTo>
                    <a:cubicBezTo>
                      <a:pt x="184785" y="810578"/>
                      <a:pt x="180023" y="797243"/>
                      <a:pt x="180023" y="788670"/>
                    </a:cubicBezTo>
                    <a:close/>
                    <a:moveTo>
                      <a:pt x="143828" y="626745"/>
                    </a:moveTo>
                    <a:cubicBezTo>
                      <a:pt x="143828" y="641985"/>
                      <a:pt x="139065" y="656273"/>
                      <a:pt x="162878" y="655320"/>
                    </a:cubicBezTo>
                    <a:cubicBezTo>
                      <a:pt x="184785" y="654368"/>
                      <a:pt x="180023" y="641033"/>
                      <a:pt x="180023" y="629603"/>
                    </a:cubicBezTo>
                    <a:cubicBezTo>
                      <a:pt x="180023" y="617220"/>
                      <a:pt x="184785" y="603885"/>
                      <a:pt x="161925" y="603885"/>
                    </a:cubicBezTo>
                    <a:cubicBezTo>
                      <a:pt x="141923" y="603885"/>
                      <a:pt x="142875" y="615315"/>
                      <a:pt x="143828" y="626745"/>
                    </a:cubicBezTo>
                    <a:close/>
                    <a:moveTo>
                      <a:pt x="180023" y="319087"/>
                    </a:moveTo>
                    <a:cubicBezTo>
                      <a:pt x="180975" y="305753"/>
                      <a:pt x="182880" y="294322"/>
                      <a:pt x="161925" y="294322"/>
                    </a:cubicBezTo>
                    <a:cubicBezTo>
                      <a:pt x="140018" y="294322"/>
                      <a:pt x="143828" y="306705"/>
                      <a:pt x="143828" y="320040"/>
                    </a:cubicBezTo>
                    <a:cubicBezTo>
                      <a:pt x="143828" y="331470"/>
                      <a:pt x="139065" y="345758"/>
                      <a:pt x="160973" y="346710"/>
                    </a:cubicBezTo>
                    <a:cubicBezTo>
                      <a:pt x="183833" y="346710"/>
                      <a:pt x="180975" y="333375"/>
                      <a:pt x="180023" y="319087"/>
                    </a:cubicBezTo>
                    <a:close/>
                    <a:moveTo>
                      <a:pt x="143828" y="936308"/>
                    </a:moveTo>
                    <a:cubicBezTo>
                      <a:pt x="144780" y="952500"/>
                      <a:pt x="139065" y="967740"/>
                      <a:pt x="162878" y="967740"/>
                    </a:cubicBezTo>
                    <a:cubicBezTo>
                      <a:pt x="184785" y="967740"/>
                      <a:pt x="180975" y="954405"/>
                      <a:pt x="180975" y="942023"/>
                    </a:cubicBezTo>
                    <a:cubicBezTo>
                      <a:pt x="180975" y="930592"/>
                      <a:pt x="185738" y="916305"/>
                      <a:pt x="163830" y="916305"/>
                    </a:cubicBezTo>
                    <a:cubicBezTo>
                      <a:pt x="142875" y="915353"/>
                      <a:pt x="141923" y="924878"/>
                      <a:pt x="143828" y="936308"/>
                    </a:cubicBezTo>
                    <a:close/>
                    <a:moveTo>
                      <a:pt x="62865" y="553403"/>
                    </a:moveTo>
                    <a:cubicBezTo>
                      <a:pt x="64770" y="564833"/>
                      <a:pt x="55245" y="581025"/>
                      <a:pt x="80010" y="581025"/>
                    </a:cubicBezTo>
                    <a:cubicBezTo>
                      <a:pt x="103823" y="581978"/>
                      <a:pt x="99060" y="567690"/>
                      <a:pt x="99060" y="554355"/>
                    </a:cubicBezTo>
                    <a:cubicBezTo>
                      <a:pt x="98108" y="541973"/>
                      <a:pt x="106680" y="524828"/>
                      <a:pt x="80963" y="524828"/>
                    </a:cubicBezTo>
                    <a:cubicBezTo>
                      <a:pt x="56198" y="524828"/>
                      <a:pt x="64770" y="541020"/>
                      <a:pt x="62865" y="553403"/>
                    </a:cubicBezTo>
                    <a:close/>
                    <a:moveTo>
                      <a:pt x="100013" y="82868"/>
                    </a:moveTo>
                    <a:cubicBezTo>
                      <a:pt x="94298" y="75247"/>
                      <a:pt x="111443" y="55245"/>
                      <a:pt x="82868" y="54293"/>
                    </a:cubicBezTo>
                    <a:cubicBezTo>
                      <a:pt x="60008" y="53340"/>
                      <a:pt x="61913" y="67627"/>
                      <a:pt x="63818" y="80963"/>
                    </a:cubicBezTo>
                    <a:cubicBezTo>
                      <a:pt x="65723" y="93345"/>
                      <a:pt x="51435" y="113347"/>
                      <a:pt x="80010" y="115252"/>
                    </a:cubicBezTo>
                    <a:cubicBezTo>
                      <a:pt x="105728" y="116205"/>
                      <a:pt x="98108" y="99060"/>
                      <a:pt x="100013" y="82868"/>
                    </a:cubicBezTo>
                    <a:close/>
                    <a:moveTo>
                      <a:pt x="264795" y="552450"/>
                    </a:moveTo>
                    <a:cubicBezTo>
                      <a:pt x="261938" y="541973"/>
                      <a:pt x="272415" y="524828"/>
                      <a:pt x="247650" y="524828"/>
                    </a:cubicBezTo>
                    <a:cubicBezTo>
                      <a:pt x="223838" y="524828"/>
                      <a:pt x="229553" y="540068"/>
                      <a:pt x="229553" y="552450"/>
                    </a:cubicBezTo>
                    <a:cubicBezTo>
                      <a:pt x="229553" y="563880"/>
                      <a:pt x="221933" y="581025"/>
                      <a:pt x="246698" y="581025"/>
                    </a:cubicBezTo>
                    <a:cubicBezTo>
                      <a:pt x="270510" y="581978"/>
                      <a:pt x="263843" y="565785"/>
                      <a:pt x="264795" y="552450"/>
                    </a:cubicBezTo>
                    <a:close/>
                    <a:moveTo>
                      <a:pt x="308610" y="82868"/>
                    </a:moveTo>
                    <a:cubicBezTo>
                      <a:pt x="311468" y="95250"/>
                      <a:pt x="299085" y="115252"/>
                      <a:pt x="327660" y="114300"/>
                    </a:cubicBezTo>
                    <a:cubicBezTo>
                      <a:pt x="354330" y="113347"/>
                      <a:pt x="343853" y="95250"/>
                      <a:pt x="343853" y="82868"/>
                    </a:cubicBezTo>
                    <a:cubicBezTo>
                      <a:pt x="344805" y="70485"/>
                      <a:pt x="351473" y="53340"/>
                      <a:pt x="325755" y="53340"/>
                    </a:cubicBezTo>
                    <a:cubicBezTo>
                      <a:pt x="300990" y="55245"/>
                      <a:pt x="310515" y="71438"/>
                      <a:pt x="308610" y="82868"/>
                    </a:cubicBezTo>
                    <a:close/>
                    <a:moveTo>
                      <a:pt x="511492" y="84772"/>
                    </a:moveTo>
                    <a:cubicBezTo>
                      <a:pt x="508635" y="72390"/>
                      <a:pt x="519113" y="54293"/>
                      <a:pt x="492443" y="54293"/>
                    </a:cubicBezTo>
                    <a:cubicBezTo>
                      <a:pt x="467678" y="54293"/>
                      <a:pt x="474345" y="70485"/>
                      <a:pt x="475298" y="81915"/>
                    </a:cubicBezTo>
                    <a:cubicBezTo>
                      <a:pt x="476250" y="94297"/>
                      <a:pt x="464820" y="114300"/>
                      <a:pt x="493395" y="114300"/>
                    </a:cubicBezTo>
                    <a:cubicBezTo>
                      <a:pt x="520065" y="115252"/>
                      <a:pt x="507683" y="96202"/>
                      <a:pt x="511492" y="84772"/>
                    </a:cubicBezTo>
                    <a:close/>
                    <a:moveTo>
                      <a:pt x="553403" y="85725"/>
                    </a:moveTo>
                    <a:cubicBezTo>
                      <a:pt x="558165" y="96202"/>
                      <a:pt x="544830" y="115252"/>
                      <a:pt x="571500" y="115252"/>
                    </a:cubicBezTo>
                    <a:cubicBezTo>
                      <a:pt x="600075" y="115252"/>
                      <a:pt x="588645" y="95250"/>
                      <a:pt x="589598" y="82868"/>
                    </a:cubicBezTo>
                    <a:cubicBezTo>
                      <a:pt x="590550" y="70485"/>
                      <a:pt x="596265" y="55245"/>
                      <a:pt x="572453" y="55245"/>
                    </a:cubicBezTo>
                    <a:cubicBezTo>
                      <a:pt x="544830" y="54293"/>
                      <a:pt x="556260" y="72390"/>
                      <a:pt x="553403" y="85725"/>
                    </a:cubicBezTo>
                    <a:close/>
                    <a:moveTo>
                      <a:pt x="426720" y="554355"/>
                    </a:moveTo>
                    <a:cubicBezTo>
                      <a:pt x="424815" y="541973"/>
                      <a:pt x="434340" y="523875"/>
                      <a:pt x="407670" y="524828"/>
                    </a:cubicBezTo>
                    <a:cubicBezTo>
                      <a:pt x="381953" y="525780"/>
                      <a:pt x="392430" y="542925"/>
                      <a:pt x="391478" y="553403"/>
                    </a:cubicBezTo>
                    <a:cubicBezTo>
                      <a:pt x="390525" y="566737"/>
                      <a:pt x="386715" y="581025"/>
                      <a:pt x="409575" y="581025"/>
                    </a:cubicBezTo>
                    <a:cubicBezTo>
                      <a:pt x="433388" y="581025"/>
                      <a:pt x="425768" y="565785"/>
                      <a:pt x="426720" y="554355"/>
                    </a:cubicBezTo>
                    <a:close/>
                    <a:moveTo>
                      <a:pt x="510540" y="552450"/>
                    </a:moveTo>
                    <a:cubicBezTo>
                      <a:pt x="509588" y="541020"/>
                      <a:pt x="518160" y="523875"/>
                      <a:pt x="491490" y="524828"/>
                    </a:cubicBezTo>
                    <a:cubicBezTo>
                      <a:pt x="468630" y="525780"/>
                      <a:pt x="474345" y="540068"/>
                      <a:pt x="475298" y="551498"/>
                    </a:cubicBezTo>
                    <a:cubicBezTo>
                      <a:pt x="476250" y="562928"/>
                      <a:pt x="465773" y="580073"/>
                      <a:pt x="491490" y="581025"/>
                    </a:cubicBezTo>
                    <a:cubicBezTo>
                      <a:pt x="514350" y="581978"/>
                      <a:pt x="511492" y="567690"/>
                      <a:pt x="510540" y="552450"/>
                    </a:cubicBezTo>
                    <a:close/>
                    <a:moveTo>
                      <a:pt x="589598" y="553403"/>
                    </a:moveTo>
                    <a:cubicBezTo>
                      <a:pt x="587693" y="541973"/>
                      <a:pt x="597218" y="525780"/>
                      <a:pt x="572453" y="524828"/>
                    </a:cubicBezTo>
                    <a:cubicBezTo>
                      <a:pt x="546735" y="524828"/>
                      <a:pt x="554355" y="541973"/>
                      <a:pt x="554355" y="554355"/>
                    </a:cubicBezTo>
                    <a:cubicBezTo>
                      <a:pt x="553403" y="567690"/>
                      <a:pt x="549593" y="581978"/>
                      <a:pt x="572453" y="581025"/>
                    </a:cubicBezTo>
                    <a:cubicBezTo>
                      <a:pt x="597218" y="581025"/>
                      <a:pt x="587693" y="564833"/>
                      <a:pt x="589598" y="553403"/>
                    </a:cubicBezTo>
                    <a:close/>
                    <a:moveTo>
                      <a:pt x="62865" y="862965"/>
                    </a:moveTo>
                    <a:cubicBezTo>
                      <a:pt x="65723" y="874395"/>
                      <a:pt x="55245" y="890587"/>
                      <a:pt x="80010" y="891540"/>
                    </a:cubicBezTo>
                    <a:cubicBezTo>
                      <a:pt x="103823" y="891540"/>
                      <a:pt x="99060" y="877253"/>
                      <a:pt x="98108" y="864870"/>
                    </a:cubicBezTo>
                    <a:cubicBezTo>
                      <a:pt x="97155" y="852487"/>
                      <a:pt x="106680" y="834390"/>
                      <a:pt x="80010" y="834390"/>
                    </a:cubicBezTo>
                    <a:cubicBezTo>
                      <a:pt x="56198" y="834390"/>
                      <a:pt x="65723" y="850583"/>
                      <a:pt x="62865" y="862965"/>
                    </a:cubicBezTo>
                    <a:close/>
                    <a:moveTo>
                      <a:pt x="264795" y="862012"/>
                    </a:moveTo>
                    <a:cubicBezTo>
                      <a:pt x="262890" y="849630"/>
                      <a:pt x="271463" y="833437"/>
                      <a:pt x="246698" y="833437"/>
                    </a:cubicBezTo>
                    <a:cubicBezTo>
                      <a:pt x="221933" y="833437"/>
                      <a:pt x="229553" y="849630"/>
                      <a:pt x="229553" y="862012"/>
                    </a:cubicBezTo>
                    <a:cubicBezTo>
                      <a:pt x="229553" y="874395"/>
                      <a:pt x="221933" y="890587"/>
                      <a:pt x="246698" y="890587"/>
                    </a:cubicBezTo>
                    <a:cubicBezTo>
                      <a:pt x="271463" y="890587"/>
                      <a:pt x="262890" y="874395"/>
                      <a:pt x="264795" y="862012"/>
                    </a:cubicBezTo>
                    <a:close/>
                    <a:moveTo>
                      <a:pt x="344805" y="862965"/>
                    </a:moveTo>
                    <a:cubicBezTo>
                      <a:pt x="343853" y="849630"/>
                      <a:pt x="351473" y="832485"/>
                      <a:pt x="325755" y="833437"/>
                    </a:cubicBezTo>
                    <a:cubicBezTo>
                      <a:pt x="302895" y="834390"/>
                      <a:pt x="308610" y="848678"/>
                      <a:pt x="309563" y="860108"/>
                    </a:cubicBezTo>
                    <a:cubicBezTo>
                      <a:pt x="310515" y="872490"/>
                      <a:pt x="300038" y="890587"/>
                      <a:pt x="326708" y="890587"/>
                    </a:cubicBezTo>
                    <a:cubicBezTo>
                      <a:pt x="350520" y="890587"/>
                      <a:pt x="342900" y="875348"/>
                      <a:pt x="344805" y="862965"/>
                    </a:cubicBezTo>
                    <a:close/>
                    <a:moveTo>
                      <a:pt x="390525" y="862012"/>
                    </a:moveTo>
                    <a:cubicBezTo>
                      <a:pt x="392430" y="874395"/>
                      <a:pt x="383858" y="890587"/>
                      <a:pt x="408623" y="890587"/>
                    </a:cubicBezTo>
                    <a:cubicBezTo>
                      <a:pt x="435293" y="890587"/>
                      <a:pt x="425768" y="872490"/>
                      <a:pt x="426720" y="860108"/>
                    </a:cubicBezTo>
                    <a:cubicBezTo>
                      <a:pt x="427673" y="846773"/>
                      <a:pt x="431483" y="832485"/>
                      <a:pt x="407670" y="833437"/>
                    </a:cubicBezTo>
                    <a:cubicBezTo>
                      <a:pt x="382905" y="834390"/>
                      <a:pt x="393383" y="851535"/>
                      <a:pt x="390525" y="862012"/>
                    </a:cubicBezTo>
                    <a:close/>
                    <a:moveTo>
                      <a:pt x="511492" y="862012"/>
                    </a:moveTo>
                    <a:cubicBezTo>
                      <a:pt x="508635" y="850583"/>
                      <a:pt x="518160" y="834390"/>
                      <a:pt x="493395" y="834390"/>
                    </a:cubicBezTo>
                    <a:cubicBezTo>
                      <a:pt x="469583" y="834390"/>
                      <a:pt x="475298" y="849630"/>
                      <a:pt x="475298" y="862012"/>
                    </a:cubicBezTo>
                    <a:cubicBezTo>
                      <a:pt x="475298" y="874395"/>
                      <a:pt x="467678" y="891540"/>
                      <a:pt x="493395" y="891540"/>
                    </a:cubicBezTo>
                    <a:cubicBezTo>
                      <a:pt x="519113" y="890587"/>
                      <a:pt x="508635" y="873442"/>
                      <a:pt x="511492" y="862012"/>
                    </a:cubicBezTo>
                    <a:close/>
                    <a:moveTo>
                      <a:pt x="589598" y="862012"/>
                    </a:moveTo>
                    <a:cubicBezTo>
                      <a:pt x="588645" y="849630"/>
                      <a:pt x="596265" y="834390"/>
                      <a:pt x="571500" y="834390"/>
                    </a:cubicBezTo>
                    <a:cubicBezTo>
                      <a:pt x="546735" y="834390"/>
                      <a:pt x="553403" y="850583"/>
                      <a:pt x="554355" y="862012"/>
                    </a:cubicBezTo>
                    <a:cubicBezTo>
                      <a:pt x="555308" y="873442"/>
                      <a:pt x="544830" y="890587"/>
                      <a:pt x="570548" y="890587"/>
                    </a:cubicBezTo>
                    <a:cubicBezTo>
                      <a:pt x="596265" y="891540"/>
                      <a:pt x="588645" y="874395"/>
                      <a:pt x="589598" y="862012"/>
                    </a:cubicBezTo>
                    <a:close/>
                    <a:moveTo>
                      <a:pt x="100013" y="1018223"/>
                    </a:moveTo>
                    <a:cubicBezTo>
                      <a:pt x="96203" y="1007745"/>
                      <a:pt x="108585" y="990600"/>
                      <a:pt x="82868" y="989648"/>
                    </a:cubicBezTo>
                    <a:cubicBezTo>
                      <a:pt x="57150" y="988695"/>
                      <a:pt x="63818" y="1004887"/>
                      <a:pt x="63818" y="1018223"/>
                    </a:cubicBezTo>
                    <a:cubicBezTo>
                      <a:pt x="63818" y="1031558"/>
                      <a:pt x="57150" y="1047750"/>
                      <a:pt x="82868" y="1046798"/>
                    </a:cubicBezTo>
                    <a:cubicBezTo>
                      <a:pt x="107633" y="1046798"/>
                      <a:pt x="96203" y="1029653"/>
                      <a:pt x="100013" y="1018223"/>
                    </a:cubicBezTo>
                    <a:close/>
                    <a:moveTo>
                      <a:pt x="264795" y="1018223"/>
                    </a:moveTo>
                    <a:cubicBezTo>
                      <a:pt x="261938" y="1006792"/>
                      <a:pt x="272415" y="989648"/>
                      <a:pt x="247650" y="989648"/>
                    </a:cubicBezTo>
                    <a:cubicBezTo>
                      <a:pt x="223838" y="989648"/>
                      <a:pt x="228600" y="1004887"/>
                      <a:pt x="229553" y="1017270"/>
                    </a:cubicBezTo>
                    <a:cubicBezTo>
                      <a:pt x="230505" y="1029653"/>
                      <a:pt x="220980" y="1047750"/>
                      <a:pt x="247650" y="1047750"/>
                    </a:cubicBezTo>
                    <a:cubicBezTo>
                      <a:pt x="272415" y="1046798"/>
                      <a:pt x="262890" y="1029653"/>
                      <a:pt x="264795" y="1018223"/>
                    </a:cubicBezTo>
                    <a:close/>
                    <a:moveTo>
                      <a:pt x="308610" y="1018223"/>
                    </a:moveTo>
                    <a:cubicBezTo>
                      <a:pt x="311468" y="1029653"/>
                      <a:pt x="300990" y="1046798"/>
                      <a:pt x="325755" y="1046798"/>
                    </a:cubicBezTo>
                    <a:cubicBezTo>
                      <a:pt x="349568" y="1046798"/>
                      <a:pt x="344805" y="1032510"/>
                      <a:pt x="343853" y="1019175"/>
                    </a:cubicBezTo>
                    <a:cubicBezTo>
                      <a:pt x="342900" y="1006792"/>
                      <a:pt x="352425" y="988695"/>
                      <a:pt x="325755" y="988695"/>
                    </a:cubicBezTo>
                    <a:cubicBezTo>
                      <a:pt x="300990" y="989648"/>
                      <a:pt x="310515" y="1006792"/>
                      <a:pt x="308610" y="1018223"/>
                    </a:cubicBezTo>
                    <a:close/>
                    <a:moveTo>
                      <a:pt x="426720" y="1018223"/>
                    </a:moveTo>
                    <a:cubicBezTo>
                      <a:pt x="423863" y="1007745"/>
                      <a:pt x="435293" y="990600"/>
                      <a:pt x="409575" y="989648"/>
                    </a:cubicBezTo>
                    <a:cubicBezTo>
                      <a:pt x="385763" y="988695"/>
                      <a:pt x="389573" y="1003935"/>
                      <a:pt x="391478" y="1016317"/>
                    </a:cubicBezTo>
                    <a:cubicBezTo>
                      <a:pt x="392430" y="1028700"/>
                      <a:pt x="381953" y="1046798"/>
                      <a:pt x="408623" y="1046798"/>
                    </a:cubicBezTo>
                    <a:cubicBezTo>
                      <a:pt x="433388" y="1046798"/>
                      <a:pt x="424815" y="1030605"/>
                      <a:pt x="426720" y="1018223"/>
                    </a:cubicBezTo>
                    <a:close/>
                    <a:moveTo>
                      <a:pt x="474345" y="1019175"/>
                    </a:moveTo>
                    <a:cubicBezTo>
                      <a:pt x="477203" y="1030605"/>
                      <a:pt x="466725" y="1047750"/>
                      <a:pt x="492443" y="1047750"/>
                    </a:cubicBezTo>
                    <a:cubicBezTo>
                      <a:pt x="517208" y="1047750"/>
                      <a:pt x="510540" y="1032510"/>
                      <a:pt x="510540" y="1020128"/>
                    </a:cubicBezTo>
                    <a:cubicBezTo>
                      <a:pt x="510540" y="1007745"/>
                      <a:pt x="518160" y="989648"/>
                      <a:pt x="491490" y="990600"/>
                    </a:cubicBezTo>
                    <a:cubicBezTo>
                      <a:pt x="466725" y="990600"/>
                      <a:pt x="478155" y="1007745"/>
                      <a:pt x="474345" y="1019175"/>
                    </a:cubicBezTo>
                    <a:close/>
                    <a:moveTo>
                      <a:pt x="589598" y="1019175"/>
                    </a:moveTo>
                    <a:cubicBezTo>
                      <a:pt x="587693" y="1006792"/>
                      <a:pt x="597218" y="989648"/>
                      <a:pt x="570548" y="989648"/>
                    </a:cubicBezTo>
                    <a:cubicBezTo>
                      <a:pt x="545783" y="989648"/>
                      <a:pt x="553403" y="1005840"/>
                      <a:pt x="553403" y="1017270"/>
                    </a:cubicBezTo>
                    <a:cubicBezTo>
                      <a:pt x="553403" y="1029653"/>
                      <a:pt x="544830" y="1046798"/>
                      <a:pt x="571500" y="1046798"/>
                    </a:cubicBezTo>
                    <a:cubicBezTo>
                      <a:pt x="596265" y="1046798"/>
                      <a:pt x="587693" y="1030605"/>
                      <a:pt x="589598" y="1019175"/>
                    </a:cubicBezTo>
                    <a:close/>
                    <a:moveTo>
                      <a:pt x="100013" y="1173480"/>
                    </a:moveTo>
                    <a:cubicBezTo>
                      <a:pt x="97155" y="1162050"/>
                      <a:pt x="107633" y="1145858"/>
                      <a:pt x="82868" y="1144905"/>
                    </a:cubicBezTo>
                    <a:cubicBezTo>
                      <a:pt x="59055" y="1144905"/>
                      <a:pt x="63818" y="1158240"/>
                      <a:pt x="63818" y="1171575"/>
                    </a:cubicBezTo>
                    <a:cubicBezTo>
                      <a:pt x="64770" y="1183958"/>
                      <a:pt x="56198" y="1201103"/>
                      <a:pt x="81915" y="1201103"/>
                    </a:cubicBezTo>
                    <a:cubicBezTo>
                      <a:pt x="106680" y="1202055"/>
                      <a:pt x="97155" y="1185863"/>
                      <a:pt x="100013" y="1173480"/>
                    </a:cubicBezTo>
                    <a:close/>
                    <a:moveTo>
                      <a:pt x="99060" y="398145"/>
                    </a:moveTo>
                    <a:cubicBezTo>
                      <a:pt x="96203" y="387668"/>
                      <a:pt x="108585" y="368618"/>
                      <a:pt x="80963" y="368618"/>
                    </a:cubicBezTo>
                    <a:cubicBezTo>
                      <a:pt x="59055" y="368618"/>
                      <a:pt x="61913" y="381953"/>
                      <a:pt x="63818" y="394335"/>
                    </a:cubicBezTo>
                    <a:cubicBezTo>
                      <a:pt x="65723" y="405765"/>
                      <a:pt x="52388" y="424815"/>
                      <a:pt x="80010" y="426720"/>
                    </a:cubicBezTo>
                    <a:cubicBezTo>
                      <a:pt x="103823" y="427672"/>
                      <a:pt x="99060" y="412433"/>
                      <a:pt x="99060" y="398145"/>
                    </a:cubicBezTo>
                    <a:close/>
                    <a:moveTo>
                      <a:pt x="344805" y="551498"/>
                    </a:moveTo>
                    <a:cubicBezTo>
                      <a:pt x="343853" y="539115"/>
                      <a:pt x="350520" y="525780"/>
                      <a:pt x="327660" y="524828"/>
                    </a:cubicBezTo>
                    <a:cubicBezTo>
                      <a:pt x="300990" y="523875"/>
                      <a:pt x="309563" y="541973"/>
                      <a:pt x="309563" y="554355"/>
                    </a:cubicBezTo>
                    <a:cubicBezTo>
                      <a:pt x="309563" y="565785"/>
                      <a:pt x="303848" y="580073"/>
                      <a:pt x="326708" y="581025"/>
                    </a:cubicBezTo>
                    <a:cubicBezTo>
                      <a:pt x="352425" y="581978"/>
                      <a:pt x="342900" y="563880"/>
                      <a:pt x="344805" y="551498"/>
                    </a:cubicBezTo>
                    <a:close/>
                    <a:moveTo>
                      <a:pt x="264795" y="397193"/>
                    </a:moveTo>
                    <a:cubicBezTo>
                      <a:pt x="260985" y="386715"/>
                      <a:pt x="273368" y="369570"/>
                      <a:pt x="248603" y="368618"/>
                    </a:cubicBezTo>
                    <a:cubicBezTo>
                      <a:pt x="224790" y="367665"/>
                      <a:pt x="228600" y="381953"/>
                      <a:pt x="229553" y="395287"/>
                    </a:cubicBezTo>
                    <a:cubicBezTo>
                      <a:pt x="230505" y="407670"/>
                      <a:pt x="220028" y="425768"/>
                      <a:pt x="246698" y="425768"/>
                    </a:cubicBezTo>
                    <a:cubicBezTo>
                      <a:pt x="271463" y="426720"/>
                      <a:pt x="262890" y="410528"/>
                      <a:pt x="264795" y="397193"/>
                    </a:cubicBezTo>
                    <a:close/>
                    <a:moveTo>
                      <a:pt x="344805" y="398145"/>
                    </a:moveTo>
                    <a:cubicBezTo>
                      <a:pt x="342900" y="386715"/>
                      <a:pt x="352425" y="368618"/>
                      <a:pt x="325755" y="368618"/>
                    </a:cubicBezTo>
                    <a:cubicBezTo>
                      <a:pt x="303848" y="368618"/>
                      <a:pt x="307658" y="382905"/>
                      <a:pt x="308610" y="394335"/>
                    </a:cubicBezTo>
                    <a:cubicBezTo>
                      <a:pt x="309563" y="405765"/>
                      <a:pt x="298133" y="424815"/>
                      <a:pt x="325755" y="425768"/>
                    </a:cubicBezTo>
                    <a:cubicBezTo>
                      <a:pt x="349568" y="426720"/>
                      <a:pt x="343853" y="411480"/>
                      <a:pt x="344805" y="398145"/>
                    </a:cubicBezTo>
                    <a:close/>
                    <a:moveTo>
                      <a:pt x="427673" y="396240"/>
                    </a:moveTo>
                    <a:cubicBezTo>
                      <a:pt x="423863" y="387668"/>
                      <a:pt x="436245" y="369570"/>
                      <a:pt x="410528" y="368618"/>
                    </a:cubicBezTo>
                    <a:cubicBezTo>
                      <a:pt x="386715" y="367665"/>
                      <a:pt x="390525" y="382905"/>
                      <a:pt x="392430" y="395287"/>
                    </a:cubicBezTo>
                    <a:cubicBezTo>
                      <a:pt x="393383" y="407670"/>
                      <a:pt x="382905" y="425768"/>
                      <a:pt x="409575" y="425768"/>
                    </a:cubicBezTo>
                    <a:cubicBezTo>
                      <a:pt x="433388" y="426720"/>
                      <a:pt x="424815" y="410528"/>
                      <a:pt x="427673" y="396240"/>
                    </a:cubicBezTo>
                    <a:close/>
                    <a:moveTo>
                      <a:pt x="511492" y="397193"/>
                    </a:moveTo>
                    <a:cubicBezTo>
                      <a:pt x="508635" y="385762"/>
                      <a:pt x="519113" y="368618"/>
                      <a:pt x="494348" y="368618"/>
                    </a:cubicBezTo>
                    <a:cubicBezTo>
                      <a:pt x="470535" y="368618"/>
                      <a:pt x="475298" y="383858"/>
                      <a:pt x="476250" y="396240"/>
                    </a:cubicBezTo>
                    <a:cubicBezTo>
                      <a:pt x="477203" y="408622"/>
                      <a:pt x="467678" y="426720"/>
                      <a:pt x="494348" y="425768"/>
                    </a:cubicBezTo>
                    <a:cubicBezTo>
                      <a:pt x="519113" y="425768"/>
                      <a:pt x="508635" y="408622"/>
                      <a:pt x="511492" y="397193"/>
                    </a:cubicBezTo>
                    <a:close/>
                    <a:moveTo>
                      <a:pt x="553403" y="397193"/>
                    </a:moveTo>
                    <a:cubicBezTo>
                      <a:pt x="555308" y="408622"/>
                      <a:pt x="545783" y="425768"/>
                      <a:pt x="571500" y="425768"/>
                    </a:cubicBezTo>
                    <a:cubicBezTo>
                      <a:pt x="595313" y="425768"/>
                      <a:pt x="590550" y="410528"/>
                      <a:pt x="589598" y="398145"/>
                    </a:cubicBezTo>
                    <a:cubicBezTo>
                      <a:pt x="588645" y="385762"/>
                      <a:pt x="598170" y="367665"/>
                      <a:pt x="571500" y="367665"/>
                    </a:cubicBezTo>
                    <a:cubicBezTo>
                      <a:pt x="545783" y="369570"/>
                      <a:pt x="556260" y="386715"/>
                      <a:pt x="553403" y="397193"/>
                    </a:cubicBezTo>
                    <a:close/>
                    <a:moveTo>
                      <a:pt x="308610" y="707708"/>
                    </a:moveTo>
                    <a:cubicBezTo>
                      <a:pt x="308610" y="721043"/>
                      <a:pt x="303848" y="735330"/>
                      <a:pt x="327660" y="734378"/>
                    </a:cubicBezTo>
                    <a:cubicBezTo>
                      <a:pt x="350520" y="733425"/>
                      <a:pt x="344805" y="720090"/>
                      <a:pt x="344805" y="707708"/>
                    </a:cubicBezTo>
                    <a:cubicBezTo>
                      <a:pt x="344805" y="695325"/>
                      <a:pt x="351473" y="680085"/>
                      <a:pt x="327660" y="680085"/>
                    </a:cubicBezTo>
                    <a:cubicBezTo>
                      <a:pt x="302895" y="680085"/>
                      <a:pt x="309563" y="695325"/>
                      <a:pt x="308610" y="707708"/>
                    </a:cubicBezTo>
                    <a:close/>
                    <a:moveTo>
                      <a:pt x="391478" y="706755"/>
                    </a:moveTo>
                    <a:cubicBezTo>
                      <a:pt x="392430" y="720090"/>
                      <a:pt x="385763" y="735330"/>
                      <a:pt x="410528" y="734378"/>
                    </a:cubicBezTo>
                    <a:cubicBezTo>
                      <a:pt x="433388" y="733425"/>
                      <a:pt x="426720" y="719137"/>
                      <a:pt x="426720" y="707708"/>
                    </a:cubicBezTo>
                    <a:cubicBezTo>
                      <a:pt x="426720" y="694373"/>
                      <a:pt x="431483" y="680085"/>
                      <a:pt x="407670" y="680085"/>
                    </a:cubicBezTo>
                    <a:cubicBezTo>
                      <a:pt x="384810" y="681037"/>
                      <a:pt x="393383" y="696278"/>
                      <a:pt x="391478" y="706755"/>
                    </a:cubicBezTo>
                    <a:close/>
                    <a:moveTo>
                      <a:pt x="475298" y="706755"/>
                    </a:moveTo>
                    <a:cubicBezTo>
                      <a:pt x="475298" y="721995"/>
                      <a:pt x="470535" y="735330"/>
                      <a:pt x="494348" y="735330"/>
                    </a:cubicBezTo>
                    <a:cubicBezTo>
                      <a:pt x="517208" y="734378"/>
                      <a:pt x="510540" y="720090"/>
                      <a:pt x="510540" y="708660"/>
                    </a:cubicBezTo>
                    <a:cubicBezTo>
                      <a:pt x="510540" y="696278"/>
                      <a:pt x="517208" y="681037"/>
                      <a:pt x="493395" y="681037"/>
                    </a:cubicBezTo>
                    <a:cubicBezTo>
                      <a:pt x="468630" y="680085"/>
                      <a:pt x="476250" y="696278"/>
                      <a:pt x="475298" y="706755"/>
                    </a:cubicBezTo>
                    <a:close/>
                    <a:moveTo>
                      <a:pt x="589598" y="706755"/>
                    </a:moveTo>
                    <a:cubicBezTo>
                      <a:pt x="588645" y="695325"/>
                      <a:pt x="595313" y="680085"/>
                      <a:pt x="571500" y="681037"/>
                    </a:cubicBezTo>
                    <a:cubicBezTo>
                      <a:pt x="549593" y="681037"/>
                      <a:pt x="553403" y="694373"/>
                      <a:pt x="554355" y="706755"/>
                    </a:cubicBezTo>
                    <a:cubicBezTo>
                      <a:pt x="555308" y="718185"/>
                      <a:pt x="545783" y="735330"/>
                      <a:pt x="570548" y="735330"/>
                    </a:cubicBezTo>
                    <a:cubicBezTo>
                      <a:pt x="594360" y="735330"/>
                      <a:pt x="589598" y="721043"/>
                      <a:pt x="589598" y="706755"/>
                    </a:cubicBezTo>
                    <a:close/>
                    <a:moveTo>
                      <a:pt x="63818" y="163830"/>
                    </a:moveTo>
                    <a:cubicBezTo>
                      <a:pt x="65723" y="175260"/>
                      <a:pt x="57150" y="192405"/>
                      <a:pt x="81915" y="191452"/>
                    </a:cubicBezTo>
                    <a:cubicBezTo>
                      <a:pt x="100965" y="191452"/>
                      <a:pt x="101918" y="181927"/>
                      <a:pt x="100013" y="168593"/>
                    </a:cubicBezTo>
                    <a:cubicBezTo>
                      <a:pt x="98108" y="157163"/>
                      <a:pt x="109538" y="140018"/>
                      <a:pt x="83820" y="139065"/>
                    </a:cubicBezTo>
                    <a:cubicBezTo>
                      <a:pt x="62865" y="139065"/>
                      <a:pt x="61913" y="148590"/>
                      <a:pt x="63818" y="163830"/>
                    </a:cubicBezTo>
                    <a:close/>
                    <a:moveTo>
                      <a:pt x="229553" y="165735"/>
                    </a:moveTo>
                    <a:cubicBezTo>
                      <a:pt x="230505" y="177165"/>
                      <a:pt x="223838" y="191452"/>
                      <a:pt x="246698" y="191452"/>
                    </a:cubicBezTo>
                    <a:cubicBezTo>
                      <a:pt x="270510" y="191452"/>
                      <a:pt x="264795" y="176213"/>
                      <a:pt x="264795" y="163830"/>
                    </a:cubicBezTo>
                    <a:cubicBezTo>
                      <a:pt x="265748" y="150495"/>
                      <a:pt x="267653" y="139065"/>
                      <a:pt x="246698" y="139065"/>
                    </a:cubicBezTo>
                    <a:cubicBezTo>
                      <a:pt x="223838" y="139065"/>
                      <a:pt x="230505" y="154305"/>
                      <a:pt x="229553" y="165735"/>
                    </a:cubicBezTo>
                    <a:close/>
                    <a:moveTo>
                      <a:pt x="308610" y="165735"/>
                    </a:moveTo>
                    <a:cubicBezTo>
                      <a:pt x="309563" y="178118"/>
                      <a:pt x="303848" y="191452"/>
                      <a:pt x="325755" y="191452"/>
                    </a:cubicBezTo>
                    <a:cubicBezTo>
                      <a:pt x="349568" y="191452"/>
                      <a:pt x="343853" y="177165"/>
                      <a:pt x="344805" y="163830"/>
                    </a:cubicBezTo>
                    <a:cubicBezTo>
                      <a:pt x="344805" y="150495"/>
                      <a:pt x="347663" y="139065"/>
                      <a:pt x="325755" y="139065"/>
                    </a:cubicBezTo>
                    <a:cubicBezTo>
                      <a:pt x="302895" y="139065"/>
                      <a:pt x="309563" y="153352"/>
                      <a:pt x="308610" y="165735"/>
                    </a:cubicBezTo>
                    <a:close/>
                    <a:moveTo>
                      <a:pt x="391478" y="165735"/>
                    </a:moveTo>
                    <a:cubicBezTo>
                      <a:pt x="392430" y="177165"/>
                      <a:pt x="385763" y="191452"/>
                      <a:pt x="408623" y="191452"/>
                    </a:cubicBezTo>
                    <a:cubicBezTo>
                      <a:pt x="432435" y="191452"/>
                      <a:pt x="426720" y="176213"/>
                      <a:pt x="426720" y="163830"/>
                    </a:cubicBezTo>
                    <a:cubicBezTo>
                      <a:pt x="427673" y="150495"/>
                      <a:pt x="429578" y="139065"/>
                      <a:pt x="408623" y="139065"/>
                    </a:cubicBezTo>
                    <a:cubicBezTo>
                      <a:pt x="385763" y="139065"/>
                      <a:pt x="392430" y="154305"/>
                      <a:pt x="391478" y="165735"/>
                    </a:cubicBezTo>
                    <a:close/>
                    <a:moveTo>
                      <a:pt x="475298" y="164783"/>
                    </a:moveTo>
                    <a:cubicBezTo>
                      <a:pt x="475298" y="178118"/>
                      <a:pt x="470535" y="191452"/>
                      <a:pt x="492443" y="191452"/>
                    </a:cubicBezTo>
                    <a:cubicBezTo>
                      <a:pt x="514350" y="191452"/>
                      <a:pt x="511492" y="179070"/>
                      <a:pt x="510540" y="166688"/>
                    </a:cubicBezTo>
                    <a:cubicBezTo>
                      <a:pt x="510540" y="153352"/>
                      <a:pt x="515303" y="139065"/>
                      <a:pt x="491490" y="139065"/>
                    </a:cubicBezTo>
                    <a:cubicBezTo>
                      <a:pt x="469583" y="140018"/>
                      <a:pt x="476250" y="154305"/>
                      <a:pt x="475298" y="164783"/>
                    </a:cubicBezTo>
                    <a:close/>
                    <a:moveTo>
                      <a:pt x="553403" y="163830"/>
                    </a:moveTo>
                    <a:cubicBezTo>
                      <a:pt x="553403" y="177165"/>
                      <a:pt x="548640" y="190500"/>
                      <a:pt x="570548" y="191452"/>
                    </a:cubicBezTo>
                    <a:cubicBezTo>
                      <a:pt x="592455" y="191452"/>
                      <a:pt x="589598" y="179070"/>
                      <a:pt x="588645" y="166688"/>
                    </a:cubicBezTo>
                    <a:cubicBezTo>
                      <a:pt x="588645" y="154305"/>
                      <a:pt x="594360" y="139065"/>
                      <a:pt x="570548" y="139065"/>
                    </a:cubicBezTo>
                    <a:cubicBezTo>
                      <a:pt x="548640" y="140018"/>
                      <a:pt x="554355" y="153352"/>
                      <a:pt x="553403" y="163830"/>
                    </a:cubicBezTo>
                    <a:close/>
                    <a:moveTo>
                      <a:pt x="99060" y="243840"/>
                    </a:moveTo>
                    <a:cubicBezTo>
                      <a:pt x="97155" y="232410"/>
                      <a:pt x="105728" y="216218"/>
                      <a:pt x="80963" y="216218"/>
                    </a:cubicBezTo>
                    <a:cubicBezTo>
                      <a:pt x="57150" y="216218"/>
                      <a:pt x="62865" y="231458"/>
                      <a:pt x="62865" y="243840"/>
                    </a:cubicBezTo>
                    <a:cubicBezTo>
                      <a:pt x="62865" y="257175"/>
                      <a:pt x="58103" y="271462"/>
                      <a:pt x="81915" y="270510"/>
                    </a:cubicBezTo>
                    <a:cubicBezTo>
                      <a:pt x="104775" y="269558"/>
                      <a:pt x="98108" y="256222"/>
                      <a:pt x="99060" y="243840"/>
                    </a:cubicBezTo>
                    <a:close/>
                    <a:moveTo>
                      <a:pt x="264795" y="244793"/>
                    </a:moveTo>
                    <a:cubicBezTo>
                      <a:pt x="263843" y="230505"/>
                      <a:pt x="269558" y="216218"/>
                      <a:pt x="245745" y="216218"/>
                    </a:cubicBezTo>
                    <a:cubicBezTo>
                      <a:pt x="222885" y="217170"/>
                      <a:pt x="229553" y="231458"/>
                      <a:pt x="229553" y="242887"/>
                    </a:cubicBezTo>
                    <a:cubicBezTo>
                      <a:pt x="229553" y="255270"/>
                      <a:pt x="223838" y="270510"/>
                      <a:pt x="247650" y="270510"/>
                    </a:cubicBezTo>
                    <a:cubicBezTo>
                      <a:pt x="270510" y="269558"/>
                      <a:pt x="263843" y="255270"/>
                      <a:pt x="264795" y="244793"/>
                    </a:cubicBezTo>
                    <a:close/>
                    <a:moveTo>
                      <a:pt x="308610" y="242887"/>
                    </a:moveTo>
                    <a:cubicBezTo>
                      <a:pt x="310515" y="253365"/>
                      <a:pt x="300990" y="269558"/>
                      <a:pt x="325755" y="270510"/>
                    </a:cubicBezTo>
                    <a:cubicBezTo>
                      <a:pt x="347663" y="270510"/>
                      <a:pt x="344805" y="258128"/>
                      <a:pt x="343853" y="245745"/>
                    </a:cubicBezTo>
                    <a:cubicBezTo>
                      <a:pt x="342900" y="233362"/>
                      <a:pt x="351473" y="215265"/>
                      <a:pt x="324803" y="216218"/>
                    </a:cubicBezTo>
                    <a:cubicBezTo>
                      <a:pt x="303848" y="216218"/>
                      <a:pt x="309563" y="230505"/>
                      <a:pt x="308610" y="242887"/>
                    </a:cubicBezTo>
                    <a:close/>
                    <a:moveTo>
                      <a:pt x="391478" y="243840"/>
                    </a:moveTo>
                    <a:cubicBezTo>
                      <a:pt x="392430" y="256222"/>
                      <a:pt x="385763" y="270510"/>
                      <a:pt x="409575" y="270510"/>
                    </a:cubicBezTo>
                    <a:cubicBezTo>
                      <a:pt x="431483" y="270510"/>
                      <a:pt x="427673" y="257175"/>
                      <a:pt x="426720" y="244793"/>
                    </a:cubicBezTo>
                    <a:cubicBezTo>
                      <a:pt x="425768" y="233362"/>
                      <a:pt x="434340" y="217170"/>
                      <a:pt x="409575" y="216218"/>
                    </a:cubicBezTo>
                    <a:cubicBezTo>
                      <a:pt x="385763" y="215265"/>
                      <a:pt x="391478" y="230505"/>
                      <a:pt x="391478" y="243840"/>
                    </a:cubicBezTo>
                    <a:close/>
                    <a:moveTo>
                      <a:pt x="510540" y="244793"/>
                    </a:moveTo>
                    <a:cubicBezTo>
                      <a:pt x="510540" y="229553"/>
                      <a:pt x="514350" y="215265"/>
                      <a:pt x="491490" y="216218"/>
                    </a:cubicBezTo>
                    <a:cubicBezTo>
                      <a:pt x="466725" y="217170"/>
                      <a:pt x="476250" y="234315"/>
                      <a:pt x="475298" y="245745"/>
                    </a:cubicBezTo>
                    <a:cubicBezTo>
                      <a:pt x="474345" y="258128"/>
                      <a:pt x="470535" y="271462"/>
                      <a:pt x="492443" y="270510"/>
                    </a:cubicBezTo>
                    <a:cubicBezTo>
                      <a:pt x="517208" y="270510"/>
                      <a:pt x="509588" y="254318"/>
                      <a:pt x="510540" y="244793"/>
                    </a:cubicBezTo>
                    <a:close/>
                    <a:moveTo>
                      <a:pt x="589598" y="243840"/>
                    </a:moveTo>
                    <a:cubicBezTo>
                      <a:pt x="589598" y="228600"/>
                      <a:pt x="593408" y="215265"/>
                      <a:pt x="570548" y="215265"/>
                    </a:cubicBezTo>
                    <a:cubicBezTo>
                      <a:pt x="544830" y="216218"/>
                      <a:pt x="555308" y="233362"/>
                      <a:pt x="554355" y="244793"/>
                    </a:cubicBezTo>
                    <a:cubicBezTo>
                      <a:pt x="553403" y="257175"/>
                      <a:pt x="549593" y="270510"/>
                      <a:pt x="572453" y="270510"/>
                    </a:cubicBezTo>
                    <a:cubicBezTo>
                      <a:pt x="596265" y="270510"/>
                      <a:pt x="588645" y="254318"/>
                      <a:pt x="589598" y="243840"/>
                    </a:cubicBezTo>
                    <a:close/>
                    <a:moveTo>
                      <a:pt x="63818" y="319087"/>
                    </a:moveTo>
                    <a:cubicBezTo>
                      <a:pt x="63818" y="333375"/>
                      <a:pt x="59055" y="345758"/>
                      <a:pt x="80963" y="346710"/>
                    </a:cubicBezTo>
                    <a:cubicBezTo>
                      <a:pt x="104775" y="346710"/>
                      <a:pt x="98108" y="331470"/>
                      <a:pt x="99060" y="319087"/>
                    </a:cubicBezTo>
                    <a:cubicBezTo>
                      <a:pt x="100013" y="305753"/>
                      <a:pt x="100965" y="294322"/>
                      <a:pt x="80010" y="295275"/>
                    </a:cubicBezTo>
                    <a:cubicBezTo>
                      <a:pt x="58103" y="295275"/>
                      <a:pt x="63818" y="308610"/>
                      <a:pt x="63818" y="319087"/>
                    </a:cubicBezTo>
                    <a:close/>
                    <a:moveTo>
                      <a:pt x="308610" y="320993"/>
                    </a:moveTo>
                    <a:cubicBezTo>
                      <a:pt x="309563" y="331470"/>
                      <a:pt x="302895" y="345758"/>
                      <a:pt x="325755" y="345758"/>
                    </a:cubicBezTo>
                    <a:cubicBezTo>
                      <a:pt x="349568" y="345758"/>
                      <a:pt x="343853" y="331470"/>
                      <a:pt x="344805" y="318135"/>
                    </a:cubicBezTo>
                    <a:cubicBezTo>
                      <a:pt x="344805" y="304800"/>
                      <a:pt x="347663" y="293370"/>
                      <a:pt x="326708" y="293370"/>
                    </a:cubicBezTo>
                    <a:cubicBezTo>
                      <a:pt x="303848" y="295275"/>
                      <a:pt x="308610" y="308610"/>
                      <a:pt x="308610" y="320993"/>
                    </a:cubicBezTo>
                    <a:close/>
                    <a:moveTo>
                      <a:pt x="510540" y="321945"/>
                    </a:moveTo>
                    <a:cubicBezTo>
                      <a:pt x="509588" y="309562"/>
                      <a:pt x="517208" y="294322"/>
                      <a:pt x="492443" y="294322"/>
                    </a:cubicBezTo>
                    <a:cubicBezTo>
                      <a:pt x="470535" y="294322"/>
                      <a:pt x="474345" y="307658"/>
                      <a:pt x="474345" y="319087"/>
                    </a:cubicBezTo>
                    <a:cubicBezTo>
                      <a:pt x="475298" y="330518"/>
                      <a:pt x="467678" y="345758"/>
                      <a:pt x="490538" y="345758"/>
                    </a:cubicBezTo>
                    <a:cubicBezTo>
                      <a:pt x="511492" y="346710"/>
                      <a:pt x="512445" y="337185"/>
                      <a:pt x="510540" y="321945"/>
                    </a:cubicBezTo>
                    <a:close/>
                    <a:moveTo>
                      <a:pt x="589598" y="320040"/>
                    </a:moveTo>
                    <a:cubicBezTo>
                      <a:pt x="588645" y="307658"/>
                      <a:pt x="594360" y="294322"/>
                      <a:pt x="572453" y="294322"/>
                    </a:cubicBezTo>
                    <a:cubicBezTo>
                      <a:pt x="550545" y="294322"/>
                      <a:pt x="553403" y="305753"/>
                      <a:pt x="554355" y="319087"/>
                    </a:cubicBezTo>
                    <a:cubicBezTo>
                      <a:pt x="554355" y="332422"/>
                      <a:pt x="549593" y="346710"/>
                      <a:pt x="573405" y="346710"/>
                    </a:cubicBezTo>
                    <a:cubicBezTo>
                      <a:pt x="595313" y="345758"/>
                      <a:pt x="588645" y="331470"/>
                      <a:pt x="589598" y="320040"/>
                    </a:cubicBezTo>
                    <a:close/>
                    <a:moveTo>
                      <a:pt x="63818" y="785812"/>
                    </a:moveTo>
                    <a:cubicBezTo>
                      <a:pt x="64770" y="797243"/>
                      <a:pt x="58103" y="810578"/>
                      <a:pt x="80963" y="811530"/>
                    </a:cubicBezTo>
                    <a:cubicBezTo>
                      <a:pt x="101918" y="811530"/>
                      <a:pt x="100013" y="800100"/>
                      <a:pt x="100013" y="786765"/>
                    </a:cubicBezTo>
                    <a:cubicBezTo>
                      <a:pt x="99060" y="774383"/>
                      <a:pt x="105728" y="759143"/>
                      <a:pt x="81915" y="759143"/>
                    </a:cubicBezTo>
                    <a:cubicBezTo>
                      <a:pt x="59055" y="759143"/>
                      <a:pt x="63818" y="772478"/>
                      <a:pt x="63818" y="785812"/>
                    </a:cubicBezTo>
                    <a:close/>
                    <a:moveTo>
                      <a:pt x="229553" y="783908"/>
                    </a:moveTo>
                    <a:cubicBezTo>
                      <a:pt x="230505" y="796290"/>
                      <a:pt x="223838" y="811530"/>
                      <a:pt x="247650" y="811530"/>
                    </a:cubicBezTo>
                    <a:cubicBezTo>
                      <a:pt x="266700" y="811530"/>
                      <a:pt x="265748" y="800100"/>
                      <a:pt x="264795" y="788670"/>
                    </a:cubicBezTo>
                    <a:cubicBezTo>
                      <a:pt x="263843" y="777240"/>
                      <a:pt x="272415" y="760095"/>
                      <a:pt x="247650" y="760095"/>
                    </a:cubicBezTo>
                    <a:cubicBezTo>
                      <a:pt x="226695" y="759143"/>
                      <a:pt x="228600" y="769620"/>
                      <a:pt x="229553" y="783908"/>
                    </a:cubicBezTo>
                    <a:close/>
                    <a:moveTo>
                      <a:pt x="344805" y="783908"/>
                    </a:moveTo>
                    <a:cubicBezTo>
                      <a:pt x="343853" y="773430"/>
                      <a:pt x="350520" y="759143"/>
                      <a:pt x="327660" y="759143"/>
                    </a:cubicBezTo>
                    <a:cubicBezTo>
                      <a:pt x="303848" y="758190"/>
                      <a:pt x="308610" y="773430"/>
                      <a:pt x="308610" y="785812"/>
                    </a:cubicBezTo>
                    <a:cubicBezTo>
                      <a:pt x="308610" y="798195"/>
                      <a:pt x="304800" y="811530"/>
                      <a:pt x="326708" y="810578"/>
                    </a:cubicBezTo>
                    <a:cubicBezTo>
                      <a:pt x="348615" y="810578"/>
                      <a:pt x="344805" y="797243"/>
                      <a:pt x="344805" y="783908"/>
                    </a:cubicBezTo>
                    <a:close/>
                    <a:moveTo>
                      <a:pt x="392430" y="788670"/>
                    </a:moveTo>
                    <a:cubicBezTo>
                      <a:pt x="394335" y="794385"/>
                      <a:pt x="383858" y="811530"/>
                      <a:pt x="408623" y="811530"/>
                    </a:cubicBezTo>
                    <a:cubicBezTo>
                      <a:pt x="426720" y="811530"/>
                      <a:pt x="428625" y="802005"/>
                      <a:pt x="426720" y="788670"/>
                    </a:cubicBezTo>
                    <a:cubicBezTo>
                      <a:pt x="424815" y="777240"/>
                      <a:pt x="435293" y="760095"/>
                      <a:pt x="410528" y="759143"/>
                    </a:cubicBezTo>
                    <a:cubicBezTo>
                      <a:pt x="390525" y="758190"/>
                      <a:pt x="389573" y="768668"/>
                      <a:pt x="392430" y="788670"/>
                    </a:cubicBezTo>
                    <a:close/>
                    <a:moveTo>
                      <a:pt x="475298" y="785812"/>
                    </a:moveTo>
                    <a:cubicBezTo>
                      <a:pt x="477203" y="796290"/>
                      <a:pt x="468630" y="811530"/>
                      <a:pt x="491490" y="811530"/>
                    </a:cubicBezTo>
                    <a:cubicBezTo>
                      <a:pt x="511492" y="811530"/>
                      <a:pt x="511492" y="801053"/>
                      <a:pt x="510540" y="787718"/>
                    </a:cubicBezTo>
                    <a:cubicBezTo>
                      <a:pt x="509588" y="775335"/>
                      <a:pt x="517208" y="760095"/>
                      <a:pt x="492443" y="760095"/>
                    </a:cubicBezTo>
                    <a:cubicBezTo>
                      <a:pt x="470535" y="759143"/>
                      <a:pt x="475298" y="772478"/>
                      <a:pt x="475298" y="785812"/>
                    </a:cubicBezTo>
                    <a:close/>
                    <a:moveTo>
                      <a:pt x="589598" y="786765"/>
                    </a:moveTo>
                    <a:cubicBezTo>
                      <a:pt x="588645" y="774383"/>
                      <a:pt x="596265" y="759143"/>
                      <a:pt x="571500" y="759143"/>
                    </a:cubicBezTo>
                    <a:cubicBezTo>
                      <a:pt x="552450" y="759143"/>
                      <a:pt x="551498" y="768668"/>
                      <a:pt x="553403" y="782003"/>
                    </a:cubicBezTo>
                    <a:cubicBezTo>
                      <a:pt x="555308" y="793433"/>
                      <a:pt x="544830" y="810578"/>
                      <a:pt x="569595" y="811530"/>
                    </a:cubicBezTo>
                    <a:cubicBezTo>
                      <a:pt x="590550" y="811530"/>
                      <a:pt x="591503" y="801053"/>
                      <a:pt x="589598" y="786765"/>
                    </a:cubicBezTo>
                    <a:close/>
                    <a:moveTo>
                      <a:pt x="99060" y="631508"/>
                    </a:moveTo>
                    <a:cubicBezTo>
                      <a:pt x="98108" y="619125"/>
                      <a:pt x="104775" y="603885"/>
                      <a:pt x="80963" y="603885"/>
                    </a:cubicBezTo>
                    <a:cubicBezTo>
                      <a:pt x="59055" y="603885"/>
                      <a:pt x="63818" y="618173"/>
                      <a:pt x="63818" y="629603"/>
                    </a:cubicBezTo>
                    <a:cubicBezTo>
                      <a:pt x="63818" y="641033"/>
                      <a:pt x="58103" y="655320"/>
                      <a:pt x="80963" y="655320"/>
                    </a:cubicBezTo>
                    <a:cubicBezTo>
                      <a:pt x="101918" y="656273"/>
                      <a:pt x="100013" y="644843"/>
                      <a:pt x="99060" y="631508"/>
                    </a:cubicBezTo>
                    <a:close/>
                    <a:moveTo>
                      <a:pt x="264795" y="629603"/>
                    </a:moveTo>
                    <a:cubicBezTo>
                      <a:pt x="263843" y="618173"/>
                      <a:pt x="270510" y="603885"/>
                      <a:pt x="247650" y="603885"/>
                    </a:cubicBezTo>
                    <a:cubicBezTo>
                      <a:pt x="225743" y="603885"/>
                      <a:pt x="228600" y="616268"/>
                      <a:pt x="229553" y="628650"/>
                    </a:cubicBezTo>
                    <a:cubicBezTo>
                      <a:pt x="230505" y="641033"/>
                      <a:pt x="223838" y="656273"/>
                      <a:pt x="247650" y="656273"/>
                    </a:cubicBezTo>
                    <a:cubicBezTo>
                      <a:pt x="269558" y="655320"/>
                      <a:pt x="263843" y="641985"/>
                      <a:pt x="264795" y="629603"/>
                    </a:cubicBezTo>
                    <a:close/>
                    <a:moveTo>
                      <a:pt x="344805" y="631508"/>
                    </a:moveTo>
                    <a:cubicBezTo>
                      <a:pt x="343853" y="619125"/>
                      <a:pt x="351473" y="602933"/>
                      <a:pt x="326708" y="603885"/>
                    </a:cubicBezTo>
                    <a:cubicBezTo>
                      <a:pt x="307658" y="603885"/>
                      <a:pt x="307658" y="614362"/>
                      <a:pt x="308610" y="626745"/>
                    </a:cubicBezTo>
                    <a:cubicBezTo>
                      <a:pt x="310515" y="638175"/>
                      <a:pt x="300038" y="655320"/>
                      <a:pt x="324803" y="656273"/>
                    </a:cubicBezTo>
                    <a:cubicBezTo>
                      <a:pt x="345758" y="656273"/>
                      <a:pt x="345758" y="645795"/>
                      <a:pt x="344805" y="631508"/>
                    </a:cubicBezTo>
                    <a:close/>
                    <a:moveTo>
                      <a:pt x="426720" y="628650"/>
                    </a:moveTo>
                    <a:cubicBezTo>
                      <a:pt x="425768" y="620078"/>
                      <a:pt x="433388" y="604837"/>
                      <a:pt x="410528" y="603885"/>
                    </a:cubicBezTo>
                    <a:cubicBezTo>
                      <a:pt x="389573" y="602933"/>
                      <a:pt x="390525" y="614362"/>
                      <a:pt x="391478" y="627698"/>
                    </a:cubicBezTo>
                    <a:cubicBezTo>
                      <a:pt x="392430" y="640080"/>
                      <a:pt x="384810" y="656273"/>
                      <a:pt x="408623" y="655320"/>
                    </a:cubicBezTo>
                    <a:cubicBezTo>
                      <a:pt x="430530" y="656273"/>
                      <a:pt x="426720" y="642937"/>
                      <a:pt x="426720" y="628650"/>
                    </a:cubicBezTo>
                    <a:close/>
                    <a:moveTo>
                      <a:pt x="510540" y="629603"/>
                    </a:moveTo>
                    <a:cubicBezTo>
                      <a:pt x="509588" y="619125"/>
                      <a:pt x="516255" y="604837"/>
                      <a:pt x="493395" y="603885"/>
                    </a:cubicBezTo>
                    <a:cubicBezTo>
                      <a:pt x="472440" y="603885"/>
                      <a:pt x="474345" y="615315"/>
                      <a:pt x="474345" y="628650"/>
                    </a:cubicBezTo>
                    <a:cubicBezTo>
                      <a:pt x="475298" y="641033"/>
                      <a:pt x="467678" y="656273"/>
                      <a:pt x="492443" y="656273"/>
                    </a:cubicBezTo>
                    <a:cubicBezTo>
                      <a:pt x="515303" y="655320"/>
                      <a:pt x="510540" y="641985"/>
                      <a:pt x="510540" y="629603"/>
                    </a:cubicBezTo>
                    <a:close/>
                    <a:moveTo>
                      <a:pt x="589598" y="628650"/>
                    </a:moveTo>
                    <a:cubicBezTo>
                      <a:pt x="588645" y="620078"/>
                      <a:pt x="596265" y="603885"/>
                      <a:pt x="571500" y="603885"/>
                    </a:cubicBezTo>
                    <a:cubicBezTo>
                      <a:pt x="550545" y="603885"/>
                      <a:pt x="552450" y="616268"/>
                      <a:pt x="553403" y="628650"/>
                    </a:cubicBezTo>
                    <a:cubicBezTo>
                      <a:pt x="554355" y="641033"/>
                      <a:pt x="546735" y="656273"/>
                      <a:pt x="571500" y="656273"/>
                    </a:cubicBezTo>
                    <a:cubicBezTo>
                      <a:pt x="592455" y="656273"/>
                      <a:pt x="589598" y="643890"/>
                      <a:pt x="589598" y="628650"/>
                    </a:cubicBezTo>
                    <a:close/>
                    <a:moveTo>
                      <a:pt x="99060" y="941070"/>
                    </a:moveTo>
                    <a:cubicBezTo>
                      <a:pt x="99060" y="928687"/>
                      <a:pt x="103823" y="915353"/>
                      <a:pt x="81915" y="914400"/>
                    </a:cubicBezTo>
                    <a:cubicBezTo>
                      <a:pt x="60008" y="914400"/>
                      <a:pt x="62865" y="925830"/>
                      <a:pt x="63818" y="939165"/>
                    </a:cubicBezTo>
                    <a:cubicBezTo>
                      <a:pt x="63818" y="952500"/>
                      <a:pt x="59055" y="966787"/>
                      <a:pt x="82868" y="966787"/>
                    </a:cubicBezTo>
                    <a:cubicBezTo>
                      <a:pt x="104775" y="966787"/>
                      <a:pt x="99060" y="952500"/>
                      <a:pt x="99060" y="941070"/>
                    </a:cubicBezTo>
                    <a:close/>
                    <a:moveTo>
                      <a:pt x="308610" y="939165"/>
                    </a:moveTo>
                    <a:cubicBezTo>
                      <a:pt x="308610" y="953453"/>
                      <a:pt x="303848" y="966787"/>
                      <a:pt x="325755" y="966787"/>
                    </a:cubicBezTo>
                    <a:cubicBezTo>
                      <a:pt x="347663" y="966787"/>
                      <a:pt x="343853" y="954405"/>
                      <a:pt x="343853" y="942023"/>
                    </a:cubicBezTo>
                    <a:cubicBezTo>
                      <a:pt x="343853" y="928687"/>
                      <a:pt x="348615" y="914400"/>
                      <a:pt x="324803" y="915353"/>
                    </a:cubicBezTo>
                    <a:cubicBezTo>
                      <a:pt x="302895" y="915353"/>
                      <a:pt x="309563" y="929640"/>
                      <a:pt x="308610" y="939165"/>
                    </a:cubicBezTo>
                    <a:close/>
                    <a:moveTo>
                      <a:pt x="391478" y="937260"/>
                    </a:moveTo>
                    <a:cubicBezTo>
                      <a:pt x="391478" y="952500"/>
                      <a:pt x="386715" y="967740"/>
                      <a:pt x="409575" y="966787"/>
                    </a:cubicBezTo>
                    <a:cubicBezTo>
                      <a:pt x="428625" y="966787"/>
                      <a:pt x="427673" y="955358"/>
                      <a:pt x="426720" y="942975"/>
                    </a:cubicBezTo>
                    <a:cubicBezTo>
                      <a:pt x="425768" y="931545"/>
                      <a:pt x="433388" y="914400"/>
                      <a:pt x="409575" y="914400"/>
                    </a:cubicBezTo>
                    <a:cubicBezTo>
                      <a:pt x="388620" y="915353"/>
                      <a:pt x="390525" y="926783"/>
                      <a:pt x="391478" y="937260"/>
                    </a:cubicBezTo>
                    <a:close/>
                    <a:moveTo>
                      <a:pt x="511492" y="947737"/>
                    </a:moveTo>
                    <a:cubicBezTo>
                      <a:pt x="510540" y="930592"/>
                      <a:pt x="517208" y="915353"/>
                      <a:pt x="492443" y="915353"/>
                    </a:cubicBezTo>
                    <a:cubicBezTo>
                      <a:pt x="470535" y="915353"/>
                      <a:pt x="475298" y="928687"/>
                      <a:pt x="475298" y="941070"/>
                    </a:cubicBezTo>
                    <a:cubicBezTo>
                      <a:pt x="475298" y="952500"/>
                      <a:pt x="469583" y="966787"/>
                      <a:pt x="492443" y="967740"/>
                    </a:cubicBezTo>
                    <a:cubicBezTo>
                      <a:pt x="512445" y="966787"/>
                      <a:pt x="512445" y="956310"/>
                      <a:pt x="511492" y="947737"/>
                    </a:cubicBezTo>
                    <a:close/>
                    <a:moveTo>
                      <a:pt x="589598" y="940117"/>
                    </a:moveTo>
                    <a:cubicBezTo>
                      <a:pt x="588645" y="929640"/>
                      <a:pt x="595313" y="915353"/>
                      <a:pt x="572453" y="915353"/>
                    </a:cubicBezTo>
                    <a:cubicBezTo>
                      <a:pt x="551498" y="915353"/>
                      <a:pt x="552450" y="926783"/>
                      <a:pt x="553403" y="940117"/>
                    </a:cubicBezTo>
                    <a:cubicBezTo>
                      <a:pt x="554355" y="952500"/>
                      <a:pt x="547688" y="967740"/>
                      <a:pt x="571500" y="967740"/>
                    </a:cubicBezTo>
                    <a:cubicBezTo>
                      <a:pt x="594360" y="966787"/>
                      <a:pt x="589598" y="953453"/>
                      <a:pt x="589598" y="940117"/>
                    </a:cubicBezTo>
                    <a:close/>
                    <a:moveTo>
                      <a:pt x="99060" y="705803"/>
                    </a:moveTo>
                    <a:cubicBezTo>
                      <a:pt x="98108" y="694373"/>
                      <a:pt x="104775" y="679133"/>
                      <a:pt x="80010" y="680085"/>
                    </a:cubicBezTo>
                    <a:cubicBezTo>
                      <a:pt x="55245" y="680085"/>
                      <a:pt x="63818" y="697230"/>
                      <a:pt x="62865" y="708660"/>
                    </a:cubicBezTo>
                    <a:cubicBezTo>
                      <a:pt x="61913" y="720090"/>
                      <a:pt x="58103" y="734378"/>
                      <a:pt x="80010" y="734378"/>
                    </a:cubicBezTo>
                    <a:cubicBezTo>
                      <a:pt x="104775" y="735330"/>
                      <a:pt x="99060" y="720090"/>
                      <a:pt x="99060" y="705803"/>
                    </a:cubicBezTo>
                    <a:close/>
                    <a:moveTo>
                      <a:pt x="264795" y="706755"/>
                    </a:moveTo>
                    <a:cubicBezTo>
                      <a:pt x="262890" y="696278"/>
                      <a:pt x="271463" y="681037"/>
                      <a:pt x="248603" y="681037"/>
                    </a:cubicBezTo>
                    <a:cubicBezTo>
                      <a:pt x="224790" y="680085"/>
                      <a:pt x="229553" y="695325"/>
                      <a:pt x="229553" y="707708"/>
                    </a:cubicBezTo>
                    <a:cubicBezTo>
                      <a:pt x="230505" y="719137"/>
                      <a:pt x="222885" y="734378"/>
                      <a:pt x="245745" y="734378"/>
                    </a:cubicBezTo>
                    <a:cubicBezTo>
                      <a:pt x="269558" y="735330"/>
                      <a:pt x="263843" y="720090"/>
                      <a:pt x="264795" y="706755"/>
                    </a:cubicBezTo>
                    <a:close/>
                    <a:moveTo>
                      <a:pt x="229553" y="943928"/>
                    </a:moveTo>
                    <a:cubicBezTo>
                      <a:pt x="230505" y="952500"/>
                      <a:pt x="223838" y="966787"/>
                      <a:pt x="246698" y="966787"/>
                    </a:cubicBezTo>
                    <a:cubicBezTo>
                      <a:pt x="268605" y="966787"/>
                      <a:pt x="264795" y="953453"/>
                      <a:pt x="264795" y="941070"/>
                    </a:cubicBezTo>
                    <a:cubicBezTo>
                      <a:pt x="264795" y="928687"/>
                      <a:pt x="269558" y="915353"/>
                      <a:pt x="247650" y="915353"/>
                    </a:cubicBezTo>
                    <a:cubicBezTo>
                      <a:pt x="225743" y="915353"/>
                      <a:pt x="229553" y="927735"/>
                      <a:pt x="229553" y="943928"/>
                    </a:cubicBezTo>
                    <a:close/>
                    <a:moveTo>
                      <a:pt x="264795" y="480060"/>
                    </a:moveTo>
                    <a:cubicBezTo>
                      <a:pt x="264795" y="463868"/>
                      <a:pt x="268605" y="450533"/>
                      <a:pt x="247650" y="450533"/>
                    </a:cubicBezTo>
                    <a:cubicBezTo>
                      <a:pt x="225743" y="450533"/>
                      <a:pt x="229553" y="462915"/>
                      <a:pt x="229553" y="476250"/>
                    </a:cubicBezTo>
                    <a:cubicBezTo>
                      <a:pt x="229553" y="488633"/>
                      <a:pt x="224790" y="501968"/>
                      <a:pt x="246698" y="501968"/>
                    </a:cubicBezTo>
                    <a:cubicBezTo>
                      <a:pt x="267653" y="501968"/>
                      <a:pt x="264795" y="489585"/>
                      <a:pt x="264795" y="480060"/>
                    </a:cubicBezTo>
                    <a:close/>
                    <a:moveTo>
                      <a:pt x="264795" y="321945"/>
                    </a:moveTo>
                    <a:cubicBezTo>
                      <a:pt x="264795" y="308610"/>
                      <a:pt x="268605" y="295275"/>
                      <a:pt x="246698" y="295275"/>
                    </a:cubicBezTo>
                    <a:cubicBezTo>
                      <a:pt x="224790" y="295275"/>
                      <a:pt x="228600" y="308610"/>
                      <a:pt x="228600" y="320993"/>
                    </a:cubicBezTo>
                    <a:cubicBezTo>
                      <a:pt x="228600" y="333375"/>
                      <a:pt x="223838" y="347662"/>
                      <a:pt x="245745" y="346710"/>
                    </a:cubicBezTo>
                    <a:cubicBezTo>
                      <a:pt x="267653" y="345758"/>
                      <a:pt x="264795" y="333375"/>
                      <a:pt x="264795" y="321945"/>
                    </a:cubicBezTo>
                    <a:close/>
                    <a:moveTo>
                      <a:pt x="426720" y="321945"/>
                    </a:moveTo>
                    <a:cubicBezTo>
                      <a:pt x="424815" y="311468"/>
                      <a:pt x="433388" y="295275"/>
                      <a:pt x="410528" y="295275"/>
                    </a:cubicBezTo>
                    <a:cubicBezTo>
                      <a:pt x="389573" y="294322"/>
                      <a:pt x="389573" y="305753"/>
                      <a:pt x="391478" y="319087"/>
                    </a:cubicBezTo>
                    <a:cubicBezTo>
                      <a:pt x="392430" y="330518"/>
                      <a:pt x="383858" y="345758"/>
                      <a:pt x="407670" y="346710"/>
                    </a:cubicBezTo>
                    <a:cubicBezTo>
                      <a:pt x="426720" y="346710"/>
                      <a:pt x="428625" y="337185"/>
                      <a:pt x="426720" y="321945"/>
                    </a:cubicBezTo>
                    <a:close/>
                    <a:moveTo>
                      <a:pt x="179070" y="164783"/>
                    </a:moveTo>
                    <a:cubicBezTo>
                      <a:pt x="177165" y="155258"/>
                      <a:pt x="184785" y="140018"/>
                      <a:pt x="162878" y="139065"/>
                    </a:cubicBezTo>
                    <a:cubicBezTo>
                      <a:pt x="141923" y="138113"/>
                      <a:pt x="142875" y="150495"/>
                      <a:pt x="143828" y="163830"/>
                    </a:cubicBezTo>
                    <a:cubicBezTo>
                      <a:pt x="144780" y="175260"/>
                      <a:pt x="138113" y="190500"/>
                      <a:pt x="160973" y="190500"/>
                    </a:cubicBezTo>
                    <a:cubicBezTo>
                      <a:pt x="182880" y="192405"/>
                      <a:pt x="179070" y="179070"/>
                      <a:pt x="179070" y="164783"/>
                    </a:cubicBezTo>
                    <a:close/>
                    <a:moveTo>
                      <a:pt x="426720" y="478155"/>
                    </a:moveTo>
                    <a:cubicBezTo>
                      <a:pt x="426720" y="463868"/>
                      <a:pt x="430530" y="450533"/>
                      <a:pt x="408623" y="450533"/>
                    </a:cubicBezTo>
                    <a:cubicBezTo>
                      <a:pt x="386715" y="450533"/>
                      <a:pt x="391478" y="463868"/>
                      <a:pt x="390525" y="476250"/>
                    </a:cubicBezTo>
                    <a:cubicBezTo>
                      <a:pt x="388620" y="492443"/>
                      <a:pt x="391478" y="501968"/>
                      <a:pt x="411480" y="501968"/>
                    </a:cubicBezTo>
                    <a:cubicBezTo>
                      <a:pt x="433388" y="501015"/>
                      <a:pt x="424815" y="485775"/>
                      <a:pt x="426720" y="478155"/>
                    </a:cubicBezTo>
                    <a:close/>
                    <a:moveTo>
                      <a:pt x="179070" y="84772"/>
                    </a:moveTo>
                    <a:cubicBezTo>
                      <a:pt x="176213" y="72390"/>
                      <a:pt x="186690" y="53340"/>
                      <a:pt x="160973" y="54293"/>
                    </a:cubicBezTo>
                    <a:cubicBezTo>
                      <a:pt x="138113" y="55245"/>
                      <a:pt x="144780" y="70485"/>
                      <a:pt x="145733" y="80963"/>
                    </a:cubicBezTo>
                    <a:cubicBezTo>
                      <a:pt x="146685" y="93345"/>
                      <a:pt x="135255" y="114300"/>
                      <a:pt x="163830" y="114300"/>
                    </a:cubicBezTo>
                    <a:cubicBezTo>
                      <a:pt x="187643" y="114300"/>
                      <a:pt x="176213" y="96202"/>
                      <a:pt x="179070" y="84772"/>
                    </a:cubicBezTo>
                    <a:close/>
                    <a:moveTo>
                      <a:pt x="179070" y="398145"/>
                    </a:moveTo>
                    <a:cubicBezTo>
                      <a:pt x="174308" y="388620"/>
                      <a:pt x="188595" y="370522"/>
                      <a:pt x="162878" y="368618"/>
                    </a:cubicBezTo>
                    <a:cubicBezTo>
                      <a:pt x="140970" y="367665"/>
                      <a:pt x="142875" y="381000"/>
                      <a:pt x="144780" y="393383"/>
                    </a:cubicBezTo>
                    <a:cubicBezTo>
                      <a:pt x="146685" y="405765"/>
                      <a:pt x="134303" y="424815"/>
                      <a:pt x="160973" y="424815"/>
                    </a:cubicBezTo>
                    <a:cubicBezTo>
                      <a:pt x="184785" y="426720"/>
                      <a:pt x="178118" y="411480"/>
                      <a:pt x="179070" y="398145"/>
                    </a:cubicBezTo>
                    <a:close/>
                    <a:moveTo>
                      <a:pt x="179070" y="1018223"/>
                    </a:moveTo>
                    <a:cubicBezTo>
                      <a:pt x="175260" y="1008698"/>
                      <a:pt x="187643" y="990600"/>
                      <a:pt x="162878" y="989648"/>
                    </a:cubicBezTo>
                    <a:cubicBezTo>
                      <a:pt x="139065" y="988695"/>
                      <a:pt x="143828" y="1004887"/>
                      <a:pt x="144780" y="1017270"/>
                    </a:cubicBezTo>
                    <a:cubicBezTo>
                      <a:pt x="145733" y="1028700"/>
                      <a:pt x="135255" y="1045845"/>
                      <a:pt x="160020" y="1046798"/>
                    </a:cubicBezTo>
                    <a:cubicBezTo>
                      <a:pt x="184785" y="1047750"/>
                      <a:pt x="178118" y="1031558"/>
                      <a:pt x="179070" y="1018223"/>
                    </a:cubicBezTo>
                    <a:close/>
                    <a:moveTo>
                      <a:pt x="264795" y="1100138"/>
                    </a:moveTo>
                    <a:cubicBezTo>
                      <a:pt x="264795" y="1084898"/>
                      <a:pt x="268605" y="1071563"/>
                      <a:pt x="246698" y="1071563"/>
                    </a:cubicBezTo>
                    <a:cubicBezTo>
                      <a:pt x="227648" y="1071563"/>
                      <a:pt x="227648" y="1082040"/>
                      <a:pt x="229553" y="1094423"/>
                    </a:cubicBezTo>
                    <a:cubicBezTo>
                      <a:pt x="231458" y="1104900"/>
                      <a:pt x="220028" y="1122045"/>
                      <a:pt x="244793" y="1121092"/>
                    </a:cubicBezTo>
                    <a:cubicBezTo>
                      <a:pt x="264795" y="1121092"/>
                      <a:pt x="266700" y="1112520"/>
                      <a:pt x="264795" y="1100138"/>
                    </a:cubicBezTo>
                    <a:close/>
                    <a:moveTo>
                      <a:pt x="308610" y="1091565"/>
                    </a:moveTo>
                    <a:cubicBezTo>
                      <a:pt x="309563" y="1107758"/>
                      <a:pt x="303848" y="1121092"/>
                      <a:pt x="325755" y="1121092"/>
                    </a:cubicBezTo>
                    <a:cubicBezTo>
                      <a:pt x="346710" y="1121092"/>
                      <a:pt x="344805" y="1109663"/>
                      <a:pt x="344805" y="1096328"/>
                    </a:cubicBezTo>
                    <a:cubicBezTo>
                      <a:pt x="344805" y="1083945"/>
                      <a:pt x="349568" y="1070610"/>
                      <a:pt x="327660" y="1070610"/>
                    </a:cubicBezTo>
                    <a:cubicBezTo>
                      <a:pt x="306705" y="1071563"/>
                      <a:pt x="307658" y="1082040"/>
                      <a:pt x="308610" y="1091565"/>
                    </a:cubicBezTo>
                    <a:close/>
                    <a:moveTo>
                      <a:pt x="589598" y="477203"/>
                    </a:moveTo>
                    <a:cubicBezTo>
                      <a:pt x="588645" y="465772"/>
                      <a:pt x="596265" y="451485"/>
                      <a:pt x="573405" y="451485"/>
                    </a:cubicBezTo>
                    <a:cubicBezTo>
                      <a:pt x="553403" y="451485"/>
                      <a:pt x="552450" y="461010"/>
                      <a:pt x="554355" y="475297"/>
                    </a:cubicBezTo>
                    <a:cubicBezTo>
                      <a:pt x="555308" y="486728"/>
                      <a:pt x="548640" y="501015"/>
                      <a:pt x="571500" y="501968"/>
                    </a:cubicBezTo>
                    <a:cubicBezTo>
                      <a:pt x="589598" y="501015"/>
                      <a:pt x="591503" y="491490"/>
                      <a:pt x="589598" y="477203"/>
                    </a:cubicBezTo>
                    <a:close/>
                    <a:moveTo>
                      <a:pt x="511492" y="468630"/>
                    </a:moveTo>
                    <a:cubicBezTo>
                      <a:pt x="512445" y="461010"/>
                      <a:pt x="513398" y="451485"/>
                      <a:pt x="494348" y="450533"/>
                    </a:cubicBezTo>
                    <a:cubicBezTo>
                      <a:pt x="472440" y="449580"/>
                      <a:pt x="476250" y="462915"/>
                      <a:pt x="475298" y="475297"/>
                    </a:cubicBezTo>
                    <a:cubicBezTo>
                      <a:pt x="475298" y="488633"/>
                      <a:pt x="472440" y="501015"/>
                      <a:pt x="494348" y="500062"/>
                    </a:cubicBezTo>
                    <a:cubicBezTo>
                      <a:pt x="516255" y="500062"/>
                      <a:pt x="510540" y="485775"/>
                      <a:pt x="511492" y="468630"/>
                    </a:cubicBezTo>
                    <a:close/>
                    <a:moveTo>
                      <a:pt x="344805" y="476250"/>
                    </a:moveTo>
                    <a:cubicBezTo>
                      <a:pt x="345758" y="462915"/>
                      <a:pt x="347663" y="451485"/>
                      <a:pt x="326708" y="451485"/>
                    </a:cubicBezTo>
                    <a:cubicBezTo>
                      <a:pt x="304800" y="451485"/>
                      <a:pt x="309563" y="463868"/>
                      <a:pt x="308610" y="476250"/>
                    </a:cubicBezTo>
                    <a:cubicBezTo>
                      <a:pt x="308610" y="488633"/>
                      <a:pt x="305753" y="501015"/>
                      <a:pt x="326708" y="501015"/>
                    </a:cubicBezTo>
                    <a:cubicBezTo>
                      <a:pt x="347663" y="501015"/>
                      <a:pt x="344805" y="488633"/>
                      <a:pt x="344805" y="476250"/>
                    </a:cubicBezTo>
                    <a:close/>
                    <a:moveTo>
                      <a:pt x="63818" y="474345"/>
                    </a:moveTo>
                    <a:cubicBezTo>
                      <a:pt x="65723" y="484822"/>
                      <a:pt x="57150" y="500062"/>
                      <a:pt x="80010" y="501015"/>
                    </a:cubicBezTo>
                    <a:cubicBezTo>
                      <a:pt x="99060" y="501015"/>
                      <a:pt x="101918" y="492443"/>
                      <a:pt x="100013" y="477203"/>
                    </a:cubicBezTo>
                    <a:cubicBezTo>
                      <a:pt x="99060" y="465772"/>
                      <a:pt x="106680" y="450533"/>
                      <a:pt x="83820" y="450533"/>
                    </a:cubicBezTo>
                    <a:cubicBezTo>
                      <a:pt x="64770" y="450533"/>
                      <a:pt x="60960" y="458153"/>
                      <a:pt x="63818" y="474345"/>
                    </a:cubicBezTo>
                    <a:close/>
                    <a:moveTo>
                      <a:pt x="99060" y="1097280"/>
                    </a:moveTo>
                    <a:cubicBezTo>
                      <a:pt x="98108" y="1085850"/>
                      <a:pt x="104775" y="1071563"/>
                      <a:pt x="82868" y="1071563"/>
                    </a:cubicBezTo>
                    <a:cubicBezTo>
                      <a:pt x="62865" y="1071563"/>
                      <a:pt x="62865" y="1081088"/>
                      <a:pt x="63818" y="1095375"/>
                    </a:cubicBezTo>
                    <a:cubicBezTo>
                      <a:pt x="64770" y="1106805"/>
                      <a:pt x="58103" y="1121092"/>
                      <a:pt x="80963" y="1122045"/>
                    </a:cubicBezTo>
                    <a:cubicBezTo>
                      <a:pt x="100013" y="1122045"/>
                      <a:pt x="100965" y="1111567"/>
                      <a:pt x="99060" y="1097280"/>
                    </a:cubicBezTo>
                    <a:close/>
                    <a:moveTo>
                      <a:pt x="179070" y="242887"/>
                    </a:moveTo>
                    <a:cubicBezTo>
                      <a:pt x="177165" y="233362"/>
                      <a:pt x="186690" y="216218"/>
                      <a:pt x="161925" y="216218"/>
                    </a:cubicBezTo>
                    <a:cubicBezTo>
                      <a:pt x="139065" y="216218"/>
                      <a:pt x="145733" y="231458"/>
                      <a:pt x="145733" y="242887"/>
                    </a:cubicBezTo>
                    <a:cubicBezTo>
                      <a:pt x="145733" y="254318"/>
                      <a:pt x="139065" y="269558"/>
                      <a:pt x="161925" y="270510"/>
                    </a:cubicBezTo>
                    <a:cubicBezTo>
                      <a:pt x="182880" y="270510"/>
                      <a:pt x="179070" y="257175"/>
                      <a:pt x="179070" y="242887"/>
                    </a:cubicBezTo>
                    <a:close/>
                    <a:moveTo>
                      <a:pt x="179070" y="707708"/>
                    </a:moveTo>
                    <a:cubicBezTo>
                      <a:pt x="177165" y="696278"/>
                      <a:pt x="184785" y="681037"/>
                      <a:pt x="161925" y="681037"/>
                    </a:cubicBezTo>
                    <a:cubicBezTo>
                      <a:pt x="140018" y="681037"/>
                      <a:pt x="143828" y="694373"/>
                      <a:pt x="144780" y="706755"/>
                    </a:cubicBezTo>
                    <a:cubicBezTo>
                      <a:pt x="144780" y="719137"/>
                      <a:pt x="138113" y="735330"/>
                      <a:pt x="162878" y="734378"/>
                    </a:cubicBezTo>
                    <a:cubicBezTo>
                      <a:pt x="185738" y="734378"/>
                      <a:pt x="177165" y="718185"/>
                      <a:pt x="179070" y="707708"/>
                    </a:cubicBezTo>
                    <a:close/>
                    <a:moveTo>
                      <a:pt x="179070" y="479108"/>
                    </a:moveTo>
                    <a:cubicBezTo>
                      <a:pt x="180023" y="461962"/>
                      <a:pt x="181928" y="451485"/>
                      <a:pt x="161925" y="450533"/>
                    </a:cubicBezTo>
                    <a:cubicBezTo>
                      <a:pt x="140018" y="450533"/>
                      <a:pt x="145733" y="464820"/>
                      <a:pt x="144780" y="476250"/>
                    </a:cubicBezTo>
                    <a:cubicBezTo>
                      <a:pt x="144780" y="488633"/>
                      <a:pt x="142875" y="500062"/>
                      <a:pt x="161925" y="500062"/>
                    </a:cubicBezTo>
                    <a:cubicBezTo>
                      <a:pt x="183833" y="501015"/>
                      <a:pt x="178118" y="485775"/>
                      <a:pt x="179070" y="479108"/>
                    </a:cubicBezTo>
                    <a:close/>
                    <a:moveTo>
                      <a:pt x="144780" y="1097280"/>
                    </a:moveTo>
                    <a:cubicBezTo>
                      <a:pt x="144780" y="1108710"/>
                      <a:pt x="141923" y="1121092"/>
                      <a:pt x="160973" y="1121092"/>
                    </a:cubicBezTo>
                    <a:cubicBezTo>
                      <a:pt x="182880" y="1121092"/>
                      <a:pt x="179070" y="1107758"/>
                      <a:pt x="178118" y="1095375"/>
                    </a:cubicBezTo>
                    <a:cubicBezTo>
                      <a:pt x="178118" y="1083945"/>
                      <a:pt x="181928" y="1071563"/>
                      <a:pt x="161925" y="1071563"/>
                    </a:cubicBezTo>
                    <a:cubicBezTo>
                      <a:pt x="140970" y="1071563"/>
                      <a:pt x="144780" y="1084898"/>
                      <a:pt x="144780" y="1097280"/>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AC5E7292-7E1A-4B38-B026-B989E8783827}"/>
                  </a:ext>
                </a:extLst>
              </p:cNvPr>
              <p:cNvSpPr/>
              <p:nvPr/>
            </p:nvSpPr>
            <p:spPr>
              <a:xfrm>
                <a:off x="6204369" y="2425067"/>
                <a:ext cx="607563" cy="892784"/>
              </a:xfrm>
              <a:custGeom>
                <a:avLst/>
                <a:gdLst>
                  <a:gd name="connsiteX0" fmla="*/ 436245 w 600075"/>
                  <a:gd name="connsiteY0" fmla="*/ 488632 h 923925"/>
                  <a:gd name="connsiteX1" fmla="*/ 436245 w 600075"/>
                  <a:gd name="connsiteY1" fmla="*/ 902970 h 923925"/>
                  <a:gd name="connsiteX2" fmla="*/ 427672 w 600075"/>
                  <a:gd name="connsiteY2" fmla="*/ 923925 h 923925"/>
                  <a:gd name="connsiteX3" fmla="*/ 394335 w 600075"/>
                  <a:gd name="connsiteY3" fmla="*/ 901065 h 923925"/>
                  <a:gd name="connsiteX4" fmla="*/ 394335 w 600075"/>
                  <a:gd name="connsiteY4" fmla="*/ 783907 h 923925"/>
                  <a:gd name="connsiteX5" fmla="*/ 394335 w 600075"/>
                  <a:gd name="connsiteY5" fmla="*/ 74295 h 923925"/>
                  <a:gd name="connsiteX6" fmla="*/ 383858 w 600075"/>
                  <a:gd name="connsiteY6" fmla="*/ 49530 h 923925"/>
                  <a:gd name="connsiteX7" fmla="*/ 362903 w 600075"/>
                  <a:gd name="connsiteY7" fmla="*/ 71438 h 923925"/>
                  <a:gd name="connsiteX8" fmla="*/ 362903 w 600075"/>
                  <a:gd name="connsiteY8" fmla="*/ 386715 h 923925"/>
                  <a:gd name="connsiteX9" fmla="*/ 361950 w 600075"/>
                  <a:gd name="connsiteY9" fmla="*/ 874395 h 923925"/>
                  <a:gd name="connsiteX10" fmla="*/ 352425 w 600075"/>
                  <a:gd name="connsiteY10" fmla="*/ 902018 h 923925"/>
                  <a:gd name="connsiteX11" fmla="*/ 320992 w 600075"/>
                  <a:gd name="connsiteY11" fmla="*/ 869632 h 923925"/>
                  <a:gd name="connsiteX12" fmla="*/ 320992 w 600075"/>
                  <a:gd name="connsiteY12" fmla="*/ 74295 h 923925"/>
                  <a:gd name="connsiteX13" fmla="*/ 306705 w 600075"/>
                  <a:gd name="connsiteY13" fmla="*/ 48577 h 923925"/>
                  <a:gd name="connsiteX14" fmla="*/ 289560 w 600075"/>
                  <a:gd name="connsiteY14" fmla="*/ 64770 h 923925"/>
                  <a:gd name="connsiteX15" fmla="*/ 289560 w 600075"/>
                  <a:gd name="connsiteY15" fmla="*/ 114300 h 923925"/>
                  <a:gd name="connsiteX16" fmla="*/ 288608 w 600075"/>
                  <a:gd name="connsiteY16" fmla="*/ 855345 h 923925"/>
                  <a:gd name="connsiteX17" fmla="*/ 278130 w 600075"/>
                  <a:gd name="connsiteY17" fmla="*/ 882968 h 923925"/>
                  <a:gd name="connsiteX18" fmla="*/ 249555 w 600075"/>
                  <a:gd name="connsiteY18" fmla="*/ 853440 h 923925"/>
                  <a:gd name="connsiteX19" fmla="*/ 250508 w 600075"/>
                  <a:gd name="connsiteY19" fmla="*/ 79057 h 923925"/>
                  <a:gd name="connsiteX20" fmla="*/ 248603 w 600075"/>
                  <a:gd name="connsiteY20" fmla="*/ 56198 h 923925"/>
                  <a:gd name="connsiteX21" fmla="*/ 230505 w 600075"/>
                  <a:gd name="connsiteY21" fmla="*/ 50482 h 923925"/>
                  <a:gd name="connsiteX22" fmla="*/ 219075 w 600075"/>
                  <a:gd name="connsiteY22" fmla="*/ 63817 h 923925"/>
                  <a:gd name="connsiteX23" fmla="*/ 219075 w 600075"/>
                  <a:gd name="connsiteY23" fmla="*/ 144780 h 923925"/>
                  <a:gd name="connsiteX24" fmla="*/ 218122 w 600075"/>
                  <a:gd name="connsiteY24" fmla="*/ 838200 h 923925"/>
                  <a:gd name="connsiteX25" fmla="*/ 209550 w 600075"/>
                  <a:gd name="connsiteY25" fmla="*/ 863918 h 923925"/>
                  <a:gd name="connsiteX26" fmla="*/ 173355 w 600075"/>
                  <a:gd name="connsiteY26" fmla="*/ 835343 h 923925"/>
                  <a:gd name="connsiteX27" fmla="*/ 174308 w 600075"/>
                  <a:gd name="connsiteY27" fmla="*/ 79057 h 923925"/>
                  <a:gd name="connsiteX28" fmla="*/ 172403 w 600075"/>
                  <a:gd name="connsiteY28" fmla="*/ 56198 h 923925"/>
                  <a:gd name="connsiteX29" fmla="*/ 154305 w 600075"/>
                  <a:gd name="connsiteY29" fmla="*/ 51435 h 923925"/>
                  <a:gd name="connsiteX30" fmla="*/ 142875 w 600075"/>
                  <a:gd name="connsiteY30" fmla="*/ 67627 h 923925"/>
                  <a:gd name="connsiteX31" fmla="*/ 142875 w 600075"/>
                  <a:gd name="connsiteY31" fmla="*/ 166688 h 923925"/>
                  <a:gd name="connsiteX32" fmla="*/ 142875 w 600075"/>
                  <a:gd name="connsiteY32" fmla="*/ 818198 h 923925"/>
                  <a:gd name="connsiteX33" fmla="*/ 134303 w 600075"/>
                  <a:gd name="connsiteY33" fmla="*/ 842962 h 923925"/>
                  <a:gd name="connsiteX34" fmla="*/ 104775 w 600075"/>
                  <a:gd name="connsiteY34" fmla="*/ 814387 h 923925"/>
                  <a:gd name="connsiteX35" fmla="*/ 105728 w 600075"/>
                  <a:gd name="connsiteY35" fmla="*/ 79057 h 923925"/>
                  <a:gd name="connsiteX36" fmla="*/ 104775 w 600075"/>
                  <a:gd name="connsiteY36" fmla="*/ 56198 h 923925"/>
                  <a:gd name="connsiteX37" fmla="*/ 83820 w 600075"/>
                  <a:gd name="connsiteY37" fmla="*/ 50482 h 923925"/>
                  <a:gd name="connsiteX38" fmla="*/ 75247 w 600075"/>
                  <a:gd name="connsiteY38" fmla="*/ 65723 h 923925"/>
                  <a:gd name="connsiteX39" fmla="*/ 75247 w 600075"/>
                  <a:gd name="connsiteY39" fmla="*/ 151448 h 923925"/>
                  <a:gd name="connsiteX40" fmla="*/ 75247 w 600075"/>
                  <a:gd name="connsiteY40" fmla="*/ 801053 h 923925"/>
                  <a:gd name="connsiteX41" fmla="*/ 49530 w 600075"/>
                  <a:gd name="connsiteY41" fmla="*/ 821055 h 923925"/>
                  <a:gd name="connsiteX42" fmla="*/ 953 w 600075"/>
                  <a:gd name="connsiteY42" fmla="*/ 756285 h 923925"/>
                  <a:gd name="connsiteX43" fmla="*/ 0 w 600075"/>
                  <a:gd name="connsiteY43" fmla="*/ 28575 h 923925"/>
                  <a:gd name="connsiteX44" fmla="*/ 28575 w 600075"/>
                  <a:gd name="connsiteY44" fmla="*/ 0 h 923925"/>
                  <a:gd name="connsiteX45" fmla="*/ 581025 w 600075"/>
                  <a:gd name="connsiteY45" fmla="*/ 0 h 923925"/>
                  <a:gd name="connsiteX46" fmla="*/ 607695 w 600075"/>
                  <a:gd name="connsiteY46" fmla="*/ 27623 h 923925"/>
                  <a:gd name="connsiteX47" fmla="*/ 607695 w 600075"/>
                  <a:gd name="connsiteY47" fmla="*/ 755332 h 923925"/>
                  <a:gd name="connsiteX48" fmla="*/ 580072 w 600075"/>
                  <a:gd name="connsiteY48" fmla="*/ 782003 h 923925"/>
                  <a:gd name="connsiteX49" fmla="*/ 533400 w 600075"/>
                  <a:gd name="connsiteY49" fmla="*/ 735330 h 923925"/>
                  <a:gd name="connsiteX50" fmla="*/ 533400 w 600075"/>
                  <a:gd name="connsiteY50" fmla="*/ 78105 h 923925"/>
                  <a:gd name="connsiteX51" fmla="*/ 525780 w 600075"/>
                  <a:gd name="connsiteY51" fmla="*/ 51435 h 923925"/>
                  <a:gd name="connsiteX52" fmla="*/ 502920 w 600075"/>
                  <a:gd name="connsiteY52" fmla="*/ 72390 h 923925"/>
                  <a:gd name="connsiteX53" fmla="*/ 502920 w 600075"/>
                  <a:gd name="connsiteY53" fmla="*/ 703898 h 923925"/>
                  <a:gd name="connsiteX54" fmla="*/ 502920 w 600075"/>
                  <a:gd name="connsiteY54" fmla="*/ 766762 h 923925"/>
                  <a:gd name="connsiteX55" fmla="*/ 476250 w 600075"/>
                  <a:gd name="connsiteY55" fmla="*/ 785812 h 923925"/>
                  <a:gd name="connsiteX56" fmla="*/ 464820 w 600075"/>
                  <a:gd name="connsiteY56" fmla="*/ 764857 h 923925"/>
                  <a:gd name="connsiteX57" fmla="*/ 464820 w 600075"/>
                  <a:gd name="connsiteY57" fmla="*/ 580073 h 923925"/>
                  <a:gd name="connsiteX58" fmla="*/ 464820 w 600075"/>
                  <a:gd name="connsiteY58" fmla="*/ 74295 h 923925"/>
                  <a:gd name="connsiteX59" fmla="*/ 452438 w 600075"/>
                  <a:gd name="connsiteY59" fmla="*/ 51435 h 923925"/>
                  <a:gd name="connsiteX60" fmla="*/ 433388 w 600075"/>
                  <a:gd name="connsiteY60" fmla="*/ 67627 h 923925"/>
                  <a:gd name="connsiteX61" fmla="*/ 433388 w 600075"/>
                  <a:gd name="connsiteY61" fmla="*/ 166688 h 923925"/>
                  <a:gd name="connsiteX62" fmla="*/ 436245 w 600075"/>
                  <a:gd name="connsiteY62" fmla="*/ 488632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600075" h="923925">
                    <a:moveTo>
                      <a:pt x="436245" y="488632"/>
                    </a:moveTo>
                    <a:cubicBezTo>
                      <a:pt x="436245" y="626745"/>
                      <a:pt x="436245" y="764857"/>
                      <a:pt x="436245" y="902970"/>
                    </a:cubicBezTo>
                    <a:cubicBezTo>
                      <a:pt x="436245" y="910590"/>
                      <a:pt x="442913" y="925830"/>
                      <a:pt x="427672" y="923925"/>
                    </a:cubicBezTo>
                    <a:cubicBezTo>
                      <a:pt x="415290" y="922020"/>
                      <a:pt x="393383" y="926782"/>
                      <a:pt x="394335" y="901065"/>
                    </a:cubicBezTo>
                    <a:cubicBezTo>
                      <a:pt x="395288" y="862012"/>
                      <a:pt x="394335" y="822960"/>
                      <a:pt x="394335" y="783907"/>
                    </a:cubicBezTo>
                    <a:cubicBezTo>
                      <a:pt x="394335" y="547687"/>
                      <a:pt x="394335" y="311467"/>
                      <a:pt x="394335" y="74295"/>
                    </a:cubicBezTo>
                    <a:cubicBezTo>
                      <a:pt x="394335" y="65723"/>
                      <a:pt x="401003" y="52388"/>
                      <a:pt x="383858" y="49530"/>
                    </a:cubicBezTo>
                    <a:cubicBezTo>
                      <a:pt x="364808" y="46673"/>
                      <a:pt x="362903" y="56198"/>
                      <a:pt x="362903" y="71438"/>
                    </a:cubicBezTo>
                    <a:cubicBezTo>
                      <a:pt x="363855" y="176213"/>
                      <a:pt x="362903" y="281940"/>
                      <a:pt x="362903" y="386715"/>
                    </a:cubicBezTo>
                    <a:cubicBezTo>
                      <a:pt x="362903" y="549593"/>
                      <a:pt x="362903" y="711518"/>
                      <a:pt x="361950" y="874395"/>
                    </a:cubicBezTo>
                    <a:cubicBezTo>
                      <a:pt x="361950" y="883920"/>
                      <a:pt x="372428" y="902018"/>
                      <a:pt x="352425" y="902018"/>
                    </a:cubicBezTo>
                    <a:cubicBezTo>
                      <a:pt x="334328" y="902018"/>
                      <a:pt x="320992" y="895350"/>
                      <a:pt x="320992" y="869632"/>
                    </a:cubicBezTo>
                    <a:cubicBezTo>
                      <a:pt x="321945" y="604837"/>
                      <a:pt x="321945" y="339090"/>
                      <a:pt x="320992" y="74295"/>
                    </a:cubicBezTo>
                    <a:cubicBezTo>
                      <a:pt x="320992" y="63817"/>
                      <a:pt x="328613" y="48577"/>
                      <a:pt x="306705" y="48577"/>
                    </a:cubicBezTo>
                    <a:cubicBezTo>
                      <a:pt x="295275" y="48577"/>
                      <a:pt x="288608" y="51435"/>
                      <a:pt x="289560" y="64770"/>
                    </a:cubicBezTo>
                    <a:cubicBezTo>
                      <a:pt x="290513" y="80963"/>
                      <a:pt x="289560" y="98107"/>
                      <a:pt x="289560" y="114300"/>
                    </a:cubicBezTo>
                    <a:cubicBezTo>
                      <a:pt x="289560" y="360998"/>
                      <a:pt x="289560" y="607695"/>
                      <a:pt x="288608" y="855345"/>
                    </a:cubicBezTo>
                    <a:cubicBezTo>
                      <a:pt x="288608" y="863918"/>
                      <a:pt x="300038" y="882015"/>
                      <a:pt x="278130" y="882968"/>
                    </a:cubicBezTo>
                    <a:cubicBezTo>
                      <a:pt x="260985" y="882968"/>
                      <a:pt x="249555" y="876300"/>
                      <a:pt x="249555" y="853440"/>
                    </a:cubicBezTo>
                    <a:cubicBezTo>
                      <a:pt x="250508" y="595312"/>
                      <a:pt x="250508" y="337185"/>
                      <a:pt x="250508" y="79057"/>
                    </a:cubicBezTo>
                    <a:cubicBezTo>
                      <a:pt x="250508" y="71438"/>
                      <a:pt x="251460" y="62865"/>
                      <a:pt x="248603" y="56198"/>
                    </a:cubicBezTo>
                    <a:cubicBezTo>
                      <a:pt x="245745" y="47625"/>
                      <a:pt x="237172" y="50482"/>
                      <a:pt x="230505" y="50482"/>
                    </a:cubicBezTo>
                    <a:cubicBezTo>
                      <a:pt x="220980" y="50482"/>
                      <a:pt x="219075" y="56198"/>
                      <a:pt x="219075" y="63817"/>
                    </a:cubicBezTo>
                    <a:cubicBezTo>
                      <a:pt x="219075" y="90488"/>
                      <a:pt x="219075" y="118110"/>
                      <a:pt x="219075" y="144780"/>
                    </a:cubicBezTo>
                    <a:cubicBezTo>
                      <a:pt x="219075" y="376238"/>
                      <a:pt x="219075" y="607695"/>
                      <a:pt x="218122" y="838200"/>
                    </a:cubicBezTo>
                    <a:cubicBezTo>
                      <a:pt x="218122" y="846773"/>
                      <a:pt x="227647" y="864870"/>
                      <a:pt x="209550" y="863918"/>
                    </a:cubicBezTo>
                    <a:cubicBezTo>
                      <a:pt x="194310" y="862965"/>
                      <a:pt x="173355" y="863918"/>
                      <a:pt x="173355" y="835343"/>
                    </a:cubicBezTo>
                    <a:cubicBezTo>
                      <a:pt x="174308" y="582930"/>
                      <a:pt x="174308" y="331470"/>
                      <a:pt x="174308" y="79057"/>
                    </a:cubicBezTo>
                    <a:cubicBezTo>
                      <a:pt x="174308" y="71438"/>
                      <a:pt x="175260" y="62865"/>
                      <a:pt x="172403" y="56198"/>
                    </a:cubicBezTo>
                    <a:cubicBezTo>
                      <a:pt x="169545" y="47625"/>
                      <a:pt x="160972" y="51435"/>
                      <a:pt x="154305" y="51435"/>
                    </a:cubicBezTo>
                    <a:cubicBezTo>
                      <a:pt x="142875" y="51435"/>
                      <a:pt x="142875" y="60007"/>
                      <a:pt x="142875" y="67627"/>
                    </a:cubicBezTo>
                    <a:cubicBezTo>
                      <a:pt x="142875" y="100965"/>
                      <a:pt x="142875" y="133350"/>
                      <a:pt x="142875" y="166688"/>
                    </a:cubicBezTo>
                    <a:cubicBezTo>
                      <a:pt x="142875" y="383857"/>
                      <a:pt x="142875" y="601028"/>
                      <a:pt x="142875" y="818198"/>
                    </a:cubicBezTo>
                    <a:cubicBezTo>
                      <a:pt x="142875" y="826770"/>
                      <a:pt x="151447" y="843915"/>
                      <a:pt x="134303" y="842962"/>
                    </a:cubicBezTo>
                    <a:cubicBezTo>
                      <a:pt x="119063" y="842962"/>
                      <a:pt x="103822" y="840105"/>
                      <a:pt x="104775" y="814387"/>
                    </a:cubicBezTo>
                    <a:cubicBezTo>
                      <a:pt x="105728" y="569595"/>
                      <a:pt x="105728" y="323850"/>
                      <a:pt x="105728" y="79057"/>
                    </a:cubicBezTo>
                    <a:cubicBezTo>
                      <a:pt x="105728" y="71438"/>
                      <a:pt x="106680" y="62865"/>
                      <a:pt x="104775" y="56198"/>
                    </a:cubicBezTo>
                    <a:cubicBezTo>
                      <a:pt x="100965" y="46673"/>
                      <a:pt x="91440" y="50482"/>
                      <a:pt x="83820" y="50482"/>
                    </a:cubicBezTo>
                    <a:cubicBezTo>
                      <a:pt x="73342" y="50482"/>
                      <a:pt x="75247" y="59055"/>
                      <a:pt x="75247" y="65723"/>
                    </a:cubicBezTo>
                    <a:cubicBezTo>
                      <a:pt x="75247" y="94298"/>
                      <a:pt x="75247" y="122873"/>
                      <a:pt x="75247" y="151448"/>
                    </a:cubicBezTo>
                    <a:cubicBezTo>
                      <a:pt x="75247" y="367665"/>
                      <a:pt x="75247" y="583882"/>
                      <a:pt x="75247" y="801053"/>
                    </a:cubicBezTo>
                    <a:cubicBezTo>
                      <a:pt x="75247" y="822960"/>
                      <a:pt x="71438" y="827723"/>
                      <a:pt x="49530" y="821055"/>
                    </a:cubicBezTo>
                    <a:cubicBezTo>
                      <a:pt x="1905" y="805815"/>
                      <a:pt x="953" y="806768"/>
                      <a:pt x="953" y="756285"/>
                    </a:cubicBezTo>
                    <a:cubicBezTo>
                      <a:pt x="953" y="513398"/>
                      <a:pt x="953" y="271463"/>
                      <a:pt x="0" y="28575"/>
                    </a:cubicBezTo>
                    <a:cubicBezTo>
                      <a:pt x="0" y="5715"/>
                      <a:pt x="5715" y="0"/>
                      <a:pt x="28575" y="0"/>
                    </a:cubicBezTo>
                    <a:cubicBezTo>
                      <a:pt x="212408" y="952"/>
                      <a:pt x="397192" y="952"/>
                      <a:pt x="581025" y="0"/>
                    </a:cubicBezTo>
                    <a:cubicBezTo>
                      <a:pt x="602933" y="0"/>
                      <a:pt x="608647" y="5715"/>
                      <a:pt x="607695" y="27623"/>
                    </a:cubicBezTo>
                    <a:cubicBezTo>
                      <a:pt x="606743" y="270510"/>
                      <a:pt x="606743" y="512445"/>
                      <a:pt x="607695" y="755332"/>
                    </a:cubicBezTo>
                    <a:cubicBezTo>
                      <a:pt x="607695" y="778193"/>
                      <a:pt x="601028" y="782955"/>
                      <a:pt x="580072" y="782003"/>
                    </a:cubicBezTo>
                    <a:cubicBezTo>
                      <a:pt x="533400" y="781050"/>
                      <a:pt x="533400" y="782003"/>
                      <a:pt x="533400" y="735330"/>
                    </a:cubicBezTo>
                    <a:cubicBezTo>
                      <a:pt x="533400" y="516255"/>
                      <a:pt x="533400" y="297180"/>
                      <a:pt x="533400" y="78105"/>
                    </a:cubicBezTo>
                    <a:cubicBezTo>
                      <a:pt x="533400" y="68580"/>
                      <a:pt x="540068" y="55245"/>
                      <a:pt x="525780" y="51435"/>
                    </a:cubicBezTo>
                    <a:cubicBezTo>
                      <a:pt x="507683" y="46673"/>
                      <a:pt x="502920" y="54292"/>
                      <a:pt x="502920" y="72390"/>
                    </a:cubicBezTo>
                    <a:cubicBezTo>
                      <a:pt x="503872" y="282892"/>
                      <a:pt x="502920" y="493395"/>
                      <a:pt x="502920" y="703898"/>
                    </a:cubicBezTo>
                    <a:cubicBezTo>
                      <a:pt x="502920" y="724853"/>
                      <a:pt x="502920" y="745807"/>
                      <a:pt x="502920" y="766762"/>
                    </a:cubicBezTo>
                    <a:cubicBezTo>
                      <a:pt x="502920" y="786765"/>
                      <a:pt x="489585" y="785812"/>
                      <a:pt x="476250" y="785812"/>
                    </a:cubicBezTo>
                    <a:cubicBezTo>
                      <a:pt x="459105" y="785812"/>
                      <a:pt x="464820" y="775335"/>
                      <a:pt x="464820" y="764857"/>
                    </a:cubicBezTo>
                    <a:cubicBezTo>
                      <a:pt x="465772" y="702945"/>
                      <a:pt x="464820" y="641032"/>
                      <a:pt x="464820" y="580073"/>
                    </a:cubicBezTo>
                    <a:cubicBezTo>
                      <a:pt x="464820" y="411480"/>
                      <a:pt x="464820" y="242888"/>
                      <a:pt x="464820" y="74295"/>
                    </a:cubicBezTo>
                    <a:cubicBezTo>
                      <a:pt x="464820" y="65723"/>
                      <a:pt x="471488" y="52388"/>
                      <a:pt x="452438" y="51435"/>
                    </a:cubicBezTo>
                    <a:cubicBezTo>
                      <a:pt x="440055" y="51435"/>
                      <a:pt x="432435" y="52388"/>
                      <a:pt x="433388" y="67627"/>
                    </a:cubicBezTo>
                    <a:cubicBezTo>
                      <a:pt x="434340" y="100965"/>
                      <a:pt x="433388" y="133350"/>
                      <a:pt x="433388" y="166688"/>
                    </a:cubicBezTo>
                    <a:cubicBezTo>
                      <a:pt x="436245" y="273367"/>
                      <a:pt x="436245" y="381000"/>
                      <a:pt x="436245" y="488632"/>
                    </a:cubicBezTo>
                    <a:close/>
                  </a:path>
                </a:pathLst>
              </a:custGeom>
              <a:solidFill>
                <a:srgbClr val="FF7005"/>
              </a:solidFill>
              <a:ln w="9525" cap="flat">
                <a:noFill/>
                <a:prstDash val="solid"/>
                <a:miter/>
              </a:ln>
            </p:spPr>
            <p:txBody>
              <a:bodyPr rtlCol="0" anchor="ctr"/>
              <a:lstStyle/>
              <a:p>
                <a:endParaRPr lang="en-US" dirty="0"/>
              </a:p>
            </p:txBody>
          </p:sp>
          <p:sp>
            <p:nvSpPr>
              <p:cNvPr id="95" name="Freeform: Shape 94">
                <a:extLst>
                  <a:ext uri="{FF2B5EF4-FFF2-40B4-BE49-F238E27FC236}">
                    <a16:creationId xmlns:a16="http://schemas.microsoft.com/office/drawing/2014/main" id="{E1216BAD-DA2B-4522-9A96-57515186AF60}"/>
                  </a:ext>
                </a:extLst>
              </p:cNvPr>
              <p:cNvSpPr/>
              <p:nvPr/>
            </p:nvSpPr>
            <p:spPr>
              <a:xfrm>
                <a:off x="4820801" y="3076575"/>
                <a:ext cx="600075" cy="619125"/>
              </a:xfrm>
              <a:custGeom>
                <a:avLst/>
                <a:gdLst>
                  <a:gd name="connsiteX0" fmla="*/ 753 w 600075"/>
                  <a:gd name="connsiteY0" fmla="*/ 313372 h 619125"/>
                  <a:gd name="connsiteX1" fmla="*/ 753 w 600075"/>
                  <a:gd name="connsiteY1" fmla="*/ 23813 h 619125"/>
                  <a:gd name="connsiteX2" fmla="*/ 23613 w 600075"/>
                  <a:gd name="connsiteY2" fmla="*/ 0 h 619125"/>
                  <a:gd name="connsiteX3" fmla="*/ 586540 w 600075"/>
                  <a:gd name="connsiteY3" fmla="*/ 0 h 619125"/>
                  <a:gd name="connsiteX4" fmla="*/ 608448 w 600075"/>
                  <a:gd name="connsiteY4" fmla="*/ 21908 h 619125"/>
                  <a:gd name="connsiteX5" fmla="*/ 608448 w 600075"/>
                  <a:gd name="connsiteY5" fmla="*/ 439103 h 619125"/>
                  <a:gd name="connsiteX6" fmla="*/ 591303 w 600075"/>
                  <a:gd name="connsiteY6" fmla="*/ 461963 h 619125"/>
                  <a:gd name="connsiteX7" fmla="*/ 534153 w 600075"/>
                  <a:gd name="connsiteY7" fmla="*/ 419100 h 619125"/>
                  <a:gd name="connsiteX8" fmla="*/ 535105 w 600075"/>
                  <a:gd name="connsiteY8" fmla="*/ 129540 h 619125"/>
                  <a:gd name="connsiteX9" fmla="*/ 505578 w 600075"/>
                  <a:gd name="connsiteY9" fmla="*/ 106680 h 619125"/>
                  <a:gd name="connsiteX10" fmla="*/ 476050 w 600075"/>
                  <a:gd name="connsiteY10" fmla="*/ 128588 h 619125"/>
                  <a:gd name="connsiteX11" fmla="*/ 477003 w 600075"/>
                  <a:gd name="connsiteY11" fmla="*/ 470535 h 619125"/>
                  <a:gd name="connsiteX12" fmla="*/ 468430 w 600075"/>
                  <a:gd name="connsiteY12" fmla="*/ 495300 h 619125"/>
                  <a:gd name="connsiteX13" fmla="*/ 442713 w 600075"/>
                  <a:gd name="connsiteY13" fmla="*/ 479108 h 619125"/>
                  <a:gd name="connsiteX14" fmla="*/ 442713 w 600075"/>
                  <a:gd name="connsiteY14" fmla="*/ 132397 h 619125"/>
                  <a:gd name="connsiteX15" fmla="*/ 419853 w 600075"/>
                  <a:gd name="connsiteY15" fmla="*/ 106680 h 619125"/>
                  <a:gd name="connsiteX16" fmla="*/ 385563 w 600075"/>
                  <a:gd name="connsiteY16" fmla="*/ 132397 h 619125"/>
                  <a:gd name="connsiteX17" fmla="*/ 386515 w 600075"/>
                  <a:gd name="connsiteY17" fmla="*/ 492442 h 619125"/>
                  <a:gd name="connsiteX18" fmla="*/ 347463 w 600075"/>
                  <a:gd name="connsiteY18" fmla="*/ 527685 h 619125"/>
                  <a:gd name="connsiteX19" fmla="*/ 338890 w 600075"/>
                  <a:gd name="connsiteY19" fmla="*/ 509588 h 619125"/>
                  <a:gd name="connsiteX20" fmla="*/ 338890 w 600075"/>
                  <a:gd name="connsiteY20" fmla="*/ 332422 h 619125"/>
                  <a:gd name="connsiteX21" fmla="*/ 339843 w 600075"/>
                  <a:gd name="connsiteY21" fmla="*/ 131445 h 619125"/>
                  <a:gd name="connsiteX22" fmla="*/ 310315 w 600075"/>
                  <a:gd name="connsiteY22" fmla="*/ 105728 h 619125"/>
                  <a:gd name="connsiteX23" fmla="*/ 282693 w 600075"/>
                  <a:gd name="connsiteY23" fmla="*/ 130492 h 619125"/>
                  <a:gd name="connsiteX24" fmla="*/ 282693 w 600075"/>
                  <a:gd name="connsiteY24" fmla="*/ 521970 h 619125"/>
                  <a:gd name="connsiteX25" fmla="*/ 270310 w 600075"/>
                  <a:gd name="connsiteY25" fmla="*/ 548640 h 619125"/>
                  <a:gd name="connsiteX26" fmla="*/ 239830 w 600075"/>
                  <a:gd name="connsiteY26" fmla="*/ 527685 h 619125"/>
                  <a:gd name="connsiteX27" fmla="*/ 240783 w 600075"/>
                  <a:gd name="connsiteY27" fmla="*/ 134303 h 619125"/>
                  <a:gd name="connsiteX28" fmla="*/ 211255 w 600075"/>
                  <a:gd name="connsiteY28" fmla="*/ 105728 h 619125"/>
                  <a:gd name="connsiteX29" fmla="*/ 183633 w 600075"/>
                  <a:gd name="connsiteY29" fmla="*/ 133350 h 619125"/>
                  <a:gd name="connsiteX30" fmla="*/ 183633 w 600075"/>
                  <a:gd name="connsiteY30" fmla="*/ 547688 h 619125"/>
                  <a:gd name="connsiteX31" fmla="*/ 144580 w 600075"/>
                  <a:gd name="connsiteY31" fmla="*/ 582930 h 619125"/>
                  <a:gd name="connsiteX32" fmla="*/ 136960 w 600075"/>
                  <a:gd name="connsiteY32" fmla="*/ 561975 h 619125"/>
                  <a:gd name="connsiteX33" fmla="*/ 136960 w 600075"/>
                  <a:gd name="connsiteY33" fmla="*/ 335280 h 619125"/>
                  <a:gd name="connsiteX34" fmla="*/ 136960 w 600075"/>
                  <a:gd name="connsiteY34" fmla="*/ 129540 h 619125"/>
                  <a:gd name="connsiteX35" fmla="*/ 116958 w 600075"/>
                  <a:gd name="connsiteY35" fmla="*/ 110490 h 619125"/>
                  <a:gd name="connsiteX36" fmla="*/ 103623 w 600075"/>
                  <a:gd name="connsiteY36" fmla="*/ 110490 h 619125"/>
                  <a:gd name="connsiteX37" fmla="*/ 78858 w 600075"/>
                  <a:gd name="connsiteY37" fmla="*/ 134303 h 619125"/>
                  <a:gd name="connsiteX38" fmla="*/ 78858 w 600075"/>
                  <a:gd name="connsiteY38" fmla="*/ 564833 h 619125"/>
                  <a:gd name="connsiteX39" fmla="*/ 73143 w 600075"/>
                  <a:gd name="connsiteY39" fmla="*/ 601028 h 619125"/>
                  <a:gd name="connsiteX40" fmla="*/ 6468 w 600075"/>
                  <a:gd name="connsiteY40" fmla="*/ 620078 h 619125"/>
                  <a:gd name="connsiteX41" fmla="*/ 753 w 600075"/>
                  <a:gd name="connsiteY41" fmla="*/ 601028 h 619125"/>
                  <a:gd name="connsiteX42" fmla="*/ 753 w 600075"/>
                  <a:gd name="connsiteY42" fmla="*/ 329565 h 619125"/>
                  <a:gd name="connsiteX43" fmla="*/ 753 w 600075"/>
                  <a:gd name="connsiteY43" fmla="*/ 313372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00075" h="619125">
                    <a:moveTo>
                      <a:pt x="753" y="313372"/>
                    </a:moveTo>
                    <a:cubicBezTo>
                      <a:pt x="753" y="217170"/>
                      <a:pt x="753" y="120015"/>
                      <a:pt x="753" y="23813"/>
                    </a:cubicBezTo>
                    <a:cubicBezTo>
                      <a:pt x="753" y="5715"/>
                      <a:pt x="5515" y="0"/>
                      <a:pt x="23613" y="0"/>
                    </a:cubicBezTo>
                    <a:cubicBezTo>
                      <a:pt x="211255" y="952"/>
                      <a:pt x="398898" y="952"/>
                      <a:pt x="586540" y="0"/>
                    </a:cubicBezTo>
                    <a:cubicBezTo>
                      <a:pt x="603685" y="0"/>
                      <a:pt x="608448" y="4763"/>
                      <a:pt x="608448" y="21908"/>
                    </a:cubicBezTo>
                    <a:cubicBezTo>
                      <a:pt x="607495" y="160972"/>
                      <a:pt x="607495" y="300038"/>
                      <a:pt x="608448" y="439103"/>
                    </a:cubicBezTo>
                    <a:cubicBezTo>
                      <a:pt x="608448" y="452438"/>
                      <a:pt x="604638" y="458153"/>
                      <a:pt x="591303" y="461963"/>
                    </a:cubicBezTo>
                    <a:cubicBezTo>
                      <a:pt x="534153" y="478155"/>
                      <a:pt x="534153" y="478155"/>
                      <a:pt x="534153" y="419100"/>
                    </a:cubicBezTo>
                    <a:cubicBezTo>
                      <a:pt x="534153" y="322897"/>
                      <a:pt x="533200" y="225742"/>
                      <a:pt x="535105" y="129540"/>
                    </a:cubicBezTo>
                    <a:cubicBezTo>
                      <a:pt x="535105" y="103822"/>
                      <a:pt x="521770" y="106680"/>
                      <a:pt x="505578" y="106680"/>
                    </a:cubicBezTo>
                    <a:cubicBezTo>
                      <a:pt x="490338" y="106680"/>
                      <a:pt x="476050" y="102870"/>
                      <a:pt x="476050" y="128588"/>
                    </a:cubicBezTo>
                    <a:cubicBezTo>
                      <a:pt x="477955" y="242888"/>
                      <a:pt x="477003" y="356235"/>
                      <a:pt x="477003" y="470535"/>
                    </a:cubicBezTo>
                    <a:cubicBezTo>
                      <a:pt x="477003" y="479108"/>
                      <a:pt x="480813" y="489585"/>
                      <a:pt x="468430" y="495300"/>
                    </a:cubicBezTo>
                    <a:cubicBezTo>
                      <a:pt x="448428" y="503872"/>
                      <a:pt x="442713" y="501967"/>
                      <a:pt x="442713" y="479108"/>
                    </a:cubicBezTo>
                    <a:cubicBezTo>
                      <a:pt x="442713" y="363855"/>
                      <a:pt x="442713" y="247650"/>
                      <a:pt x="442713" y="132397"/>
                    </a:cubicBezTo>
                    <a:cubicBezTo>
                      <a:pt x="442713" y="115253"/>
                      <a:pt x="442713" y="104775"/>
                      <a:pt x="419853" y="106680"/>
                    </a:cubicBezTo>
                    <a:cubicBezTo>
                      <a:pt x="401755" y="108585"/>
                      <a:pt x="385563" y="101917"/>
                      <a:pt x="385563" y="132397"/>
                    </a:cubicBezTo>
                    <a:cubicBezTo>
                      <a:pt x="387468" y="252413"/>
                      <a:pt x="386515" y="372428"/>
                      <a:pt x="386515" y="492442"/>
                    </a:cubicBezTo>
                    <a:cubicBezTo>
                      <a:pt x="386515" y="515303"/>
                      <a:pt x="370323" y="529590"/>
                      <a:pt x="347463" y="527685"/>
                    </a:cubicBezTo>
                    <a:cubicBezTo>
                      <a:pt x="334128" y="526733"/>
                      <a:pt x="338890" y="516255"/>
                      <a:pt x="338890" y="509588"/>
                    </a:cubicBezTo>
                    <a:cubicBezTo>
                      <a:pt x="338890" y="450533"/>
                      <a:pt x="338890" y="391478"/>
                      <a:pt x="338890" y="332422"/>
                    </a:cubicBezTo>
                    <a:cubicBezTo>
                      <a:pt x="338890" y="265747"/>
                      <a:pt x="337938" y="198120"/>
                      <a:pt x="339843" y="131445"/>
                    </a:cubicBezTo>
                    <a:cubicBezTo>
                      <a:pt x="340795" y="105728"/>
                      <a:pt x="328413" y="105728"/>
                      <a:pt x="310315" y="105728"/>
                    </a:cubicBezTo>
                    <a:cubicBezTo>
                      <a:pt x="292218" y="105728"/>
                      <a:pt x="282693" y="107633"/>
                      <a:pt x="282693" y="130492"/>
                    </a:cubicBezTo>
                    <a:cubicBezTo>
                      <a:pt x="283645" y="260985"/>
                      <a:pt x="283645" y="391478"/>
                      <a:pt x="282693" y="521970"/>
                    </a:cubicBezTo>
                    <a:cubicBezTo>
                      <a:pt x="282693" y="532447"/>
                      <a:pt x="286503" y="543878"/>
                      <a:pt x="270310" y="548640"/>
                    </a:cubicBezTo>
                    <a:cubicBezTo>
                      <a:pt x="241735" y="558165"/>
                      <a:pt x="239830" y="557213"/>
                      <a:pt x="239830" y="527685"/>
                    </a:cubicBezTo>
                    <a:cubicBezTo>
                      <a:pt x="239830" y="396240"/>
                      <a:pt x="238878" y="264795"/>
                      <a:pt x="240783" y="134303"/>
                    </a:cubicBezTo>
                    <a:cubicBezTo>
                      <a:pt x="240783" y="110490"/>
                      <a:pt x="233163" y="105728"/>
                      <a:pt x="211255" y="105728"/>
                    </a:cubicBezTo>
                    <a:cubicBezTo>
                      <a:pt x="189348" y="105728"/>
                      <a:pt x="183633" y="112395"/>
                      <a:pt x="183633" y="133350"/>
                    </a:cubicBezTo>
                    <a:cubicBezTo>
                      <a:pt x="184585" y="271463"/>
                      <a:pt x="184585" y="409575"/>
                      <a:pt x="183633" y="547688"/>
                    </a:cubicBezTo>
                    <a:cubicBezTo>
                      <a:pt x="183633" y="568643"/>
                      <a:pt x="164583" y="585788"/>
                      <a:pt x="144580" y="582930"/>
                    </a:cubicBezTo>
                    <a:cubicBezTo>
                      <a:pt x="130293" y="581025"/>
                      <a:pt x="136960" y="569595"/>
                      <a:pt x="136960" y="561975"/>
                    </a:cubicBezTo>
                    <a:cubicBezTo>
                      <a:pt x="136008" y="486728"/>
                      <a:pt x="136960" y="410528"/>
                      <a:pt x="136960" y="335280"/>
                    </a:cubicBezTo>
                    <a:cubicBezTo>
                      <a:pt x="136960" y="266700"/>
                      <a:pt x="136960" y="198120"/>
                      <a:pt x="136960" y="129540"/>
                    </a:cubicBezTo>
                    <a:cubicBezTo>
                      <a:pt x="136960" y="114300"/>
                      <a:pt x="136960" y="102870"/>
                      <a:pt x="116958" y="110490"/>
                    </a:cubicBezTo>
                    <a:cubicBezTo>
                      <a:pt x="113148" y="111442"/>
                      <a:pt x="108385" y="111442"/>
                      <a:pt x="103623" y="110490"/>
                    </a:cubicBezTo>
                    <a:cubicBezTo>
                      <a:pt x="84573" y="107633"/>
                      <a:pt x="78858" y="115253"/>
                      <a:pt x="78858" y="134303"/>
                    </a:cubicBezTo>
                    <a:cubicBezTo>
                      <a:pt x="79810" y="278130"/>
                      <a:pt x="79810" y="421005"/>
                      <a:pt x="78858" y="564833"/>
                    </a:cubicBezTo>
                    <a:cubicBezTo>
                      <a:pt x="78858" y="577215"/>
                      <a:pt x="85525" y="595313"/>
                      <a:pt x="73143" y="601028"/>
                    </a:cubicBezTo>
                    <a:cubicBezTo>
                      <a:pt x="52188" y="610553"/>
                      <a:pt x="29328" y="616268"/>
                      <a:pt x="6468" y="620078"/>
                    </a:cubicBezTo>
                    <a:cubicBezTo>
                      <a:pt x="-3057" y="621983"/>
                      <a:pt x="753" y="607695"/>
                      <a:pt x="753" y="601028"/>
                    </a:cubicBezTo>
                    <a:cubicBezTo>
                      <a:pt x="753" y="510540"/>
                      <a:pt x="753" y="420053"/>
                      <a:pt x="753" y="329565"/>
                    </a:cubicBezTo>
                    <a:cubicBezTo>
                      <a:pt x="753" y="325755"/>
                      <a:pt x="753" y="319088"/>
                      <a:pt x="753" y="313372"/>
                    </a:cubicBezTo>
                    <a:close/>
                  </a:path>
                </a:pathLst>
              </a:custGeom>
              <a:grpFill/>
              <a:ln w="9525" cap="flat">
                <a:noFill/>
                <a:prstDash val="solid"/>
                <a:miter/>
              </a:ln>
            </p:spPr>
            <p:txBody>
              <a:bodyPr rtlCol="0" anchor="ctr"/>
              <a:lstStyle/>
              <a:p>
                <a:endParaRPr lang="en-US" dirty="0"/>
              </a:p>
            </p:txBody>
          </p:sp>
          <p:sp>
            <p:nvSpPr>
              <p:cNvPr id="96" name="Freeform: Shape 95">
                <a:extLst>
                  <a:ext uri="{FF2B5EF4-FFF2-40B4-BE49-F238E27FC236}">
                    <a16:creationId xmlns:a16="http://schemas.microsoft.com/office/drawing/2014/main" id="{FCFC5495-F12A-44A2-933C-6029CE2F08CB}"/>
                  </a:ext>
                </a:extLst>
              </p:cNvPr>
              <p:cNvSpPr/>
              <p:nvPr/>
            </p:nvSpPr>
            <p:spPr>
              <a:xfrm>
                <a:off x="4752975" y="3365103"/>
                <a:ext cx="2676525" cy="371475"/>
              </a:xfrm>
              <a:custGeom>
                <a:avLst/>
                <a:gdLst>
                  <a:gd name="connsiteX0" fmla="*/ 0 w 2676525"/>
                  <a:gd name="connsiteY0" fmla="*/ 372507 h 371475"/>
                  <a:gd name="connsiteX1" fmla="*/ 147638 w 2676525"/>
                  <a:gd name="connsiteY1" fmla="*/ 330597 h 371475"/>
                  <a:gd name="connsiteX2" fmla="*/ 1318260 w 2676525"/>
                  <a:gd name="connsiteY2" fmla="*/ 7699 h 371475"/>
                  <a:gd name="connsiteX3" fmla="*/ 1382078 w 2676525"/>
                  <a:gd name="connsiteY3" fmla="*/ 7699 h 371475"/>
                  <a:gd name="connsiteX4" fmla="*/ 1872615 w 2676525"/>
                  <a:gd name="connsiteY4" fmla="*/ 145812 h 371475"/>
                  <a:gd name="connsiteX5" fmla="*/ 1897380 w 2676525"/>
                  <a:gd name="connsiteY5" fmla="*/ 127714 h 371475"/>
                  <a:gd name="connsiteX6" fmla="*/ 1896428 w 2676525"/>
                  <a:gd name="connsiteY6" fmla="*/ 23892 h 371475"/>
                  <a:gd name="connsiteX7" fmla="*/ 1919288 w 2676525"/>
                  <a:gd name="connsiteY7" fmla="*/ 79 h 371475"/>
                  <a:gd name="connsiteX8" fmla="*/ 2205990 w 2676525"/>
                  <a:gd name="connsiteY8" fmla="*/ 79 h 371475"/>
                  <a:gd name="connsiteX9" fmla="*/ 2226945 w 2676525"/>
                  <a:gd name="connsiteY9" fmla="*/ 20082 h 371475"/>
                  <a:gd name="connsiteX10" fmla="*/ 2225993 w 2676525"/>
                  <a:gd name="connsiteY10" fmla="*/ 221059 h 371475"/>
                  <a:gd name="connsiteX11" fmla="*/ 2248853 w 2676525"/>
                  <a:gd name="connsiteY11" fmla="*/ 251539 h 371475"/>
                  <a:gd name="connsiteX12" fmla="*/ 2649855 w 2676525"/>
                  <a:gd name="connsiteY12" fmla="*/ 364887 h 371475"/>
                  <a:gd name="connsiteX13" fmla="*/ 2681288 w 2676525"/>
                  <a:gd name="connsiteY13" fmla="*/ 370602 h 371475"/>
                  <a:gd name="connsiteX14" fmla="*/ 2679383 w 2676525"/>
                  <a:gd name="connsiteY14" fmla="*/ 376317 h 371475"/>
                  <a:gd name="connsiteX15" fmla="*/ 2377440 w 2676525"/>
                  <a:gd name="connsiteY15" fmla="*/ 341074 h 371475"/>
                  <a:gd name="connsiteX16" fmla="*/ 2200275 w 2676525"/>
                  <a:gd name="connsiteY16" fmla="*/ 292497 h 371475"/>
                  <a:gd name="connsiteX17" fmla="*/ 2175510 w 2676525"/>
                  <a:gd name="connsiteY17" fmla="*/ 255349 h 371475"/>
                  <a:gd name="connsiteX18" fmla="*/ 2177415 w 2676525"/>
                  <a:gd name="connsiteY18" fmla="*/ 117237 h 371475"/>
                  <a:gd name="connsiteX19" fmla="*/ 2110740 w 2676525"/>
                  <a:gd name="connsiteY19" fmla="*/ 51514 h 371475"/>
                  <a:gd name="connsiteX20" fmla="*/ 1975485 w 2676525"/>
                  <a:gd name="connsiteY20" fmla="*/ 50562 h 371475"/>
                  <a:gd name="connsiteX21" fmla="*/ 1947863 w 2676525"/>
                  <a:gd name="connsiteY21" fmla="*/ 77232 h 371475"/>
                  <a:gd name="connsiteX22" fmla="*/ 1948815 w 2676525"/>
                  <a:gd name="connsiteY22" fmla="*/ 200104 h 371475"/>
                  <a:gd name="connsiteX23" fmla="*/ 1927860 w 2676525"/>
                  <a:gd name="connsiteY23" fmla="*/ 215344 h 371475"/>
                  <a:gd name="connsiteX24" fmla="*/ 1373505 w 2676525"/>
                  <a:gd name="connsiteY24" fmla="*/ 58182 h 371475"/>
                  <a:gd name="connsiteX25" fmla="*/ 1327785 w 2676525"/>
                  <a:gd name="connsiteY25" fmla="*/ 58182 h 371475"/>
                  <a:gd name="connsiteX26" fmla="*/ 603885 w 2676525"/>
                  <a:gd name="connsiteY26" fmla="*/ 258207 h 371475"/>
                  <a:gd name="connsiteX27" fmla="*/ 184785 w 2676525"/>
                  <a:gd name="connsiteY27" fmla="*/ 373459 h 371475"/>
                  <a:gd name="connsiteX28" fmla="*/ 73343 w 2676525"/>
                  <a:gd name="connsiteY28" fmla="*/ 378222 h 371475"/>
                  <a:gd name="connsiteX29" fmla="*/ 953 w 2676525"/>
                  <a:gd name="connsiteY29" fmla="*/ 378222 h 371475"/>
                  <a:gd name="connsiteX30" fmla="*/ 0 w 2676525"/>
                  <a:gd name="connsiteY30" fmla="*/ 372507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676525" h="371475">
                    <a:moveTo>
                      <a:pt x="0" y="372507"/>
                    </a:moveTo>
                    <a:cubicBezTo>
                      <a:pt x="49530" y="358219"/>
                      <a:pt x="98108" y="344884"/>
                      <a:pt x="147638" y="330597"/>
                    </a:cubicBezTo>
                    <a:cubicBezTo>
                      <a:pt x="538163" y="222964"/>
                      <a:pt x="927735" y="115332"/>
                      <a:pt x="1318260" y="7699"/>
                    </a:cubicBezTo>
                    <a:cubicBezTo>
                      <a:pt x="1340168" y="1984"/>
                      <a:pt x="1360170" y="1984"/>
                      <a:pt x="1382078" y="7699"/>
                    </a:cubicBezTo>
                    <a:cubicBezTo>
                      <a:pt x="1545908" y="54372"/>
                      <a:pt x="1709738" y="99139"/>
                      <a:pt x="1872615" y="145812"/>
                    </a:cubicBezTo>
                    <a:cubicBezTo>
                      <a:pt x="1890713" y="150574"/>
                      <a:pt x="1898333" y="150574"/>
                      <a:pt x="1897380" y="127714"/>
                    </a:cubicBezTo>
                    <a:cubicBezTo>
                      <a:pt x="1895475" y="93424"/>
                      <a:pt x="1897380" y="58182"/>
                      <a:pt x="1896428" y="23892"/>
                    </a:cubicBezTo>
                    <a:cubicBezTo>
                      <a:pt x="1895475" y="6747"/>
                      <a:pt x="1899285" y="-873"/>
                      <a:pt x="1919288" y="79"/>
                    </a:cubicBezTo>
                    <a:cubicBezTo>
                      <a:pt x="2014538" y="1032"/>
                      <a:pt x="2110740" y="1032"/>
                      <a:pt x="2205990" y="79"/>
                    </a:cubicBezTo>
                    <a:cubicBezTo>
                      <a:pt x="2222183" y="79"/>
                      <a:pt x="2226945" y="4842"/>
                      <a:pt x="2226945" y="20082"/>
                    </a:cubicBezTo>
                    <a:cubicBezTo>
                      <a:pt x="2225993" y="86757"/>
                      <a:pt x="2227898" y="154384"/>
                      <a:pt x="2225993" y="221059"/>
                    </a:cubicBezTo>
                    <a:cubicBezTo>
                      <a:pt x="2225993" y="239157"/>
                      <a:pt x="2231708" y="246777"/>
                      <a:pt x="2248853" y="251539"/>
                    </a:cubicBezTo>
                    <a:cubicBezTo>
                      <a:pt x="2382203" y="288687"/>
                      <a:pt x="2516505" y="326787"/>
                      <a:pt x="2649855" y="364887"/>
                    </a:cubicBezTo>
                    <a:cubicBezTo>
                      <a:pt x="2660333" y="367744"/>
                      <a:pt x="2671763" y="362982"/>
                      <a:pt x="2681288" y="370602"/>
                    </a:cubicBezTo>
                    <a:cubicBezTo>
                      <a:pt x="2680335" y="373459"/>
                      <a:pt x="2679383" y="376317"/>
                      <a:pt x="2679383" y="376317"/>
                    </a:cubicBezTo>
                    <a:cubicBezTo>
                      <a:pt x="2576513" y="382984"/>
                      <a:pt x="2475548" y="377269"/>
                      <a:pt x="2377440" y="341074"/>
                    </a:cubicBezTo>
                    <a:cubicBezTo>
                      <a:pt x="2320290" y="320119"/>
                      <a:pt x="2260283" y="306784"/>
                      <a:pt x="2200275" y="292497"/>
                    </a:cubicBezTo>
                    <a:cubicBezTo>
                      <a:pt x="2178368" y="286782"/>
                      <a:pt x="2171700" y="282019"/>
                      <a:pt x="2175510" y="255349"/>
                    </a:cubicBezTo>
                    <a:cubicBezTo>
                      <a:pt x="2181225" y="210582"/>
                      <a:pt x="2177415" y="163909"/>
                      <a:pt x="2177415" y="117237"/>
                    </a:cubicBezTo>
                    <a:cubicBezTo>
                      <a:pt x="2177415" y="51514"/>
                      <a:pt x="2177415" y="51514"/>
                      <a:pt x="2110740" y="51514"/>
                    </a:cubicBezTo>
                    <a:cubicBezTo>
                      <a:pt x="2065973" y="51514"/>
                      <a:pt x="2020253" y="52467"/>
                      <a:pt x="1975485" y="50562"/>
                    </a:cubicBezTo>
                    <a:cubicBezTo>
                      <a:pt x="1954530" y="49609"/>
                      <a:pt x="1946910" y="54372"/>
                      <a:pt x="1947863" y="77232"/>
                    </a:cubicBezTo>
                    <a:cubicBezTo>
                      <a:pt x="1949768" y="118189"/>
                      <a:pt x="1947863" y="159147"/>
                      <a:pt x="1948815" y="200104"/>
                    </a:cubicBezTo>
                    <a:cubicBezTo>
                      <a:pt x="1948815" y="215344"/>
                      <a:pt x="1947863" y="221059"/>
                      <a:pt x="1927860" y="215344"/>
                    </a:cubicBezTo>
                    <a:cubicBezTo>
                      <a:pt x="1743075" y="162004"/>
                      <a:pt x="1558290" y="110569"/>
                      <a:pt x="1373505" y="58182"/>
                    </a:cubicBezTo>
                    <a:cubicBezTo>
                      <a:pt x="1358265" y="53419"/>
                      <a:pt x="1343978" y="53419"/>
                      <a:pt x="1327785" y="58182"/>
                    </a:cubicBezTo>
                    <a:cubicBezTo>
                      <a:pt x="1086803" y="124857"/>
                      <a:pt x="844868" y="191532"/>
                      <a:pt x="603885" y="258207"/>
                    </a:cubicBezTo>
                    <a:cubicBezTo>
                      <a:pt x="463868" y="296307"/>
                      <a:pt x="324803" y="335359"/>
                      <a:pt x="184785" y="373459"/>
                    </a:cubicBezTo>
                    <a:cubicBezTo>
                      <a:pt x="147638" y="383937"/>
                      <a:pt x="110490" y="376317"/>
                      <a:pt x="73343" y="378222"/>
                    </a:cubicBezTo>
                    <a:cubicBezTo>
                      <a:pt x="49530" y="379174"/>
                      <a:pt x="25718" y="378222"/>
                      <a:pt x="953" y="378222"/>
                    </a:cubicBezTo>
                    <a:cubicBezTo>
                      <a:pt x="953" y="376317"/>
                      <a:pt x="0" y="374412"/>
                      <a:pt x="0" y="372507"/>
                    </a:cubicBezTo>
                    <a:close/>
                  </a:path>
                </a:pathLst>
              </a:custGeom>
              <a:grpFill/>
              <a:ln w="9525" cap="flat">
                <a:noFill/>
                <a:prstDash val="solid"/>
                <a:miter/>
              </a:ln>
            </p:spPr>
            <p:txBody>
              <a:bodyPr rtlCol="0" anchor="ctr"/>
              <a:lstStyle/>
              <a:p>
                <a:endParaRPr lang="en-US" dirty="0"/>
              </a:p>
            </p:txBody>
          </p:sp>
          <p:sp>
            <p:nvSpPr>
              <p:cNvPr id="97" name="Freeform: Shape 96">
                <a:extLst>
                  <a:ext uri="{FF2B5EF4-FFF2-40B4-BE49-F238E27FC236}">
                    <a16:creationId xmlns:a16="http://schemas.microsoft.com/office/drawing/2014/main" id="{7CCEF614-6A4B-4EAB-A6C8-146D11760407}"/>
                  </a:ext>
                </a:extLst>
              </p:cNvPr>
              <p:cNvSpPr/>
              <p:nvPr/>
            </p:nvSpPr>
            <p:spPr>
              <a:xfrm>
                <a:off x="5565458" y="2008822"/>
                <a:ext cx="466725" cy="257175"/>
              </a:xfrm>
              <a:custGeom>
                <a:avLst/>
                <a:gdLst>
                  <a:gd name="connsiteX0" fmla="*/ 235267 w 466725"/>
                  <a:gd name="connsiteY0" fmla="*/ 953 h 257175"/>
                  <a:gd name="connsiteX1" fmla="*/ 446722 w 466725"/>
                  <a:gd name="connsiteY1" fmla="*/ 0 h 257175"/>
                  <a:gd name="connsiteX2" fmla="*/ 472440 w 466725"/>
                  <a:gd name="connsiteY2" fmla="*/ 26670 h 257175"/>
                  <a:gd name="connsiteX3" fmla="*/ 472440 w 466725"/>
                  <a:gd name="connsiteY3" fmla="*/ 235267 h 257175"/>
                  <a:gd name="connsiteX4" fmla="*/ 450533 w 466725"/>
                  <a:gd name="connsiteY4" fmla="*/ 257175 h 257175"/>
                  <a:gd name="connsiteX5" fmla="*/ 22860 w 466725"/>
                  <a:gd name="connsiteY5" fmla="*/ 257175 h 257175"/>
                  <a:gd name="connsiteX6" fmla="*/ 0 w 466725"/>
                  <a:gd name="connsiteY6" fmla="*/ 236220 h 257175"/>
                  <a:gd name="connsiteX7" fmla="*/ 0 w 466725"/>
                  <a:gd name="connsiteY7" fmla="*/ 21908 h 257175"/>
                  <a:gd name="connsiteX8" fmla="*/ 21907 w 466725"/>
                  <a:gd name="connsiteY8" fmla="*/ 0 h 257175"/>
                  <a:gd name="connsiteX9" fmla="*/ 235267 w 466725"/>
                  <a:gd name="connsiteY9" fmla="*/ 953 h 257175"/>
                  <a:gd name="connsiteX10" fmla="*/ 394335 w 466725"/>
                  <a:gd name="connsiteY10" fmla="*/ 128588 h 257175"/>
                  <a:gd name="connsiteX11" fmla="*/ 394335 w 466725"/>
                  <a:gd name="connsiteY11" fmla="*/ 128588 h 257175"/>
                  <a:gd name="connsiteX12" fmla="*/ 394335 w 466725"/>
                  <a:gd name="connsiteY12" fmla="*/ 214313 h 257175"/>
                  <a:gd name="connsiteX13" fmla="*/ 404813 w 466725"/>
                  <a:gd name="connsiteY13" fmla="*/ 230505 h 257175"/>
                  <a:gd name="connsiteX14" fmla="*/ 419100 w 466725"/>
                  <a:gd name="connsiteY14" fmla="*/ 214313 h 257175"/>
                  <a:gd name="connsiteX15" fmla="*/ 419100 w 466725"/>
                  <a:gd name="connsiteY15" fmla="*/ 40005 h 257175"/>
                  <a:gd name="connsiteX16" fmla="*/ 404813 w 466725"/>
                  <a:gd name="connsiteY16" fmla="*/ 23813 h 257175"/>
                  <a:gd name="connsiteX17" fmla="*/ 394335 w 466725"/>
                  <a:gd name="connsiteY17" fmla="*/ 40005 h 257175"/>
                  <a:gd name="connsiteX18" fmla="*/ 394335 w 466725"/>
                  <a:gd name="connsiteY18" fmla="*/ 128588 h 257175"/>
                  <a:gd name="connsiteX19" fmla="*/ 368617 w 466725"/>
                  <a:gd name="connsiteY19" fmla="*/ 128588 h 257175"/>
                  <a:gd name="connsiteX20" fmla="*/ 368617 w 466725"/>
                  <a:gd name="connsiteY20" fmla="*/ 45720 h 257175"/>
                  <a:gd name="connsiteX21" fmla="*/ 357188 w 466725"/>
                  <a:gd name="connsiteY21" fmla="*/ 24765 h 257175"/>
                  <a:gd name="connsiteX22" fmla="*/ 343853 w 466725"/>
                  <a:gd name="connsiteY22" fmla="*/ 44768 h 257175"/>
                  <a:gd name="connsiteX23" fmla="*/ 343853 w 466725"/>
                  <a:gd name="connsiteY23" fmla="*/ 214313 h 257175"/>
                  <a:gd name="connsiteX24" fmla="*/ 355282 w 466725"/>
                  <a:gd name="connsiteY24" fmla="*/ 232410 h 257175"/>
                  <a:gd name="connsiteX25" fmla="*/ 368617 w 466725"/>
                  <a:gd name="connsiteY25" fmla="*/ 213360 h 257175"/>
                  <a:gd name="connsiteX26" fmla="*/ 368617 w 466725"/>
                  <a:gd name="connsiteY26" fmla="*/ 128588 h 257175"/>
                  <a:gd name="connsiteX27" fmla="*/ 248602 w 466725"/>
                  <a:gd name="connsiteY27" fmla="*/ 126683 h 257175"/>
                  <a:gd name="connsiteX28" fmla="*/ 248602 w 466725"/>
                  <a:gd name="connsiteY28" fmla="*/ 215265 h 257175"/>
                  <a:gd name="connsiteX29" fmla="*/ 259080 w 466725"/>
                  <a:gd name="connsiteY29" fmla="*/ 231458 h 257175"/>
                  <a:gd name="connsiteX30" fmla="*/ 273367 w 466725"/>
                  <a:gd name="connsiteY30" fmla="*/ 215265 h 257175"/>
                  <a:gd name="connsiteX31" fmla="*/ 273367 w 466725"/>
                  <a:gd name="connsiteY31" fmla="*/ 40958 h 257175"/>
                  <a:gd name="connsiteX32" fmla="*/ 259080 w 466725"/>
                  <a:gd name="connsiteY32" fmla="*/ 24765 h 257175"/>
                  <a:gd name="connsiteX33" fmla="*/ 247650 w 466725"/>
                  <a:gd name="connsiteY33" fmla="*/ 40958 h 257175"/>
                  <a:gd name="connsiteX34" fmla="*/ 248602 w 466725"/>
                  <a:gd name="connsiteY34" fmla="*/ 126683 h 257175"/>
                  <a:gd name="connsiteX35" fmla="*/ 128588 w 466725"/>
                  <a:gd name="connsiteY35" fmla="*/ 126683 h 257175"/>
                  <a:gd name="connsiteX36" fmla="*/ 128588 w 466725"/>
                  <a:gd name="connsiteY36" fmla="*/ 40958 h 257175"/>
                  <a:gd name="connsiteX37" fmla="*/ 118110 w 466725"/>
                  <a:gd name="connsiteY37" fmla="*/ 24765 h 257175"/>
                  <a:gd name="connsiteX38" fmla="*/ 103822 w 466725"/>
                  <a:gd name="connsiteY38" fmla="*/ 40958 h 257175"/>
                  <a:gd name="connsiteX39" fmla="*/ 103822 w 466725"/>
                  <a:gd name="connsiteY39" fmla="*/ 215265 h 257175"/>
                  <a:gd name="connsiteX40" fmla="*/ 118110 w 466725"/>
                  <a:gd name="connsiteY40" fmla="*/ 231458 h 257175"/>
                  <a:gd name="connsiteX41" fmla="*/ 128588 w 466725"/>
                  <a:gd name="connsiteY41" fmla="*/ 215265 h 257175"/>
                  <a:gd name="connsiteX42" fmla="*/ 128588 w 466725"/>
                  <a:gd name="connsiteY42" fmla="*/ 126683 h 257175"/>
                  <a:gd name="connsiteX43" fmla="*/ 296228 w 466725"/>
                  <a:gd name="connsiteY43" fmla="*/ 127635 h 257175"/>
                  <a:gd name="connsiteX44" fmla="*/ 296228 w 466725"/>
                  <a:gd name="connsiteY44" fmla="*/ 213360 h 257175"/>
                  <a:gd name="connsiteX45" fmla="*/ 308610 w 466725"/>
                  <a:gd name="connsiteY45" fmla="*/ 231458 h 257175"/>
                  <a:gd name="connsiteX46" fmla="*/ 321945 w 466725"/>
                  <a:gd name="connsiteY46" fmla="*/ 215265 h 257175"/>
                  <a:gd name="connsiteX47" fmla="*/ 321945 w 466725"/>
                  <a:gd name="connsiteY47" fmla="*/ 43815 h 257175"/>
                  <a:gd name="connsiteX48" fmla="*/ 309563 w 466725"/>
                  <a:gd name="connsiteY48" fmla="*/ 25718 h 257175"/>
                  <a:gd name="connsiteX49" fmla="*/ 296228 w 466725"/>
                  <a:gd name="connsiteY49" fmla="*/ 44768 h 257175"/>
                  <a:gd name="connsiteX50" fmla="*/ 296228 w 466725"/>
                  <a:gd name="connsiteY50" fmla="*/ 127635 h 257175"/>
                  <a:gd name="connsiteX51" fmla="*/ 226695 w 466725"/>
                  <a:gd name="connsiteY51" fmla="*/ 129540 h 257175"/>
                  <a:gd name="connsiteX52" fmla="*/ 226695 w 466725"/>
                  <a:gd name="connsiteY52" fmla="*/ 46672 h 257175"/>
                  <a:gd name="connsiteX53" fmla="*/ 214313 w 466725"/>
                  <a:gd name="connsiteY53" fmla="*/ 25718 h 257175"/>
                  <a:gd name="connsiteX54" fmla="*/ 200977 w 466725"/>
                  <a:gd name="connsiteY54" fmla="*/ 44768 h 257175"/>
                  <a:gd name="connsiteX55" fmla="*/ 200977 w 466725"/>
                  <a:gd name="connsiteY55" fmla="*/ 210503 h 257175"/>
                  <a:gd name="connsiteX56" fmla="*/ 212407 w 466725"/>
                  <a:gd name="connsiteY56" fmla="*/ 230505 h 257175"/>
                  <a:gd name="connsiteX57" fmla="*/ 225742 w 466725"/>
                  <a:gd name="connsiteY57" fmla="*/ 208598 h 257175"/>
                  <a:gd name="connsiteX58" fmla="*/ 226695 w 466725"/>
                  <a:gd name="connsiteY58" fmla="*/ 129540 h 257175"/>
                  <a:gd name="connsiteX59" fmla="*/ 56197 w 466725"/>
                  <a:gd name="connsiteY59" fmla="*/ 127635 h 257175"/>
                  <a:gd name="connsiteX60" fmla="*/ 56197 w 466725"/>
                  <a:gd name="connsiteY60" fmla="*/ 213360 h 257175"/>
                  <a:gd name="connsiteX61" fmla="*/ 68580 w 466725"/>
                  <a:gd name="connsiteY61" fmla="*/ 230505 h 257175"/>
                  <a:gd name="connsiteX62" fmla="*/ 81915 w 466725"/>
                  <a:gd name="connsiteY62" fmla="*/ 214313 h 257175"/>
                  <a:gd name="connsiteX63" fmla="*/ 81915 w 466725"/>
                  <a:gd name="connsiteY63" fmla="*/ 42863 h 257175"/>
                  <a:gd name="connsiteX64" fmla="*/ 69532 w 466725"/>
                  <a:gd name="connsiteY64" fmla="*/ 24765 h 257175"/>
                  <a:gd name="connsiteX65" fmla="*/ 56197 w 466725"/>
                  <a:gd name="connsiteY65" fmla="*/ 43815 h 257175"/>
                  <a:gd name="connsiteX66" fmla="*/ 56197 w 466725"/>
                  <a:gd name="connsiteY66" fmla="*/ 127635 h 257175"/>
                  <a:gd name="connsiteX67" fmla="*/ 154305 w 466725"/>
                  <a:gd name="connsiteY67" fmla="*/ 128588 h 257175"/>
                  <a:gd name="connsiteX68" fmla="*/ 154305 w 466725"/>
                  <a:gd name="connsiteY68" fmla="*/ 214313 h 257175"/>
                  <a:gd name="connsiteX69" fmla="*/ 165735 w 466725"/>
                  <a:gd name="connsiteY69" fmla="*/ 230505 h 257175"/>
                  <a:gd name="connsiteX70" fmla="*/ 177165 w 466725"/>
                  <a:gd name="connsiteY70" fmla="*/ 215265 h 257175"/>
                  <a:gd name="connsiteX71" fmla="*/ 177165 w 466725"/>
                  <a:gd name="connsiteY71" fmla="*/ 42863 h 257175"/>
                  <a:gd name="connsiteX72" fmla="*/ 164782 w 466725"/>
                  <a:gd name="connsiteY72" fmla="*/ 25718 h 257175"/>
                  <a:gd name="connsiteX73" fmla="*/ 154305 w 466725"/>
                  <a:gd name="connsiteY73" fmla="*/ 42863 h 257175"/>
                  <a:gd name="connsiteX74" fmla="*/ 154305 w 466725"/>
                  <a:gd name="connsiteY74" fmla="*/ 128588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66725" h="257175">
                    <a:moveTo>
                      <a:pt x="235267" y="953"/>
                    </a:moveTo>
                    <a:cubicBezTo>
                      <a:pt x="305753" y="953"/>
                      <a:pt x="376238" y="1905"/>
                      <a:pt x="446722" y="0"/>
                    </a:cubicBezTo>
                    <a:cubicBezTo>
                      <a:pt x="468630" y="0"/>
                      <a:pt x="472440" y="6668"/>
                      <a:pt x="472440" y="26670"/>
                    </a:cubicBezTo>
                    <a:cubicBezTo>
                      <a:pt x="471488" y="96203"/>
                      <a:pt x="471488" y="165735"/>
                      <a:pt x="472440" y="235267"/>
                    </a:cubicBezTo>
                    <a:cubicBezTo>
                      <a:pt x="472440" y="252413"/>
                      <a:pt x="467677" y="257175"/>
                      <a:pt x="450533" y="257175"/>
                    </a:cubicBezTo>
                    <a:cubicBezTo>
                      <a:pt x="307657" y="256223"/>
                      <a:pt x="165735" y="256223"/>
                      <a:pt x="22860" y="257175"/>
                    </a:cubicBezTo>
                    <a:cubicBezTo>
                      <a:pt x="6667" y="257175"/>
                      <a:pt x="0" y="254317"/>
                      <a:pt x="0" y="236220"/>
                    </a:cubicBezTo>
                    <a:cubicBezTo>
                      <a:pt x="952" y="164783"/>
                      <a:pt x="952" y="93345"/>
                      <a:pt x="0" y="21908"/>
                    </a:cubicBezTo>
                    <a:cubicBezTo>
                      <a:pt x="0" y="4763"/>
                      <a:pt x="3810" y="0"/>
                      <a:pt x="21907" y="0"/>
                    </a:cubicBezTo>
                    <a:cubicBezTo>
                      <a:pt x="93345" y="1905"/>
                      <a:pt x="164782" y="953"/>
                      <a:pt x="235267" y="953"/>
                    </a:cubicBezTo>
                    <a:close/>
                    <a:moveTo>
                      <a:pt x="394335" y="128588"/>
                    </a:moveTo>
                    <a:cubicBezTo>
                      <a:pt x="394335" y="128588"/>
                      <a:pt x="394335" y="128588"/>
                      <a:pt x="394335" y="128588"/>
                    </a:cubicBezTo>
                    <a:cubicBezTo>
                      <a:pt x="394335" y="157163"/>
                      <a:pt x="394335" y="185738"/>
                      <a:pt x="394335" y="214313"/>
                    </a:cubicBezTo>
                    <a:cubicBezTo>
                      <a:pt x="394335" y="221933"/>
                      <a:pt x="392430" y="230505"/>
                      <a:pt x="404813" y="230505"/>
                    </a:cubicBezTo>
                    <a:cubicBezTo>
                      <a:pt x="417195" y="231458"/>
                      <a:pt x="419100" y="224790"/>
                      <a:pt x="419100" y="214313"/>
                    </a:cubicBezTo>
                    <a:cubicBezTo>
                      <a:pt x="419100" y="156210"/>
                      <a:pt x="419100" y="98108"/>
                      <a:pt x="419100" y="40005"/>
                    </a:cubicBezTo>
                    <a:cubicBezTo>
                      <a:pt x="419100" y="30480"/>
                      <a:pt x="417195" y="22860"/>
                      <a:pt x="404813" y="23813"/>
                    </a:cubicBezTo>
                    <a:cubicBezTo>
                      <a:pt x="392430" y="23813"/>
                      <a:pt x="394335" y="32385"/>
                      <a:pt x="394335" y="40005"/>
                    </a:cubicBezTo>
                    <a:cubicBezTo>
                      <a:pt x="394335" y="70485"/>
                      <a:pt x="394335" y="100013"/>
                      <a:pt x="394335" y="128588"/>
                    </a:cubicBezTo>
                    <a:close/>
                    <a:moveTo>
                      <a:pt x="368617" y="128588"/>
                    </a:moveTo>
                    <a:cubicBezTo>
                      <a:pt x="368617" y="100965"/>
                      <a:pt x="368617" y="73343"/>
                      <a:pt x="368617" y="45720"/>
                    </a:cubicBezTo>
                    <a:cubicBezTo>
                      <a:pt x="368617" y="37147"/>
                      <a:pt x="373380" y="24765"/>
                      <a:pt x="357188" y="24765"/>
                    </a:cubicBezTo>
                    <a:cubicBezTo>
                      <a:pt x="341947" y="24765"/>
                      <a:pt x="343853" y="34290"/>
                      <a:pt x="343853" y="44768"/>
                    </a:cubicBezTo>
                    <a:cubicBezTo>
                      <a:pt x="343853" y="100965"/>
                      <a:pt x="343853" y="157163"/>
                      <a:pt x="343853" y="214313"/>
                    </a:cubicBezTo>
                    <a:cubicBezTo>
                      <a:pt x="343853" y="222885"/>
                      <a:pt x="341947" y="232410"/>
                      <a:pt x="355282" y="232410"/>
                    </a:cubicBezTo>
                    <a:cubicBezTo>
                      <a:pt x="371475" y="232410"/>
                      <a:pt x="367665" y="221933"/>
                      <a:pt x="368617" y="213360"/>
                    </a:cubicBezTo>
                    <a:cubicBezTo>
                      <a:pt x="368617" y="183833"/>
                      <a:pt x="368617" y="156210"/>
                      <a:pt x="368617" y="128588"/>
                    </a:cubicBezTo>
                    <a:close/>
                    <a:moveTo>
                      <a:pt x="248602" y="126683"/>
                    </a:moveTo>
                    <a:cubicBezTo>
                      <a:pt x="248602" y="156210"/>
                      <a:pt x="248602" y="185738"/>
                      <a:pt x="248602" y="215265"/>
                    </a:cubicBezTo>
                    <a:cubicBezTo>
                      <a:pt x="248602" y="222885"/>
                      <a:pt x="246697" y="231458"/>
                      <a:pt x="259080" y="231458"/>
                    </a:cubicBezTo>
                    <a:cubicBezTo>
                      <a:pt x="271463" y="231458"/>
                      <a:pt x="273367" y="225742"/>
                      <a:pt x="273367" y="215265"/>
                    </a:cubicBezTo>
                    <a:cubicBezTo>
                      <a:pt x="273367" y="157163"/>
                      <a:pt x="273367" y="99060"/>
                      <a:pt x="273367" y="40958"/>
                    </a:cubicBezTo>
                    <a:cubicBezTo>
                      <a:pt x="273367" y="31433"/>
                      <a:pt x="271463" y="23813"/>
                      <a:pt x="259080" y="24765"/>
                    </a:cubicBezTo>
                    <a:cubicBezTo>
                      <a:pt x="246697" y="24765"/>
                      <a:pt x="247650" y="33338"/>
                      <a:pt x="247650" y="40958"/>
                    </a:cubicBezTo>
                    <a:cubicBezTo>
                      <a:pt x="247650" y="69533"/>
                      <a:pt x="248602" y="98108"/>
                      <a:pt x="248602" y="126683"/>
                    </a:cubicBezTo>
                    <a:close/>
                    <a:moveTo>
                      <a:pt x="128588" y="126683"/>
                    </a:moveTo>
                    <a:cubicBezTo>
                      <a:pt x="128588" y="98108"/>
                      <a:pt x="128588" y="69533"/>
                      <a:pt x="128588" y="40958"/>
                    </a:cubicBezTo>
                    <a:cubicBezTo>
                      <a:pt x="128588" y="33338"/>
                      <a:pt x="130492" y="24765"/>
                      <a:pt x="118110" y="24765"/>
                    </a:cubicBezTo>
                    <a:cubicBezTo>
                      <a:pt x="105727" y="24765"/>
                      <a:pt x="103822" y="31433"/>
                      <a:pt x="103822" y="40958"/>
                    </a:cubicBezTo>
                    <a:cubicBezTo>
                      <a:pt x="103822" y="99060"/>
                      <a:pt x="103822" y="157163"/>
                      <a:pt x="103822" y="215265"/>
                    </a:cubicBezTo>
                    <a:cubicBezTo>
                      <a:pt x="103822" y="225742"/>
                      <a:pt x="105727" y="231458"/>
                      <a:pt x="118110" y="231458"/>
                    </a:cubicBezTo>
                    <a:cubicBezTo>
                      <a:pt x="130492" y="231458"/>
                      <a:pt x="128588" y="222885"/>
                      <a:pt x="128588" y="215265"/>
                    </a:cubicBezTo>
                    <a:cubicBezTo>
                      <a:pt x="128588" y="185738"/>
                      <a:pt x="128588" y="156210"/>
                      <a:pt x="128588" y="126683"/>
                    </a:cubicBezTo>
                    <a:close/>
                    <a:moveTo>
                      <a:pt x="296228" y="127635"/>
                    </a:moveTo>
                    <a:cubicBezTo>
                      <a:pt x="296228" y="156210"/>
                      <a:pt x="296228" y="184785"/>
                      <a:pt x="296228" y="213360"/>
                    </a:cubicBezTo>
                    <a:cubicBezTo>
                      <a:pt x="296228" y="221933"/>
                      <a:pt x="294322" y="230505"/>
                      <a:pt x="308610" y="231458"/>
                    </a:cubicBezTo>
                    <a:cubicBezTo>
                      <a:pt x="321945" y="231458"/>
                      <a:pt x="321945" y="224790"/>
                      <a:pt x="321945" y="215265"/>
                    </a:cubicBezTo>
                    <a:cubicBezTo>
                      <a:pt x="321945" y="158115"/>
                      <a:pt x="321945" y="100965"/>
                      <a:pt x="321945" y="43815"/>
                    </a:cubicBezTo>
                    <a:cubicBezTo>
                      <a:pt x="321945" y="35243"/>
                      <a:pt x="322897" y="26670"/>
                      <a:pt x="309563" y="25718"/>
                    </a:cubicBezTo>
                    <a:cubicBezTo>
                      <a:pt x="294322" y="24765"/>
                      <a:pt x="296228" y="36195"/>
                      <a:pt x="296228" y="44768"/>
                    </a:cubicBezTo>
                    <a:cubicBezTo>
                      <a:pt x="296228" y="72390"/>
                      <a:pt x="296228" y="100013"/>
                      <a:pt x="296228" y="127635"/>
                    </a:cubicBezTo>
                    <a:close/>
                    <a:moveTo>
                      <a:pt x="226695" y="129540"/>
                    </a:moveTo>
                    <a:cubicBezTo>
                      <a:pt x="226695" y="101918"/>
                      <a:pt x="226695" y="74295"/>
                      <a:pt x="226695" y="46672"/>
                    </a:cubicBezTo>
                    <a:cubicBezTo>
                      <a:pt x="226695" y="38100"/>
                      <a:pt x="230505" y="26670"/>
                      <a:pt x="214313" y="25718"/>
                    </a:cubicBezTo>
                    <a:cubicBezTo>
                      <a:pt x="198120" y="24765"/>
                      <a:pt x="200977" y="36195"/>
                      <a:pt x="200977" y="44768"/>
                    </a:cubicBezTo>
                    <a:cubicBezTo>
                      <a:pt x="200977" y="100013"/>
                      <a:pt x="200977" y="155258"/>
                      <a:pt x="200977" y="210503"/>
                    </a:cubicBezTo>
                    <a:cubicBezTo>
                      <a:pt x="200977" y="219075"/>
                      <a:pt x="196215" y="230505"/>
                      <a:pt x="212407" y="230505"/>
                    </a:cubicBezTo>
                    <a:cubicBezTo>
                      <a:pt x="230505" y="230505"/>
                      <a:pt x="225742" y="218123"/>
                      <a:pt x="225742" y="208598"/>
                    </a:cubicBezTo>
                    <a:cubicBezTo>
                      <a:pt x="227647" y="182880"/>
                      <a:pt x="226695" y="156210"/>
                      <a:pt x="226695" y="129540"/>
                    </a:cubicBezTo>
                    <a:close/>
                    <a:moveTo>
                      <a:pt x="56197" y="127635"/>
                    </a:moveTo>
                    <a:cubicBezTo>
                      <a:pt x="56197" y="156210"/>
                      <a:pt x="56197" y="184785"/>
                      <a:pt x="56197" y="213360"/>
                    </a:cubicBezTo>
                    <a:cubicBezTo>
                      <a:pt x="56197" y="221933"/>
                      <a:pt x="55245" y="230505"/>
                      <a:pt x="68580" y="230505"/>
                    </a:cubicBezTo>
                    <a:cubicBezTo>
                      <a:pt x="81915" y="230505"/>
                      <a:pt x="81915" y="223838"/>
                      <a:pt x="81915" y="214313"/>
                    </a:cubicBezTo>
                    <a:cubicBezTo>
                      <a:pt x="81915" y="157163"/>
                      <a:pt x="81915" y="100013"/>
                      <a:pt x="81915" y="42863"/>
                    </a:cubicBezTo>
                    <a:cubicBezTo>
                      <a:pt x="81915" y="34290"/>
                      <a:pt x="82867" y="25718"/>
                      <a:pt x="69532" y="24765"/>
                    </a:cubicBezTo>
                    <a:cubicBezTo>
                      <a:pt x="54292" y="24765"/>
                      <a:pt x="56197" y="35243"/>
                      <a:pt x="56197" y="43815"/>
                    </a:cubicBezTo>
                    <a:cubicBezTo>
                      <a:pt x="56197" y="72390"/>
                      <a:pt x="56197" y="100013"/>
                      <a:pt x="56197" y="127635"/>
                    </a:cubicBezTo>
                    <a:close/>
                    <a:moveTo>
                      <a:pt x="154305" y="128588"/>
                    </a:moveTo>
                    <a:cubicBezTo>
                      <a:pt x="154305" y="157163"/>
                      <a:pt x="154305" y="185738"/>
                      <a:pt x="154305" y="214313"/>
                    </a:cubicBezTo>
                    <a:cubicBezTo>
                      <a:pt x="154305" y="221933"/>
                      <a:pt x="153352" y="230505"/>
                      <a:pt x="165735" y="230505"/>
                    </a:cubicBezTo>
                    <a:cubicBezTo>
                      <a:pt x="177165" y="230505"/>
                      <a:pt x="177165" y="222885"/>
                      <a:pt x="177165" y="215265"/>
                    </a:cubicBezTo>
                    <a:cubicBezTo>
                      <a:pt x="177165" y="158115"/>
                      <a:pt x="177165" y="100965"/>
                      <a:pt x="177165" y="42863"/>
                    </a:cubicBezTo>
                    <a:cubicBezTo>
                      <a:pt x="177165" y="34290"/>
                      <a:pt x="177165" y="24765"/>
                      <a:pt x="164782" y="25718"/>
                    </a:cubicBezTo>
                    <a:cubicBezTo>
                      <a:pt x="152400" y="26670"/>
                      <a:pt x="154305" y="35243"/>
                      <a:pt x="154305" y="42863"/>
                    </a:cubicBezTo>
                    <a:cubicBezTo>
                      <a:pt x="154305" y="71438"/>
                      <a:pt x="154305" y="100013"/>
                      <a:pt x="154305" y="128588"/>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4144721B-E540-4995-B7D1-270E32DE3D7B}"/>
                  </a:ext>
                </a:extLst>
              </p:cNvPr>
              <p:cNvSpPr/>
              <p:nvPr/>
            </p:nvSpPr>
            <p:spPr>
              <a:xfrm>
                <a:off x="5572125" y="1876663"/>
                <a:ext cx="457200" cy="104775"/>
              </a:xfrm>
              <a:custGeom>
                <a:avLst/>
                <a:gdLst>
                  <a:gd name="connsiteX0" fmla="*/ 0 w 457200"/>
                  <a:gd name="connsiteY0" fmla="*/ 112157 h 104775"/>
                  <a:gd name="connsiteX1" fmla="*/ 74295 w 457200"/>
                  <a:gd name="connsiteY1" fmla="*/ 71199 h 104775"/>
                  <a:gd name="connsiteX2" fmla="*/ 154305 w 457200"/>
                  <a:gd name="connsiteY2" fmla="*/ 27384 h 104775"/>
                  <a:gd name="connsiteX3" fmla="*/ 297180 w 457200"/>
                  <a:gd name="connsiteY3" fmla="*/ 25479 h 104775"/>
                  <a:gd name="connsiteX4" fmla="*/ 461010 w 457200"/>
                  <a:gd name="connsiteY4" fmla="*/ 112157 h 104775"/>
                  <a:gd name="connsiteX5" fmla="*/ 0 w 457200"/>
                  <a:gd name="connsiteY5" fmla="*/ 11215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200" h="104775">
                    <a:moveTo>
                      <a:pt x="0" y="112157"/>
                    </a:moveTo>
                    <a:cubicBezTo>
                      <a:pt x="26670" y="97869"/>
                      <a:pt x="50483" y="84534"/>
                      <a:pt x="74295" y="71199"/>
                    </a:cubicBezTo>
                    <a:cubicBezTo>
                      <a:pt x="100965" y="56912"/>
                      <a:pt x="130492" y="45482"/>
                      <a:pt x="154305" y="27384"/>
                    </a:cubicBezTo>
                    <a:cubicBezTo>
                      <a:pt x="202883" y="-9763"/>
                      <a:pt x="246698" y="-7858"/>
                      <a:pt x="297180" y="25479"/>
                    </a:cubicBezTo>
                    <a:cubicBezTo>
                      <a:pt x="345758" y="57864"/>
                      <a:pt x="401003" y="80724"/>
                      <a:pt x="461010" y="112157"/>
                    </a:cubicBezTo>
                    <a:cubicBezTo>
                      <a:pt x="302895" y="112157"/>
                      <a:pt x="154305" y="112157"/>
                      <a:pt x="0" y="112157"/>
                    </a:cubicBezTo>
                    <a:close/>
                  </a:path>
                </a:pathLst>
              </a:custGeom>
              <a:grpFill/>
              <a:ln w="9525" cap="flat">
                <a:noFill/>
                <a:prstDash val="solid"/>
                <a:miter/>
              </a:ln>
            </p:spPr>
            <p:txBody>
              <a:bodyPr rtlCol="0" anchor="ctr"/>
              <a:lstStyle/>
              <a:p>
                <a:endParaRPr lang="en-US"/>
              </a:p>
            </p:txBody>
          </p:sp>
        </p:grpSp>
      </p:grpSp>
      <p:grpSp>
        <p:nvGrpSpPr>
          <p:cNvPr id="6" name="Group 6"/>
          <p:cNvGrpSpPr/>
          <p:nvPr/>
        </p:nvGrpSpPr>
        <p:grpSpPr>
          <a:xfrm>
            <a:off x="9472309" y="1063111"/>
            <a:ext cx="2065898" cy="3112904"/>
            <a:chOff x="9472309" y="1063111"/>
            <a:chExt cx="2065898" cy="3112904"/>
          </a:xfrm>
        </p:grpSpPr>
        <p:grpSp>
          <p:nvGrpSpPr>
            <p:cNvPr id="7" name="Group 78">
              <a:extLst>
                <a:ext uri="{FF2B5EF4-FFF2-40B4-BE49-F238E27FC236}">
                  <a16:creationId xmlns:a16="http://schemas.microsoft.com/office/drawing/2014/main" id="{091C683D-259F-47F6-8970-C91C605EB282}"/>
                </a:ext>
              </a:extLst>
            </p:cNvPr>
            <p:cNvGrpSpPr/>
            <p:nvPr/>
          </p:nvGrpSpPr>
          <p:grpSpPr>
            <a:xfrm>
              <a:off x="9472309" y="1063111"/>
              <a:ext cx="2065898" cy="3112904"/>
              <a:chOff x="9316563" y="-20095"/>
              <a:chExt cx="2867454" cy="4320691"/>
            </a:xfrm>
          </p:grpSpPr>
          <p:grpSp>
            <p:nvGrpSpPr>
              <p:cNvPr id="8" name="그룹 3">
                <a:extLst>
                  <a:ext uri="{FF2B5EF4-FFF2-40B4-BE49-F238E27FC236}">
                    <a16:creationId xmlns:a16="http://schemas.microsoft.com/office/drawing/2014/main" id="{344B362C-3236-4BE9-80FD-6B50792CB137}"/>
                  </a:ext>
                </a:extLst>
              </p:cNvPr>
              <p:cNvGrpSpPr/>
              <p:nvPr/>
            </p:nvGrpSpPr>
            <p:grpSpPr>
              <a:xfrm>
                <a:off x="9316563" y="2085598"/>
                <a:ext cx="2867454" cy="2214998"/>
                <a:chOff x="3023754" y="3403834"/>
                <a:chExt cx="2867454" cy="2214998"/>
              </a:xfrm>
            </p:grpSpPr>
            <p:sp>
              <p:nvSpPr>
                <p:cNvPr id="68" name="Trapezoid 33">
                  <a:extLst>
                    <a:ext uri="{FF2B5EF4-FFF2-40B4-BE49-F238E27FC236}">
                      <a16:creationId xmlns:a16="http://schemas.microsoft.com/office/drawing/2014/main" id="{A9420351-1C17-494C-BA21-14010E7CEAE5}"/>
                    </a:ext>
                  </a:extLst>
                </p:cNvPr>
                <p:cNvSpPr/>
                <p:nvPr/>
              </p:nvSpPr>
              <p:spPr>
                <a:xfrm>
                  <a:off x="3965894" y="3403834"/>
                  <a:ext cx="914400" cy="1739666"/>
                </a:xfrm>
                <a:custGeom>
                  <a:avLst/>
                  <a:gdLst>
                    <a:gd name="connsiteX0" fmla="*/ 0 w 914400"/>
                    <a:gd name="connsiteY0" fmla="*/ 1739666 h 1739666"/>
                    <a:gd name="connsiteX1" fmla="*/ 260357 w 914400"/>
                    <a:gd name="connsiteY1" fmla="*/ 0 h 1739666"/>
                    <a:gd name="connsiteX2" fmla="*/ 654043 w 914400"/>
                    <a:gd name="connsiteY2" fmla="*/ 0 h 1739666"/>
                    <a:gd name="connsiteX3" fmla="*/ 914400 w 914400"/>
                    <a:gd name="connsiteY3" fmla="*/ 1739666 h 1739666"/>
                    <a:gd name="connsiteX4" fmla="*/ 0 w 914400"/>
                    <a:gd name="connsiteY4" fmla="*/ 1739666 h 1739666"/>
                    <a:gd name="connsiteX0" fmla="*/ 0 w 914400"/>
                    <a:gd name="connsiteY0" fmla="*/ 1739666 h 1739666"/>
                    <a:gd name="connsiteX1" fmla="*/ 260357 w 914400"/>
                    <a:gd name="connsiteY1" fmla="*/ 0 h 1739666"/>
                    <a:gd name="connsiteX2" fmla="*/ 502739 w 914400"/>
                    <a:gd name="connsiteY2" fmla="*/ 142448 h 1739666"/>
                    <a:gd name="connsiteX3" fmla="*/ 654043 w 914400"/>
                    <a:gd name="connsiteY3" fmla="*/ 0 h 1739666"/>
                    <a:gd name="connsiteX4" fmla="*/ 914400 w 914400"/>
                    <a:gd name="connsiteY4" fmla="*/ 1739666 h 1739666"/>
                    <a:gd name="connsiteX5" fmla="*/ 0 w 914400"/>
                    <a:gd name="connsiteY5" fmla="*/ 1739666 h 1739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1739666">
                      <a:moveTo>
                        <a:pt x="0" y="1739666"/>
                      </a:moveTo>
                      <a:lnTo>
                        <a:pt x="260357" y="0"/>
                      </a:lnTo>
                      <a:cubicBezTo>
                        <a:pt x="311996" y="-225"/>
                        <a:pt x="451100" y="142673"/>
                        <a:pt x="502739" y="142448"/>
                      </a:cubicBezTo>
                      <a:lnTo>
                        <a:pt x="654043" y="0"/>
                      </a:lnTo>
                      <a:lnTo>
                        <a:pt x="914400" y="1739666"/>
                      </a:lnTo>
                      <a:lnTo>
                        <a:pt x="0" y="173966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69" name="Chord 68">
                  <a:extLst>
                    <a:ext uri="{FF2B5EF4-FFF2-40B4-BE49-F238E27FC236}">
                      <a16:creationId xmlns:a16="http://schemas.microsoft.com/office/drawing/2014/main" id="{EE199E9E-4B2D-444B-85B4-112FC8538962}"/>
                    </a:ext>
                  </a:extLst>
                </p:cNvPr>
                <p:cNvSpPr/>
                <p:nvPr/>
              </p:nvSpPr>
              <p:spPr>
                <a:xfrm>
                  <a:off x="3269506" y="4673600"/>
                  <a:ext cx="914400" cy="914400"/>
                </a:xfrm>
                <a:prstGeom prst="chord">
                  <a:avLst>
                    <a:gd name="adj1" fmla="val 10613644"/>
                    <a:gd name="adj2" fmla="val 14119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0" name="Chord 69">
                  <a:extLst>
                    <a:ext uri="{FF2B5EF4-FFF2-40B4-BE49-F238E27FC236}">
                      <a16:creationId xmlns:a16="http://schemas.microsoft.com/office/drawing/2014/main" id="{C32DE18F-05B0-4997-B657-6BC0433B5D50}"/>
                    </a:ext>
                  </a:extLst>
                </p:cNvPr>
                <p:cNvSpPr/>
                <p:nvPr/>
              </p:nvSpPr>
              <p:spPr>
                <a:xfrm>
                  <a:off x="4321538" y="4501320"/>
                  <a:ext cx="1117512" cy="1117512"/>
                </a:xfrm>
                <a:prstGeom prst="chord">
                  <a:avLst>
                    <a:gd name="adj1" fmla="val 10342302"/>
                    <a:gd name="adj2" fmla="val 65584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1" name="Chord 70">
                  <a:extLst>
                    <a:ext uri="{FF2B5EF4-FFF2-40B4-BE49-F238E27FC236}">
                      <a16:creationId xmlns:a16="http://schemas.microsoft.com/office/drawing/2014/main" id="{49057A9A-7C85-44A3-A9A6-28EBAB83FBDA}"/>
                    </a:ext>
                  </a:extLst>
                </p:cNvPr>
                <p:cNvSpPr/>
                <p:nvPr/>
              </p:nvSpPr>
              <p:spPr>
                <a:xfrm>
                  <a:off x="3726496" y="4402596"/>
                  <a:ext cx="1010970" cy="1010970"/>
                </a:xfrm>
                <a:prstGeom prst="chord">
                  <a:avLst>
                    <a:gd name="adj1" fmla="val 10613644"/>
                    <a:gd name="adj2" fmla="val 14119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2" name="Chord 71">
                  <a:extLst>
                    <a:ext uri="{FF2B5EF4-FFF2-40B4-BE49-F238E27FC236}">
                      <a16:creationId xmlns:a16="http://schemas.microsoft.com/office/drawing/2014/main" id="{8EFED76D-4E68-4712-A1AA-9F6DE4A62312}"/>
                    </a:ext>
                  </a:extLst>
                </p:cNvPr>
                <p:cNvSpPr/>
                <p:nvPr/>
              </p:nvSpPr>
              <p:spPr>
                <a:xfrm>
                  <a:off x="5109845" y="4752818"/>
                  <a:ext cx="781363" cy="781363"/>
                </a:xfrm>
                <a:prstGeom prst="chord">
                  <a:avLst>
                    <a:gd name="adj1" fmla="val 10613644"/>
                    <a:gd name="adj2" fmla="val 14119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3" name="Chord 72">
                  <a:extLst>
                    <a:ext uri="{FF2B5EF4-FFF2-40B4-BE49-F238E27FC236}">
                      <a16:creationId xmlns:a16="http://schemas.microsoft.com/office/drawing/2014/main" id="{FAA394E4-B7A0-4687-A4F6-63043BD7C85A}"/>
                    </a:ext>
                  </a:extLst>
                </p:cNvPr>
                <p:cNvSpPr/>
                <p:nvPr/>
              </p:nvSpPr>
              <p:spPr>
                <a:xfrm>
                  <a:off x="3023754" y="4873433"/>
                  <a:ext cx="540133" cy="540133"/>
                </a:xfrm>
                <a:prstGeom prst="chord">
                  <a:avLst>
                    <a:gd name="adj1" fmla="val 10613644"/>
                    <a:gd name="adj2" fmla="val 14119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nvGrpSpPr>
              <p:cNvPr id="9" name="Group 73">
                <a:extLst>
                  <a:ext uri="{FF2B5EF4-FFF2-40B4-BE49-F238E27FC236}">
                    <a16:creationId xmlns:a16="http://schemas.microsoft.com/office/drawing/2014/main" id="{1320FBC4-DCEF-4E19-9A28-CAC6333547D5}"/>
                  </a:ext>
                </a:extLst>
              </p:cNvPr>
              <p:cNvGrpSpPr/>
              <p:nvPr/>
            </p:nvGrpSpPr>
            <p:grpSpPr>
              <a:xfrm>
                <a:off x="10072797" y="-20095"/>
                <a:ext cx="1304431" cy="2461875"/>
                <a:chOff x="3779988" y="1298141"/>
                <a:chExt cx="1304431" cy="2461875"/>
              </a:xfrm>
            </p:grpSpPr>
            <p:sp>
              <p:nvSpPr>
                <p:cNvPr id="75" name="Freeform 35">
                  <a:extLst>
                    <a:ext uri="{FF2B5EF4-FFF2-40B4-BE49-F238E27FC236}">
                      <a16:creationId xmlns:a16="http://schemas.microsoft.com/office/drawing/2014/main" id="{392CDA4B-6D27-4AAB-B79E-82730A365F49}"/>
                    </a:ext>
                  </a:extLst>
                </p:cNvPr>
                <p:cNvSpPr/>
                <p:nvPr/>
              </p:nvSpPr>
              <p:spPr>
                <a:xfrm>
                  <a:off x="4333425" y="1298141"/>
                  <a:ext cx="200205" cy="1710412"/>
                </a:xfrm>
                <a:custGeom>
                  <a:avLst/>
                  <a:gdLst>
                    <a:gd name="connsiteX0" fmla="*/ 86265 w 181155"/>
                    <a:gd name="connsiteY0" fmla="*/ 0 h 1708031"/>
                    <a:gd name="connsiteX1" fmla="*/ 0 w 181155"/>
                    <a:gd name="connsiteY1" fmla="*/ 1682151 h 1708031"/>
                    <a:gd name="connsiteX2" fmla="*/ 181155 w 181155"/>
                    <a:gd name="connsiteY2" fmla="*/ 1708031 h 1708031"/>
                    <a:gd name="connsiteX3" fmla="*/ 86265 w 181155"/>
                    <a:gd name="connsiteY3" fmla="*/ 0 h 1708031"/>
                    <a:gd name="connsiteX0" fmla="*/ 86265 w 181155"/>
                    <a:gd name="connsiteY0" fmla="*/ 0 h 1708031"/>
                    <a:gd name="connsiteX1" fmla="*/ 0 w 181155"/>
                    <a:gd name="connsiteY1" fmla="*/ 1682151 h 1708031"/>
                    <a:gd name="connsiteX2" fmla="*/ 181155 w 181155"/>
                    <a:gd name="connsiteY2" fmla="*/ 1708031 h 1708031"/>
                    <a:gd name="connsiteX3" fmla="*/ 100462 w 181155"/>
                    <a:gd name="connsiteY3" fmla="*/ 4405 h 1708031"/>
                    <a:gd name="connsiteX4" fmla="*/ 86265 w 181155"/>
                    <a:gd name="connsiteY4" fmla="*/ 0 h 1708031"/>
                    <a:gd name="connsiteX0" fmla="*/ 76740 w 181155"/>
                    <a:gd name="connsiteY0" fmla="*/ 5120 h 1703626"/>
                    <a:gd name="connsiteX1" fmla="*/ 0 w 181155"/>
                    <a:gd name="connsiteY1" fmla="*/ 1677746 h 1703626"/>
                    <a:gd name="connsiteX2" fmla="*/ 181155 w 181155"/>
                    <a:gd name="connsiteY2" fmla="*/ 1703626 h 1703626"/>
                    <a:gd name="connsiteX3" fmla="*/ 100462 w 181155"/>
                    <a:gd name="connsiteY3" fmla="*/ 0 h 1703626"/>
                    <a:gd name="connsiteX4" fmla="*/ 76740 w 181155"/>
                    <a:gd name="connsiteY4" fmla="*/ 5120 h 1703626"/>
                    <a:gd name="connsiteX0" fmla="*/ 76740 w 181155"/>
                    <a:gd name="connsiteY0" fmla="*/ 0 h 1698506"/>
                    <a:gd name="connsiteX1" fmla="*/ 0 w 181155"/>
                    <a:gd name="connsiteY1" fmla="*/ 1672626 h 1698506"/>
                    <a:gd name="connsiteX2" fmla="*/ 181155 w 181155"/>
                    <a:gd name="connsiteY2" fmla="*/ 1698506 h 1698506"/>
                    <a:gd name="connsiteX3" fmla="*/ 93318 w 181155"/>
                    <a:gd name="connsiteY3" fmla="*/ 6786 h 1698506"/>
                    <a:gd name="connsiteX4" fmla="*/ 76740 w 181155"/>
                    <a:gd name="connsiteY4" fmla="*/ 0 h 1698506"/>
                    <a:gd name="connsiteX0" fmla="*/ 79122 w 181155"/>
                    <a:gd name="connsiteY0" fmla="*/ 5120 h 1691720"/>
                    <a:gd name="connsiteX1" fmla="*/ 0 w 181155"/>
                    <a:gd name="connsiteY1" fmla="*/ 1665840 h 1691720"/>
                    <a:gd name="connsiteX2" fmla="*/ 181155 w 181155"/>
                    <a:gd name="connsiteY2" fmla="*/ 1691720 h 1691720"/>
                    <a:gd name="connsiteX3" fmla="*/ 93318 w 181155"/>
                    <a:gd name="connsiteY3" fmla="*/ 0 h 1691720"/>
                    <a:gd name="connsiteX4" fmla="*/ 79122 w 181155"/>
                    <a:gd name="connsiteY4" fmla="*/ 5120 h 1691720"/>
                    <a:gd name="connsiteX0" fmla="*/ 79122 w 181155"/>
                    <a:gd name="connsiteY0" fmla="*/ 0 h 1686600"/>
                    <a:gd name="connsiteX1" fmla="*/ 0 w 181155"/>
                    <a:gd name="connsiteY1" fmla="*/ 1660720 h 1686600"/>
                    <a:gd name="connsiteX2" fmla="*/ 181155 w 181155"/>
                    <a:gd name="connsiteY2" fmla="*/ 1686600 h 1686600"/>
                    <a:gd name="connsiteX3" fmla="*/ 93318 w 181155"/>
                    <a:gd name="connsiteY3" fmla="*/ 4405 h 1686600"/>
                    <a:gd name="connsiteX4" fmla="*/ 79122 w 181155"/>
                    <a:gd name="connsiteY4" fmla="*/ 0 h 1686600"/>
                    <a:gd name="connsiteX0" fmla="*/ 93410 w 195443"/>
                    <a:gd name="connsiteY0" fmla="*/ 0 h 1708345"/>
                    <a:gd name="connsiteX1" fmla="*/ 0 w 195443"/>
                    <a:gd name="connsiteY1" fmla="*/ 1708345 h 1708345"/>
                    <a:gd name="connsiteX2" fmla="*/ 195443 w 195443"/>
                    <a:gd name="connsiteY2" fmla="*/ 1686600 h 1708345"/>
                    <a:gd name="connsiteX3" fmla="*/ 107606 w 195443"/>
                    <a:gd name="connsiteY3" fmla="*/ 4405 h 1708345"/>
                    <a:gd name="connsiteX4" fmla="*/ 93410 w 195443"/>
                    <a:gd name="connsiteY4" fmla="*/ 0 h 1708345"/>
                    <a:gd name="connsiteX0" fmla="*/ 93410 w 200205"/>
                    <a:gd name="connsiteY0" fmla="*/ 0 h 1710412"/>
                    <a:gd name="connsiteX1" fmla="*/ 0 w 200205"/>
                    <a:gd name="connsiteY1" fmla="*/ 1708345 h 1710412"/>
                    <a:gd name="connsiteX2" fmla="*/ 200205 w 200205"/>
                    <a:gd name="connsiteY2" fmla="*/ 1710412 h 1710412"/>
                    <a:gd name="connsiteX3" fmla="*/ 107606 w 200205"/>
                    <a:gd name="connsiteY3" fmla="*/ 4405 h 1710412"/>
                    <a:gd name="connsiteX4" fmla="*/ 93410 w 200205"/>
                    <a:gd name="connsiteY4" fmla="*/ 0 h 1710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05" h="1710412">
                      <a:moveTo>
                        <a:pt x="93410" y="0"/>
                      </a:moveTo>
                      <a:lnTo>
                        <a:pt x="0" y="1708345"/>
                      </a:lnTo>
                      <a:lnTo>
                        <a:pt x="200205" y="1710412"/>
                      </a:lnTo>
                      <a:cubicBezTo>
                        <a:pt x="171720" y="1183812"/>
                        <a:pt x="136091" y="531005"/>
                        <a:pt x="107606" y="4405"/>
                      </a:cubicBezTo>
                      <a:lnTo>
                        <a:pt x="9341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6" name="Freeform 36">
                  <a:extLst>
                    <a:ext uri="{FF2B5EF4-FFF2-40B4-BE49-F238E27FC236}">
                      <a16:creationId xmlns:a16="http://schemas.microsoft.com/office/drawing/2014/main" id="{5BBFA8A8-742C-4932-A6BA-A5C6B2C66180}"/>
                    </a:ext>
                  </a:extLst>
                </p:cNvPr>
                <p:cNvSpPr/>
                <p:nvPr/>
              </p:nvSpPr>
              <p:spPr>
                <a:xfrm flipH="1">
                  <a:off x="4441313" y="1380365"/>
                  <a:ext cx="643106" cy="1707892"/>
                </a:xfrm>
                <a:custGeom>
                  <a:avLst/>
                  <a:gdLst>
                    <a:gd name="connsiteX0" fmla="*/ 621102 w 621102"/>
                    <a:gd name="connsiteY0" fmla="*/ 0 h 1690778"/>
                    <a:gd name="connsiteX1" fmla="*/ 0 w 621102"/>
                    <a:gd name="connsiteY1" fmla="*/ 1690778 h 1690778"/>
                    <a:gd name="connsiteX2" fmla="*/ 560717 w 621102"/>
                    <a:gd name="connsiteY2" fmla="*/ 1492370 h 1690778"/>
                    <a:gd name="connsiteX3" fmla="*/ 621102 w 621102"/>
                    <a:gd name="connsiteY3" fmla="*/ 0 h 1690778"/>
                    <a:gd name="connsiteX0" fmla="*/ 643106 w 643106"/>
                    <a:gd name="connsiteY0" fmla="*/ 0 h 1707892"/>
                    <a:gd name="connsiteX1" fmla="*/ 0 w 643106"/>
                    <a:gd name="connsiteY1" fmla="*/ 1707892 h 1707892"/>
                    <a:gd name="connsiteX2" fmla="*/ 560717 w 643106"/>
                    <a:gd name="connsiteY2" fmla="*/ 1509484 h 1707892"/>
                    <a:gd name="connsiteX3" fmla="*/ 643106 w 643106"/>
                    <a:gd name="connsiteY3" fmla="*/ 0 h 1707892"/>
                  </a:gdLst>
                  <a:ahLst/>
                  <a:cxnLst>
                    <a:cxn ang="0">
                      <a:pos x="connsiteX0" y="connsiteY0"/>
                    </a:cxn>
                    <a:cxn ang="0">
                      <a:pos x="connsiteX1" y="connsiteY1"/>
                    </a:cxn>
                    <a:cxn ang="0">
                      <a:pos x="connsiteX2" y="connsiteY2"/>
                    </a:cxn>
                    <a:cxn ang="0">
                      <a:pos x="connsiteX3" y="connsiteY3"/>
                    </a:cxn>
                  </a:cxnLst>
                  <a:rect l="l" t="t" r="r" b="b"/>
                  <a:pathLst>
                    <a:path w="643106" h="1707892">
                      <a:moveTo>
                        <a:pt x="643106" y="0"/>
                      </a:moveTo>
                      <a:lnTo>
                        <a:pt x="0" y="1707892"/>
                      </a:lnTo>
                      <a:lnTo>
                        <a:pt x="560717" y="1509484"/>
                      </a:lnTo>
                      <a:lnTo>
                        <a:pt x="64310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7" name="Freeform 37">
                  <a:extLst>
                    <a:ext uri="{FF2B5EF4-FFF2-40B4-BE49-F238E27FC236}">
                      <a16:creationId xmlns:a16="http://schemas.microsoft.com/office/drawing/2014/main" id="{70D1AAF9-25B2-4363-81AF-411529032BF3}"/>
                    </a:ext>
                  </a:extLst>
                </p:cNvPr>
                <p:cNvSpPr/>
                <p:nvPr/>
              </p:nvSpPr>
              <p:spPr>
                <a:xfrm>
                  <a:off x="3779988" y="1380365"/>
                  <a:ext cx="643106" cy="1707892"/>
                </a:xfrm>
                <a:custGeom>
                  <a:avLst/>
                  <a:gdLst>
                    <a:gd name="connsiteX0" fmla="*/ 621102 w 621102"/>
                    <a:gd name="connsiteY0" fmla="*/ 0 h 1690778"/>
                    <a:gd name="connsiteX1" fmla="*/ 0 w 621102"/>
                    <a:gd name="connsiteY1" fmla="*/ 1690778 h 1690778"/>
                    <a:gd name="connsiteX2" fmla="*/ 560717 w 621102"/>
                    <a:gd name="connsiteY2" fmla="*/ 1492370 h 1690778"/>
                    <a:gd name="connsiteX3" fmla="*/ 621102 w 621102"/>
                    <a:gd name="connsiteY3" fmla="*/ 0 h 1690778"/>
                    <a:gd name="connsiteX0" fmla="*/ 643106 w 643106"/>
                    <a:gd name="connsiteY0" fmla="*/ 0 h 1707892"/>
                    <a:gd name="connsiteX1" fmla="*/ 0 w 643106"/>
                    <a:gd name="connsiteY1" fmla="*/ 1707892 h 1707892"/>
                    <a:gd name="connsiteX2" fmla="*/ 560717 w 643106"/>
                    <a:gd name="connsiteY2" fmla="*/ 1509484 h 1707892"/>
                    <a:gd name="connsiteX3" fmla="*/ 643106 w 643106"/>
                    <a:gd name="connsiteY3" fmla="*/ 0 h 1707892"/>
                  </a:gdLst>
                  <a:ahLst/>
                  <a:cxnLst>
                    <a:cxn ang="0">
                      <a:pos x="connsiteX0" y="connsiteY0"/>
                    </a:cxn>
                    <a:cxn ang="0">
                      <a:pos x="connsiteX1" y="connsiteY1"/>
                    </a:cxn>
                    <a:cxn ang="0">
                      <a:pos x="connsiteX2" y="connsiteY2"/>
                    </a:cxn>
                    <a:cxn ang="0">
                      <a:pos x="connsiteX3" y="connsiteY3"/>
                    </a:cxn>
                  </a:cxnLst>
                  <a:rect l="l" t="t" r="r" b="b"/>
                  <a:pathLst>
                    <a:path w="643106" h="1707892">
                      <a:moveTo>
                        <a:pt x="643106" y="0"/>
                      </a:moveTo>
                      <a:lnTo>
                        <a:pt x="0" y="1707892"/>
                      </a:lnTo>
                      <a:lnTo>
                        <a:pt x="560717" y="1509484"/>
                      </a:lnTo>
                      <a:lnTo>
                        <a:pt x="64310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8" name="Freeform 38">
                  <a:extLst>
                    <a:ext uri="{FF2B5EF4-FFF2-40B4-BE49-F238E27FC236}">
                      <a16:creationId xmlns:a16="http://schemas.microsoft.com/office/drawing/2014/main" id="{AFA4FEEF-9CDE-45F1-B6D2-1461E19635DC}"/>
                    </a:ext>
                  </a:extLst>
                </p:cNvPr>
                <p:cNvSpPr/>
                <p:nvPr/>
              </p:nvSpPr>
              <p:spPr>
                <a:xfrm>
                  <a:off x="3810452" y="3008553"/>
                  <a:ext cx="1186798" cy="751463"/>
                </a:xfrm>
                <a:custGeom>
                  <a:avLst/>
                  <a:gdLst/>
                  <a:ahLst/>
                  <a:cxnLst/>
                  <a:rect l="l" t="t" r="r" b="b"/>
                  <a:pathLst>
                    <a:path w="1186798" h="751463">
                      <a:moveTo>
                        <a:pt x="571900" y="18996"/>
                      </a:moveTo>
                      <a:cubicBezTo>
                        <a:pt x="463937" y="77983"/>
                        <a:pt x="428075" y="330281"/>
                        <a:pt x="651355" y="487491"/>
                      </a:cubicBezTo>
                      <a:cubicBezTo>
                        <a:pt x="595490" y="341069"/>
                        <a:pt x="632624" y="268838"/>
                        <a:pt x="668711" y="195562"/>
                      </a:cubicBezTo>
                      <a:cubicBezTo>
                        <a:pt x="669313" y="232813"/>
                        <a:pt x="631252" y="312906"/>
                        <a:pt x="724853" y="359561"/>
                      </a:cubicBezTo>
                      <a:cubicBezTo>
                        <a:pt x="681048" y="219220"/>
                        <a:pt x="866081" y="175012"/>
                        <a:pt x="671806" y="20041"/>
                      </a:cubicBezTo>
                      <a:cubicBezTo>
                        <a:pt x="952810" y="60640"/>
                        <a:pt x="870180" y="203640"/>
                        <a:pt x="936973" y="347687"/>
                      </a:cubicBezTo>
                      <a:cubicBezTo>
                        <a:pt x="888101" y="356187"/>
                        <a:pt x="817286" y="225711"/>
                        <a:pt x="833200" y="287502"/>
                      </a:cubicBezTo>
                      <a:cubicBezTo>
                        <a:pt x="916717" y="531671"/>
                        <a:pt x="666903" y="538643"/>
                        <a:pt x="746240" y="751463"/>
                      </a:cubicBezTo>
                      <a:cubicBezTo>
                        <a:pt x="499659" y="737527"/>
                        <a:pt x="571782" y="508334"/>
                        <a:pt x="455818" y="452601"/>
                      </a:cubicBezTo>
                      <a:cubicBezTo>
                        <a:pt x="424343" y="446974"/>
                        <a:pt x="386598" y="472693"/>
                        <a:pt x="456483" y="587233"/>
                      </a:cubicBezTo>
                      <a:cubicBezTo>
                        <a:pt x="49466" y="283924"/>
                        <a:pt x="335238" y="35996"/>
                        <a:pt x="571900" y="18996"/>
                      </a:cubicBezTo>
                      <a:close/>
                      <a:moveTo>
                        <a:pt x="1179221" y="0"/>
                      </a:moveTo>
                      <a:lnTo>
                        <a:pt x="1186798" y="0"/>
                      </a:lnTo>
                      <a:lnTo>
                        <a:pt x="1186190" y="4819"/>
                      </a:lnTo>
                      <a:close/>
                      <a:moveTo>
                        <a:pt x="0" y="0"/>
                      </a:moveTo>
                      <a:lnTo>
                        <a:pt x="29871" y="0"/>
                      </a:lnTo>
                      <a:lnTo>
                        <a:pt x="2400" y="18996"/>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pic>
          <p:nvPicPr>
            <p:cNvPr id="101" name="Picture 100">
              <a:extLst>
                <a:ext uri="{FF2B5EF4-FFF2-40B4-BE49-F238E27FC236}">
                  <a16:creationId xmlns:a16="http://schemas.microsoft.com/office/drawing/2014/main" id="{C086B79B-8819-44BD-9B4C-8CADDE5B0DF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175461" y="3372602"/>
              <a:ext cx="643762" cy="801698"/>
            </a:xfrm>
            <a:prstGeom prst="rect">
              <a:avLst/>
            </a:prstGeom>
            <a:effectLst/>
          </p:spPr>
        </p:pic>
      </p:grpSp>
      <p:sp>
        <p:nvSpPr>
          <p:cNvPr id="112" name="Hexagon 111">
            <a:extLst>
              <a:ext uri="{FF2B5EF4-FFF2-40B4-BE49-F238E27FC236}">
                <a16:creationId xmlns:a16="http://schemas.microsoft.com/office/drawing/2014/main" id="{8D408AF3-C0EE-449A-9258-8C89FFCAA956}"/>
              </a:ext>
            </a:extLst>
          </p:cNvPr>
          <p:cNvSpPr/>
          <p:nvPr/>
        </p:nvSpPr>
        <p:spPr>
          <a:xfrm rot="16200000">
            <a:off x="459417" y="149383"/>
            <a:ext cx="754909" cy="655504"/>
          </a:xfrm>
          <a:prstGeom prst="hexagon">
            <a:avLst/>
          </a:prstGeom>
          <a:solidFill>
            <a:schemeClr val="accent2">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113" name="Hexagon 112">
            <a:extLst>
              <a:ext uri="{FF2B5EF4-FFF2-40B4-BE49-F238E27FC236}">
                <a16:creationId xmlns:a16="http://schemas.microsoft.com/office/drawing/2014/main" id="{2FEAE649-1106-4520-BE0C-C2B488CCE4A5}"/>
              </a:ext>
            </a:extLst>
          </p:cNvPr>
          <p:cNvSpPr/>
          <p:nvPr/>
        </p:nvSpPr>
        <p:spPr>
          <a:xfrm rot="16200000">
            <a:off x="173480" y="823293"/>
            <a:ext cx="501496" cy="435460"/>
          </a:xfrm>
          <a:prstGeom prst="hexagon">
            <a:avLst/>
          </a:pr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114" name="Hexagon 113">
            <a:extLst>
              <a:ext uri="{FF2B5EF4-FFF2-40B4-BE49-F238E27FC236}">
                <a16:creationId xmlns:a16="http://schemas.microsoft.com/office/drawing/2014/main" id="{C1ABE22E-F9D1-49CF-B662-B60157D34535}"/>
              </a:ext>
            </a:extLst>
          </p:cNvPr>
          <p:cNvSpPr/>
          <p:nvPr/>
        </p:nvSpPr>
        <p:spPr>
          <a:xfrm rot="16200000">
            <a:off x="1208683" y="523848"/>
            <a:ext cx="501496" cy="435460"/>
          </a:xfrm>
          <a:prstGeom prst="hexagon">
            <a:avLst/>
          </a:prstGeom>
          <a:solidFill>
            <a:schemeClr val="bg1">
              <a:lumMod val="9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115" name="Hexagon 114">
            <a:extLst>
              <a:ext uri="{FF2B5EF4-FFF2-40B4-BE49-F238E27FC236}">
                <a16:creationId xmlns:a16="http://schemas.microsoft.com/office/drawing/2014/main" id="{BBF40DFC-3328-426E-830A-39538135C03B}"/>
              </a:ext>
            </a:extLst>
          </p:cNvPr>
          <p:cNvSpPr/>
          <p:nvPr/>
        </p:nvSpPr>
        <p:spPr>
          <a:xfrm rot="16200000">
            <a:off x="11350588" y="100109"/>
            <a:ext cx="754909" cy="655504"/>
          </a:xfrm>
          <a:prstGeom prst="hexagon">
            <a:avLst/>
          </a:prstGeom>
          <a:solidFill>
            <a:schemeClr val="accent2">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p>
        </p:txBody>
      </p:sp>
      <p:sp>
        <p:nvSpPr>
          <p:cNvPr id="116" name="Hexagon 115">
            <a:extLst>
              <a:ext uri="{FF2B5EF4-FFF2-40B4-BE49-F238E27FC236}">
                <a16:creationId xmlns:a16="http://schemas.microsoft.com/office/drawing/2014/main" id="{51C99AEE-9DEF-473B-9955-CF4568F76106}"/>
              </a:ext>
            </a:extLst>
          </p:cNvPr>
          <p:cNvSpPr/>
          <p:nvPr/>
        </p:nvSpPr>
        <p:spPr>
          <a:xfrm rot="16200000">
            <a:off x="10979373" y="762923"/>
            <a:ext cx="501496" cy="435460"/>
          </a:xfrm>
          <a:prstGeom prst="hexagon">
            <a:avLst/>
          </a:pr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p>
        </p:txBody>
      </p:sp>
      <p:grpSp>
        <p:nvGrpSpPr>
          <p:cNvPr id="10" name="Group 84">
            <a:extLst>
              <a:ext uri="{FF2B5EF4-FFF2-40B4-BE49-F238E27FC236}">
                <a16:creationId xmlns:a16="http://schemas.microsoft.com/office/drawing/2014/main" id="{9A55166E-8B10-46C9-A482-284A7AC66175}"/>
              </a:ext>
            </a:extLst>
          </p:cNvPr>
          <p:cNvGrpSpPr/>
          <p:nvPr/>
        </p:nvGrpSpPr>
        <p:grpSpPr>
          <a:xfrm>
            <a:off x="123717" y="1317257"/>
            <a:ext cx="4162808" cy="4487111"/>
            <a:chOff x="2829719" y="1664139"/>
            <a:chExt cx="3701454" cy="3989816"/>
          </a:xfrm>
        </p:grpSpPr>
        <p:sp>
          <p:nvSpPr>
            <p:cNvPr id="86" name="Donut 17">
              <a:extLst>
                <a:ext uri="{FF2B5EF4-FFF2-40B4-BE49-F238E27FC236}">
                  <a16:creationId xmlns:a16="http://schemas.microsoft.com/office/drawing/2014/main" id="{F79A99D2-B1FB-44F6-9E78-B5C765DCB16C}"/>
                </a:ext>
              </a:extLst>
            </p:cNvPr>
            <p:cNvSpPr/>
            <p:nvPr/>
          </p:nvSpPr>
          <p:spPr>
            <a:xfrm>
              <a:off x="3039183" y="2343701"/>
              <a:ext cx="3310254" cy="3310254"/>
            </a:xfrm>
            <a:prstGeom prst="donut">
              <a:avLst>
                <a:gd name="adj" fmla="val 1064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latin typeface="Montserrat Light" panose="00000400000000000000" pitchFamily="2" charset="0"/>
              </a:endParaRPr>
            </a:p>
          </p:txBody>
        </p:sp>
        <p:grpSp>
          <p:nvGrpSpPr>
            <p:cNvPr id="11" name="Group 86">
              <a:extLst>
                <a:ext uri="{FF2B5EF4-FFF2-40B4-BE49-F238E27FC236}">
                  <a16:creationId xmlns:a16="http://schemas.microsoft.com/office/drawing/2014/main" id="{5511CC51-1AB4-44A2-9D4E-1B072DF731F7}"/>
                </a:ext>
              </a:extLst>
            </p:cNvPr>
            <p:cNvGrpSpPr/>
            <p:nvPr/>
          </p:nvGrpSpPr>
          <p:grpSpPr>
            <a:xfrm>
              <a:off x="2829719" y="1664139"/>
              <a:ext cx="3701454" cy="3731963"/>
              <a:chOff x="2829719" y="1569246"/>
              <a:chExt cx="3701454" cy="3731963"/>
            </a:xfrm>
          </p:grpSpPr>
          <p:sp>
            <p:nvSpPr>
              <p:cNvPr id="100" name="Freeform 6">
                <a:extLst>
                  <a:ext uri="{FF2B5EF4-FFF2-40B4-BE49-F238E27FC236}">
                    <a16:creationId xmlns:a16="http://schemas.microsoft.com/office/drawing/2014/main" id="{5A7A5C25-87D9-44EC-BB24-CB29B866FC85}"/>
                  </a:ext>
                </a:extLst>
              </p:cNvPr>
              <p:cNvSpPr>
                <a:spLocks/>
              </p:cNvSpPr>
              <p:nvPr/>
            </p:nvSpPr>
            <p:spPr bwMode="auto">
              <a:xfrm>
                <a:off x="4696967" y="3728201"/>
                <a:ext cx="1834206" cy="1573008"/>
              </a:xfrm>
              <a:custGeom>
                <a:avLst/>
                <a:gdLst>
                  <a:gd name="T0" fmla="*/ 970 w 1201"/>
                  <a:gd name="T1" fmla="*/ 196 h 1030"/>
                  <a:gd name="T2" fmla="*/ 619 w 1201"/>
                  <a:gd name="T3" fmla="*/ 122 h 1030"/>
                  <a:gd name="T4" fmla="*/ 619 w 1201"/>
                  <a:gd name="T5" fmla="*/ 121 h 1030"/>
                  <a:gd name="T6" fmla="*/ 610 w 1201"/>
                  <a:gd name="T7" fmla="*/ 124 h 1030"/>
                  <a:gd name="T8" fmla="*/ 536 w 1201"/>
                  <a:gd name="T9" fmla="*/ 150 h 1030"/>
                  <a:gd name="T10" fmla="*/ 455 w 1201"/>
                  <a:gd name="T11" fmla="*/ 173 h 1030"/>
                  <a:gd name="T12" fmla="*/ 237 w 1201"/>
                  <a:gd name="T13" fmla="*/ 80 h 1030"/>
                  <a:gd name="T14" fmla="*/ 173 w 1201"/>
                  <a:gd name="T15" fmla="*/ 0 h 1030"/>
                  <a:gd name="T16" fmla="*/ 130 w 1201"/>
                  <a:gd name="T17" fmla="*/ 78 h 1030"/>
                  <a:gd name="T18" fmla="*/ 42 w 1201"/>
                  <a:gd name="T19" fmla="*/ 239 h 1030"/>
                  <a:gd name="T20" fmla="*/ 0 w 1201"/>
                  <a:gd name="T21" fmla="*/ 318 h 1030"/>
                  <a:gd name="T22" fmla="*/ 99 w 1201"/>
                  <a:gd name="T23" fmla="*/ 335 h 1030"/>
                  <a:gd name="T24" fmla="*/ 267 w 1201"/>
                  <a:gd name="T25" fmla="*/ 494 h 1030"/>
                  <a:gd name="T26" fmla="*/ 291 w 1201"/>
                  <a:gd name="T27" fmla="*/ 624 h 1030"/>
                  <a:gd name="T28" fmla="*/ 458 w 1201"/>
                  <a:gd name="T29" fmla="*/ 889 h 1030"/>
                  <a:gd name="T30" fmla="*/ 1060 w 1201"/>
                  <a:gd name="T31" fmla="*/ 798 h 1030"/>
                  <a:gd name="T32" fmla="*/ 970 w 1201"/>
                  <a:gd name="T33" fmla="*/ 196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01" h="1030">
                    <a:moveTo>
                      <a:pt x="970" y="196"/>
                    </a:moveTo>
                    <a:cubicBezTo>
                      <a:pt x="865" y="119"/>
                      <a:pt x="737" y="96"/>
                      <a:pt x="619" y="122"/>
                    </a:cubicBezTo>
                    <a:cubicBezTo>
                      <a:pt x="619" y="121"/>
                      <a:pt x="619" y="121"/>
                      <a:pt x="619" y="121"/>
                    </a:cubicBezTo>
                    <a:cubicBezTo>
                      <a:pt x="617" y="122"/>
                      <a:pt x="613" y="123"/>
                      <a:pt x="610" y="124"/>
                    </a:cubicBezTo>
                    <a:cubicBezTo>
                      <a:pt x="584" y="131"/>
                      <a:pt x="560" y="139"/>
                      <a:pt x="536" y="150"/>
                    </a:cubicBezTo>
                    <a:cubicBezTo>
                      <a:pt x="509" y="159"/>
                      <a:pt x="480" y="168"/>
                      <a:pt x="455" y="173"/>
                    </a:cubicBezTo>
                    <a:cubicBezTo>
                      <a:pt x="376" y="188"/>
                      <a:pt x="267" y="128"/>
                      <a:pt x="237" y="80"/>
                    </a:cubicBezTo>
                    <a:cubicBezTo>
                      <a:pt x="207" y="31"/>
                      <a:pt x="173" y="0"/>
                      <a:pt x="173" y="0"/>
                    </a:cubicBezTo>
                    <a:cubicBezTo>
                      <a:pt x="130" y="78"/>
                      <a:pt x="130" y="78"/>
                      <a:pt x="130" y="78"/>
                    </a:cubicBezTo>
                    <a:cubicBezTo>
                      <a:pt x="42" y="239"/>
                      <a:pt x="42" y="239"/>
                      <a:pt x="42" y="239"/>
                    </a:cubicBezTo>
                    <a:cubicBezTo>
                      <a:pt x="0" y="318"/>
                      <a:pt x="0" y="318"/>
                      <a:pt x="0" y="318"/>
                    </a:cubicBezTo>
                    <a:cubicBezTo>
                      <a:pt x="0" y="318"/>
                      <a:pt x="42" y="331"/>
                      <a:pt x="99" y="335"/>
                    </a:cubicBezTo>
                    <a:cubicBezTo>
                      <a:pt x="184" y="342"/>
                      <a:pt x="244" y="416"/>
                      <a:pt x="267" y="494"/>
                    </a:cubicBezTo>
                    <a:cubicBezTo>
                      <a:pt x="284" y="553"/>
                      <a:pt x="285" y="598"/>
                      <a:pt x="291" y="624"/>
                    </a:cubicBezTo>
                    <a:cubicBezTo>
                      <a:pt x="311" y="726"/>
                      <a:pt x="367" y="822"/>
                      <a:pt x="458" y="889"/>
                    </a:cubicBezTo>
                    <a:cubicBezTo>
                      <a:pt x="649" y="1030"/>
                      <a:pt x="919" y="990"/>
                      <a:pt x="1060" y="798"/>
                    </a:cubicBezTo>
                    <a:cubicBezTo>
                      <a:pt x="1201" y="607"/>
                      <a:pt x="1161" y="337"/>
                      <a:pt x="970" y="196"/>
                    </a:cubicBezTo>
                    <a:close/>
                  </a:path>
                </a:pathLst>
              </a:custGeom>
              <a:solidFill>
                <a:srgbClr val="333F50"/>
              </a:solidFill>
              <a:ln>
                <a:noFill/>
              </a:ln>
            </p:spPr>
            <p:txBody>
              <a:bodyPr vert="horz" wrap="square" lIns="91440" tIns="45720" rIns="91440" bIns="45720" numCol="1" anchor="t" anchorCtr="0" compatLnSpc="1">
                <a:prstTxWarp prst="textNoShape">
                  <a:avLst/>
                </a:prstTxWarp>
              </a:bodyPr>
              <a:lstStyle/>
              <a:p>
                <a:endParaRPr lang="ko-KR" altLang="en-US" sz="2700" dirty="0">
                  <a:latin typeface="Montserrat Light" panose="00000400000000000000" pitchFamily="2" charset="0"/>
                </a:endParaRPr>
              </a:p>
            </p:txBody>
          </p:sp>
          <p:sp>
            <p:nvSpPr>
              <p:cNvPr id="102" name="Freeform 6">
                <a:extLst>
                  <a:ext uri="{FF2B5EF4-FFF2-40B4-BE49-F238E27FC236}">
                    <a16:creationId xmlns:a16="http://schemas.microsoft.com/office/drawing/2014/main" id="{DAFEACF6-FD2B-4DDE-B940-A72124A30491}"/>
                  </a:ext>
                </a:extLst>
              </p:cNvPr>
              <p:cNvSpPr>
                <a:spLocks/>
              </p:cNvSpPr>
              <p:nvPr/>
            </p:nvSpPr>
            <p:spPr bwMode="auto">
              <a:xfrm rot="14400000">
                <a:off x="3882045" y="1699845"/>
                <a:ext cx="1834206" cy="1573008"/>
              </a:xfrm>
              <a:custGeom>
                <a:avLst/>
                <a:gdLst>
                  <a:gd name="T0" fmla="*/ 970 w 1201"/>
                  <a:gd name="T1" fmla="*/ 196 h 1030"/>
                  <a:gd name="T2" fmla="*/ 619 w 1201"/>
                  <a:gd name="T3" fmla="*/ 122 h 1030"/>
                  <a:gd name="T4" fmla="*/ 619 w 1201"/>
                  <a:gd name="T5" fmla="*/ 121 h 1030"/>
                  <a:gd name="T6" fmla="*/ 610 w 1201"/>
                  <a:gd name="T7" fmla="*/ 124 h 1030"/>
                  <a:gd name="T8" fmla="*/ 536 w 1201"/>
                  <a:gd name="T9" fmla="*/ 150 h 1030"/>
                  <a:gd name="T10" fmla="*/ 455 w 1201"/>
                  <a:gd name="T11" fmla="*/ 173 h 1030"/>
                  <a:gd name="T12" fmla="*/ 237 w 1201"/>
                  <a:gd name="T13" fmla="*/ 80 h 1030"/>
                  <a:gd name="T14" fmla="*/ 173 w 1201"/>
                  <a:gd name="T15" fmla="*/ 0 h 1030"/>
                  <a:gd name="T16" fmla="*/ 130 w 1201"/>
                  <a:gd name="T17" fmla="*/ 78 h 1030"/>
                  <a:gd name="T18" fmla="*/ 42 w 1201"/>
                  <a:gd name="T19" fmla="*/ 239 h 1030"/>
                  <a:gd name="T20" fmla="*/ 0 w 1201"/>
                  <a:gd name="T21" fmla="*/ 318 h 1030"/>
                  <a:gd name="T22" fmla="*/ 99 w 1201"/>
                  <a:gd name="T23" fmla="*/ 335 h 1030"/>
                  <a:gd name="T24" fmla="*/ 267 w 1201"/>
                  <a:gd name="T25" fmla="*/ 494 h 1030"/>
                  <a:gd name="T26" fmla="*/ 291 w 1201"/>
                  <a:gd name="T27" fmla="*/ 624 h 1030"/>
                  <a:gd name="T28" fmla="*/ 458 w 1201"/>
                  <a:gd name="T29" fmla="*/ 889 h 1030"/>
                  <a:gd name="T30" fmla="*/ 1060 w 1201"/>
                  <a:gd name="T31" fmla="*/ 798 h 1030"/>
                  <a:gd name="T32" fmla="*/ 970 w 1201"/>
                  <a:gd name="T33" fmla="*/ 196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01" h="1030">
                    <a:moveTo>
                      <a:pt x="970" y="196"/>
                    </a:moveTo>
                    <a:cubicBezTo>
                      <a:pt x="865" y="119"/>
                      <a:pt x="737" y="96"/>
                      <a:pt x="619" y="122"/>
                    </a:cubicBezTo>
                    <a:cubicBezTo>
                      <a:pt x="619" y="121"/>
                      <a:pt x="619" y="121"/>
                      <a:pt x="619" y="121"/>
                    </a:cubicBezTo>
                    <a:cubicBezTo>
                      <a:pt x="617" y="122"/>
                      <a:pt x="613" y="123"/>
                      <a:pt x="610" y="124"/>
                    </a:cubicBezTo>
                    <a:cubicBezTo>
                      <a:pt x="584" y="131"/>
                      <a:pt x="560" y="139"/>
                      <a:pt x="536" y="150"/>
                    </a:cubicBezTo>
                    <a:cubicBezTo>
                      <a:pt x="509" y="159"/>
                      <a:pt x="480" y="168"/>
                      <a:pt x="455" y="173"/>
                    </a:cubicBezTo>
                    <a:cubicBezTo>
                      <a:pt x="376" y="188"/>
                      <a:pt x="267" y="128"/>
                      <a:pt x="237" y="80"/>
                    </a:cubicBezTo>
                    <a:cubicBezTo>
                      <a:pt x="207" y="31"/>
                      <a:pt x="173" y="0"/>
                      <a:pt x="173" y="0"/>
                    </a:cubicBezTo>
                    <a:cubicBezTo>
                      <a:pt x="130" y="78"/>
                      <a:pt x="130" y="78"/>
                      <a:pt x="130" y="78"/>
                    </a:cubicBezTo>
                    <a:cubicBezTo>
                      <a:pt x="42" y="239"/>
                      <a:pt x="42" y="239"/>
                      <a:pt x="42" y="239"/>
                    </a:cubicBezTo>
                    <a:cubicBezTo>
                      <a:pt x="0" y="318"/>
                      <a:pt x="0" y="318"/>
                      <a:pt x="0" y="318"/>
                    </a:cubicBezTo>
                    <a:cubicBezTo>
                      <a:pt x="0" y="318"/>
                      <a:pt x="42" y="331"/>
                      <a:pt x="99" y="335"/>
                    </a:cubicBezTo>
                    <a:cubicBezTo>
                      <a:pt x="184" y="342"/>
                      <a:pt x="244" y="416"/>
                      <a:pt x="267" y="494"/>
                    </a:cubicBezTo>
                    <a:cubicBezTo>
                      <a:pt x="284" y="553"/>
                      <a:pt x="285" y="598"/>
                      <a:pt x="291" y="624"/>
                    </a:cubicBezTo>
                    <a:cubicBezTo>
                      <a:pt x="311" y="726"/>
                      <a:pt x="367" y="822"/>
                      <a:pt x="458" y="889"/>
                    </a:cubicBezTo>
                    <a:cubicBezTo>
                      <a:pt x="649" y="1030"/>
                      <a:pt x="919" y="990"/>
                      <a:pt x="1060" y="798"/>
                    </a:cubicBezTo>
                    <a:cubicBezTo>
                      <a:pt x="1201" y="607"/>
                      <a:pt x="1161" y="337"/>
                      <a:pt x="970" y="196"/>
                    </a:cubicBezTo>
                    <a:close/>
                  </a:path>
                </a:pathLst>
              </a:custGeom>
              <a:solidFill>
                <a:srgbClr val="FF7005"/>
              </a:solidFill>
              <a:ln>
                <a:noFill/>
              </a:ln>
            </p:spPr>
            <p:txBody>
              <a:bodyPr vert="horz" wrap="square" lIns="91440" tIns="45720" rIns="91440" bIns="45720" numCol="1" anchor="t" anchorCtr="0" compatLnSpc="1">
                <a:prstTxWarp prst="textNoShape">
                  <a:avLst/>
                </a:prstTxWarp>
              </a:bodyPr>
              <a:lstStyle/>
              <a:p>
                <a:endParaRPr lang="ko-KR" altLang="en-US" sz="2700" b="1" dirty="0">
                  <a:latin typeface="Montserrat Light" panose="00000400000000000000" pitchFamily="2" charset="0"/>
                </a:endParaRPr>
              </a:p>
            </p:txBody>
          </p:sp>
          <p:sp>
            <p:nvSpPr>
              <p:cNvPr id="103" name="Freeform 6">
                <a:extLst>
                  <a:ext uri="{FF2B5EF4-FFF2-40B4-BE49-F238E27FC236}">
                    <a16:creationId xmlns:a16="http://schemas.microsoft.com/office/drawing/2014/main" id="{A9E2F915-7096-4A55-BD06-29A377FDE27B}"/>
                  </a:ext>
                </a:extLst>
              </p:cNvPr>
              <p:cNvSpPr>
                <a:spLocks/>
              </p:cNvSpPr>
              <p:nvPr/>
            </p:nvSpPr>
            <p:spPr bwMode="auto">
              <a:xfrm flipH="1">
                <a:off x="2829719" y="3728201"/>
                <a:ext cx="1880593" cy="1573008"/>
              </a:xfrm>
              <a:custGeom>
                <a:avLst/>
                <a:gdLst>
                  <a:gd name="T0" fmla="*/ 970 w 1201"/>
                  <a:gd name="T1" fmla="*/ 196 h 1030"/>
                  <a:gd name="T2" fmla="*/ 619 w 1201"/>
                  <a:gd name="T3" fmla="*/ 122 h 1030"/>
                  <a:gd name="T4" fmla="*/ 619 w 1201"/>
                  <a:gd name="T5" fmla="*/ 121 h 1030"/>
                  <a:gd name="T6" fmla="*/ 610 w 1201"/>
                  <a:gd name="T7" fmla="*/ 124 h 1030"/>
                  <a:gd name="T8" fmla="*/ 536 w 1201"/>
                  <a:gd name="T9" fmla="*/ 150 h 1030"/>
                  <a:gd name="T10" fmla="*/ 455 w 1201"/>
                  <a:gd name="T11" fmla="*/ 173 h 1030"/>
                  <a:gd name="T12" fmla="*/ 237 w 1201"/>
                  <a:gd name="T13" fmla="*/ 80 h 1030"/>
                  <a:gd name="T14" fmla="*/ 173 w 1201"/>
                  <a:gd name="T15" fmla="*/ 0 h 1030"/>
                  <a:gd name="T16" fmla="*/ 130 w 1201"/>
                  <a:gd name="T17" fmla="*/ 78 h 1030"/>
                  <a:gd name="T18" fmla="*/ 42 w 1201"/>
                  <a:gd name="T19" fmla="*/ 239 h 1030"/>
                  <a:gd name="T20" fmla="*/ 0 w 1201"/>
                  <a:gd name="T21" fmla="*/ 318 h 1030"/>
                  <a:gd name="T22" fmla="*/ 99 w 1201"/>
                  <a:gd name="T23" fmla="*/ 335 h 1030"/>
                  <a:gd name="T24" fmla="*/ 267 w 1201"/>
                  <a:gd name="T25" fmla="*/ 494 h 1030"/>
                  <a:gd name="T26" fmla="*/ 291 w 1201"/>
                  <a:gd name="T27" fmla="*/ 624 h 1030"/>
                  <a:gd name="T28" fmla="*/ 458 w 1201"/>
                  <a:gd name="T29" fmla="*/ 889 h 1030"/>
                  <a:gd name="T30" fmla="*/ 1060 w 1201"/>
                  <a:gd name="T31" fmla="*/ 798 h 1030"/>
                  <a:gd name="T32" fmla="*/ 970 w 1201"/>
                  <a:gd name="T33" fmla="*/ 196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01" h="1030">
                    <a:moveTo>
                      <a:pt x="970" y="196"/>
                    </a:moveTo>
                    <a:cubicBezTo>
                      <a:pt x="865" y="119"/>
                      <a:pt x="737" y="96"/>
                      <a:pt x="619" y="122"/>
                    </a:cubicBezTo>
                    <a:cubicBezTo>
                      <a:pt x="619" y="121"/>
                      <a:pt x="619" y="121"/>
                      <a:pt x="619" y="121"/>
                    </a:cubicBezTo>
                    <a:cubicBezTo>
                      <a:pt x="617" y="122"/>
                      <a:pt x="613" y="123"/>
                      <a:pt x="610" y="124"/>
                    </a:cubicBezTo>
                    <a:cubicBezTo>
                      <a:pt x="584" y="131"/>
                      <a:pt x="560" y="139"/>
                      <a:pt x="536" y="150"/>
                    </a:cubicBezTo>
                    <a:cubicBezTo>
                      <a:pt x="509" y="159"/>
                      <a:pt x="480" y="168"/>
                      <a:pt x="455" y="173"/>
                    </a:cubicBezTo>
                    <a:cubicBezTo>
                      <a:pt x="376" y="188"/>
                      <a:pt x="267" y="128"/>
                      <a:pt x="237" y="80"/>
                    </a:cubicBezTo>
                    <a:cubicBezTo>
                      <a:pt x="207" y="31"/>
                      <a:pt x="173" y="0"/>
                      <a:pt x="173" y="0"/>
                    </a:cubicBezTo>
                    <a:cubicBezTo>
                      <a:pt x="130" y="78"/>
                      <a:pt x="130" y="78"/>
                      <a:pt x="130" y="78"/>
                    </a:cubicBezTo>
                    <a:cubicBezTo>
                      <a:pt x="42" y="239"/>
                      <a:pt x="42" y="239"/>
                      <a:pt x="42" y="239"/>
                    </a:cubicBezTo>
                    <a:cubicBezTo>
                      <a:pt x="0" y="318"/>
                      <a:pt x="0" y="318"/>
                      <a:pt x="0" y="318"/>
                    </a:cubicBezTo>
                    <a:cubicBezTo>
                      <a:pt x="0" y="318"/>
                      <a:pt x="42" y="331"/>
                      <a:pt x="99" y="335"/>
                    </a:cubicBezTo>
                    <a:cubicBezTo>
                      <a:pt x="184" y="342"/>
                      <a:pt x="244" y="416"/>
                      <a:pt x="267" y="494"/>
                    </a:cubicBezTo>
                    <a:cubicBezTo>
                      <a:pt x="284" y="553"/>
                      <a:pt x="285" y="598"/>
                      <a:pt x="291" y="624"/>
                    </a:cubicBezTo>
                    <a:cubicBezTo>
                      <a:pt x="311" y="726"/>
                      <a:pt x="367" y="822"/>
                      <a:pt x="458" y="889"/>
                    </a:cubicBezTo>
                    <a:cubicBezTo>
                      <a:pt x="649" y="1030"/>
                      <a:pt x="919" y="990"/>
                      <a:pt x="1060" y="798"/>
                    </a:cubicBezTo>
                    <a:cubicBezTo>
                      <a:pt x="1201" y="607"/>
                      <a:pt x="1161" y="337"/>
                      <a:pt x="970" y="196"/>
                    </a:cubicBez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endParaRPr lang="ko-KR" altLang="en-US" sz="2700">
                  <a:latin typeface="Montserrat Light" panose="00000400000000000000" pitchFamily="2" charset="0"/>
                </a:endParaRPr>
              </a:p>
            </p:txBody>
          </p:sp>
          <p:sp>
            <p:nvSpPr>
              <p:cNvPr id="104" name="Oval 103">
                <a:extLst>
                  <a:ext uri="{FF2B5EF4-FFF2-40B4-BE49-F238E27FC236}">
                    <a16:creationId xmlns:a16="http://schemas.microsoft.com/office/drawing/2014/main" id="{EE739496-00BD-4C2A-A5E0-113779D65E7F}"/>
                  </a:ext>
                </a:extLst>
              </p:cNvPr>
              <p:cNvSpPr/>
              <p:nvPr/>
            </p:nvSpPr>
            <p:spPr>
              <a:xfrm>
                <a:off x="4158002" y="1763885"/>
                <a:ext cx="1161654" cy="1100104"/>
              </a:xfrm>
              <a:prstGeom prst="ellipse">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altLang="ko-KR" sz="2800" b="1" dirty="0" smtClean="0">
                    <a:solidFill>
                      <a:schemeClr val="tx1"/>
                    </a:solidFill>
                    <a:latin typeface="Montserrat Light" panose="00000400000000000000" pitchFamily="2" charset="0"/>
                  </a:rPr>
                  <a:t>67+</a:t>
                </a:r>
                <a:r>
                  <a:rPr lang="en-IN" altLang="ko-KR" b="1" dirty="0" smtClean="0">
                    <a:solidFill>
                      <a:schemeClr val="tx1"/>
                    </a:solidFill>
                    <a:latin typeface="Montserrat Light" panose="00000400000000000000" pitchFamily="2" charset="0"/>
                  </a:rPr>
                  <a:t>US</a:t>
                </a:r>
                <a:endParaRPr lang="en-IN" altLang="ko-KR" b="1" dirty="0">
                  <a:solidFill>
                    <a:schemeClr val="tx1"/>
                  </a:solidFill>
                  <a:latin typeface="Montserrat Light" panose="00000400000000000000" pitchFamily="2" charset="0"/>
                </a:endParaRPr>
              </a:p>
              <a:p>
                <a:pPr algn="ctr"/>
                <a:r>
                  <a:rPr lang="en-IN" altLang="ko-KR" b="1" dirty="0">
                    <a:solidFill>
                      <a:schemeClr val="tx1"/>
                    </a:solidFill>
                    <a:latin typeface="Montserrat Light" panose="00000400000000000000" pitchFamily="2" charset="0"/>
                  </a:rPr>
                  <a:t>DMFs</a:t>
                </a:r>
                <a:endParaRPr lang="ko-KR" altLang="en-US" sz="2800" b="1" dirty="0">
                  <a:solidFill>
                    <a:schemeClr val="tx1"/>
                  </a:solidFill>
                  <a:latin typeface="Montserrat Light" panose="00000400000000000000" pitchFamily="2" charset="0"/>
                </a:endParaRPr>
              </a:p>
            </p:txBody>
          </p:sp>
          <p:sp>
            <p:nvSpPr>
              <p:cNvPr id="117" name="Oval 116">
                <a:extLst>
                  <a:ext uri="{FF2B5EF4-FFF2-40B4-BE49-F238E27FC236}">
                    <a16:creationId xmlns:a16="http://schemas.microsoft.com/office/drawing/2014/main" id="{D0F5ADA0-1F96-4C68-87E8-61BEF0AF407B}"/>
                  </a:ext>
                </a:extLst>
              </p:cNvPr>
              <p:cNvSpPr/>
              <p:nvPr/>
            </p:nvSpPr>
            <p:spPr>
              <a:xfrm>
                <a:off x="5206025" y="3991990"/>
                <a:ext cx="1173002" cy="1100104"/>
              </a:xfrm>
              <a:prstGeom prst="ellipse">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tLang="ko-KR" sz="4000" dirty="0">
                  <a:solidFill>
                    <a:schemeClr val="tx1">
                      <a:lumMod val="65000"/>
                      <a:lumOff val="35000"/>
                    </a:schemeClr>
                  </a:solidFill>
                  <a:latin typeface="Montserrat Light" panose="00000400000000000000" pitchFamily="2" charset="0"/>
                </a:endParaRPr>
              </a:p>
              <a:p>
                <a:pPr algn="ctr"/>
                <a:endParaRPr lang="en-IN" altLang="ko-KR" sz="4000" b="1" dirty="0" smtClean="0">
                  <a:solidFill>
                    <a:schemeClr val="tx1">
                      <a:lumMod val="65000"/>
                      <a:lumOff val="35000"/>
                    </a:schemeClr>
                  </a:solidFill>
                  <a:latin typeface="Montserrat Light" panose="00000400000000000000" pitchFamily="2" charset="0"/>
                </a:endParaRPr>
              </a:p>
              <a:p>
                <a:pPr algn="ctr"/>
                <a:r>
                  <a:rPr lang="en-IN" altLang="ko-KR" sz="2600" b="1" dirty="0" smtClean="0">
                    <a:solidFill>
                      <a:schemeClr val="tx1"/>
                    </a:solidFill>
                    <a:latin typeface="Montserrat Light" panose="00000400000000000000" pitchFamily="2" charset="0"/>
                  </a:rPr>
                  <a:t>22</a:t>
                </a:r>
                <a:r>
                  <a:rPr lang="en-IN" altLang="ko-KR" sz="2600" dirty="0" smtClean="0">
                    <a:solidFill>
                      <a:schemeClr val="tx1"/>
                    </a:solidFill>
                    <a:latin typeface="Montserrat Light" panose="00000400000000000000" pitchFamily="2" charset="0"/>
                  </a:rPr>
                  <a:t>+</a:t>
                </a:r>
              </a:p>
              <a:p>
                <a:pPr algn="ctr"/>
                <a:r>
                  <a:rPr lang="en-IN" altLang="ko-KR" b="1" dirty="0" smtClean="0">
                    <a:solidFill>
                      <a:schemeClr val="tx1"/>
                    </a:solidFill>
                    <a:latin typeface="Montserrat Light" panose="00000400000000000000" pitchFamily="2" charset="0"/>
                  </a:rPr>
                  <a:t>CEPs</a:t>
                </a:r>
              </a:p>
              <a:p>
                <a:pPr algn="ctr"/>
                <a:endParaRPr lang="ko-KR" altLang="en-US" sz="4000" dirty="0" smtClean="0">
                  <a:solidFill>
                    <a:schemeClr val="tx1">
                      <a:lumMod val="65000"/>
                      <a:lumOff val="35000"/>
                    </a:schemeClr>
                  </a:solidFill>
                  <a:latin typeface="Montserrat Light" panose="00000400000000000000" pitchFamily="2" charset="0"/>
                </a:endParaRPr>
              </a:p>
              <a:p>
                <a:pPr algn="ctr"/>
                <a:endParaRPr lang="ko-KR" altLang="en-US" sz="2800" dirty="0">
                  <a:solidFill>
                    <a:schemeClr val="tx1">
                      <a:lumMod val="65000"/>
                      <a:lumOff val="35000"/>
                    </a:schemeClr>
                  </a:solidFill>
                  <a:latin typeface="Montserrat Light" panose="00000400000000000000" pitchFamily="2" charset="0"/>
                </a:endParaRPr>
              </a:p>
            </p:txBody>
          </p:sp>
          <p:sp>
            <p:nvSpPr>
              <p:cNvPr id="119" name="Oval 118">
                <a:extLst>
                  <a:ext uri="{FF2B5EF4-FFF2-40B4-BE49-F238E27FC236}">
                    <a16:creationId xmlns:a16="http://schemas.microsoft.com/office/drawing/2014/main" id="{163ABFBB-CB64-4264-9603-2B89400D07C0}"/>
                  </a:ext>
                </a:extLst>
              </p:cNvPr>
              <p:cNvSpPr/>
              <p:nvPr/>
            </p:nvSpPr>
            <p:spPr>
              <a:xfrm>
                <a:off x="4327510" y="3521760"/>
                <a:ext cx="749944" cy="749944"/>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latin typeface="Montserrat Light" panose="00000400000000000000" pitchFamily="2" charset="0"/>
                </a:endParaRPr>
              </a:p>
            </p:txBody>
          </p:sp>
          <p:sp>
            <p:nvSpPr>
              <p:cNvPr id="120" name="Oval 119">
                <a:extLst>
                  <a:ext uri="{FF2B5EF4-FFF2-40B4-BE49-F238E27FC236}">
                    <a16:creationId xmlns:a16="http://schemas.microsoft.com/office/drawing/2014/main" id="{AC7FE119-1419-4C6B-BBCF-AC1414F647B6}"/>
                  </a:ext>
                </a:extLst>
              </p:cNvPr>
              <p:cNvSpPr/>
              <p:nvPr/>
            </p:nvSpPr>
            <p:spPr>
              <a:xfrm>
                <a:off x="4373690" y="3572658"/>
                <a:ext cx="633018" cy="633018"/>
              </a:xfrm>
              <a:prstGeom prst="ellipse">
                <a:avLst/>
              </a:prstGeom>
              <a:gradFill flip="none" rotWithShape="1">
                <a:gsLst>
                  <a:gs pos="0">
                    <a:schemeClr val="bg1">
                      <a:lumMod val="87000"/>
                    </a:schemeClr>
                  </a:gs>
                  <a:gs pos="100000">
                    <a:schemeClr val="bg1"/>
                  </a:gs>
                </a:gsLst>
                <a:lin ang="8100000" scaled="1"/>
                <a:tileRect/>
              </a:gra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tx1">
                      <a:lumMod val="65000"/>
                      <a:lumOff val="35000"/>
                    </a:schemeClr>
                  </a:solidFill>
                  <a:latin typeface="Montserrat Light" panose="00000400000000000000" pitchFamily="2" charset="0"/>
                </a:endParaRPr>
              </a:p>
            </p:txBody>
          </p:sp>
        </p:grpSp>
        <p:sp>
          <p:nvSpPr>
            <p:cNvPr id="89" name="Arc 88">
              <a:extLst>
                <a:ext uri="{FF2B5EF4-FFF2-40B4-BE49-F238E27FC236}">
                  <a16:creationId xmlns:a16="http://schemas.microsoft.com/office/drawing/2014/main" id="{1D1044BA-7B3F-432F-A8AE-1C57B11EF027}"/>
                </a:ext>
              </a:extLst>
            </p:cNvPr>
            <p:cNvSpPr/>
            <p:nvPr/>
          </p:nvSpPr>
          <p:spPr>
            <a:xfrm>
              <a:off x="3273733" y="2536329"/>
              <a:ext cx="2901493" cy="2901493"/>
            </a:xfrm>
            <a:prstGeom prst="arc">
              <a:avLst>
                <a:gd name="adj1" fmla="val 18179519"/>
                <a:gd name="adj2" fmla="val 21517766"/>
              </a:avLst>
            </a:prstGeom>
            <a:ln w="12700">
              <a:solidFill>
                <a:srgbClr val="333F50"/>
              </a:solidFill>
              <a:prstDash val="dash"/>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dirty="0">
                <a:latin typeface="Montserrat Light" panose="00000400000000000000" pitchFamily="2" charset="0"/>
              </a:endParaRPr>
            </a:p>
          </p:txBody>
        </p:sp>
        <p:sp>
          <p:nvSpPr>
            <p:cNvPr id="91" name="Arc 90">
              <a:extLst>
                <a:ext uri="{FF2B5EF4-FFF2-40B4-BE49-F238E27FC236}">
                  <a16:creationId xmlns:a16="http://schemas.microsoft.com/office/drawing/2014/main" id="{781804FB-468C-49F3-B588-B7D93D2E961F}"/>
                </a:ext>
              </a:extLst>
            </p:cNvPr>
            <p:cNvSpPr/>
            <p:nvPr/>
          </p:nvSpPr>
          <p:spPr>
            <a:xfrm rot="14360900">
              <a:off x="3205931" y="2590242"/>
              <a:ext cx="2901493" cy="2901493"/>
            </a:xfrm>
            <a:prstGeom prst="arc">
              <a:avLst>
                <a:gd name="adj1" fmla="val 18179519"/>
                <a:gd name="adj2" fmla="val 21517766"/>
              </a:avLst>
            </a:prstGeom>
            <a:ln w="12700">
              <a:solidFill>
                <a:srgbClr val="FF7005"/>
              </a:solidFill>
              <a:prstDash val="dash"/>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a:latin typeface="Montserrat Light" panose="00000400000000000000" pitchFamily="2" charset="0"/>
              </a:endParaRPr>
            </a:p>
          </p:txBody>
        </p:sp>
        <p:sp>
          <p:nvSpPr>
            <p:cNvPr id="99" name="Arc 98">
              <a:extLst>
                <a:ext uri="{FF2B5EF4-FFF2-40B4-BE49-F238E27FC236}">
                  <a16:creationId xmlns:a16="http://schemas.microsoft.com/office/drawing/2014/main" id="{A2FF18F9-23B8-4DDB-B422-3FAFE751C5A0}"/>
                </a:ext>
              </a:extLst>
            </p:cNvPr>
            <p:cNvSpPr/>
            <p:nvPr/>
          </p:nvSpPr>
          <p:spPr>
            <a:xfrm rot="7097419">
              <a:off x="3263081" y="2590242"/>
              <a:ext cx="2901493" cy="2901493"/>
            </a:xfrm>
            <a:prstGeom prst="arc">
              <a:avLst>
                <a:gd name="adj1" fmla="val 18179519"/>
                <a:gd name="adj2" fmla="val 21517766"/>
              </a:avLst>
            </a:prstGeom>
            <a:ln w="12700">
              <a:solidFill>
                <a:srgbClr val="00B0F0"/>
              </a:solidFill>
              <a:prstDash val="dash"/>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a:latin typeface="Montserrat Light" panose="00000400000000000000" pitchFamily="2" charset="0"/>
              </a:endParaRPr>
            </a:p>
          </p:txBody>
        </p:sp>
      </p:grpSp>
      <p:pic>
        <p:nvPicPr>
          <p:cNvPr id="121" name="Picture 120">
            <a:extLst>
              <a:ext uri="{FF2B5EF4-FFF2-40B4-BE49-F238E27FC236}">
                <a16:creationId xmlns:a16="http://schemas.microsoft.com/office/drawing/2014/main" id="{9DF565D1-304E-48E8-8E3D-96A20117858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969129" y="3658092"/>
            <a:ext cx="515579" cy="554655"/>
          </a:xfrm>
          <a:prstGeom prst="rect">
            <a:avLst/>
          </a:prstGeom>
          <a:effectLst/>
        </p:spPr>
      </p:pic>
      <p:graphicFrame>
        <p:nvGraphicFramePr>
          <p:cNvPr id="2" name="Table 1">
            <a:extLst>
              <a:ext uri="{FF2B5EF4-FFF2-40B4-BE49-F238E27FC236}">
                <a16:creationId xmlns:a16="http://schemas.microsoft.com/office/drawing/2014/main" id="{FCF5AA0A-7D44-49A2-B8EA-32D766C4892A}"/>
              </a:ext>
            </a:extLst>
          </p:cNvPr>
          <p:cNvGraphicFramePr>
            <a:graphicFrameLocks noGrp="1"/>
          </p:cNvGraphicFramePr>
          <p:nvPr>
            <p:extLst>
              <p:ext uri="{D42A27DB-BD31-4B8C-83A1-F6EECF244321}">
                <p14:modId xmlns:p14="http://schemas.microsoft.com/office/powerpoint/2010/main" val="100772512"/>
              </p:ext>
            </p:extLst>
          </p:nvPr>
        </p:nvGraphicFramePr>
        <p:xfrm>
          <a:off x="4288379" y="2064402"/>
          <a:ext cx="5224986" cy="3850763"/>
        </p:xfrm>
        <a:graphic>
          <a:graphicData uri="http://schemas.openxmlformats.org/drawingml/2006/table">
            <a:tbl>
              <a:tblPr firstRow="1" firstCol="1" bandRow="1">
                <a:tableStyleId>{00A15C55-8517-42AA-B614-E9B94910E393}</a:tableStyleId>
              </a:tblPr>
              <a:tblGrid>
                <a:gridCol w="2590123">
                  <a:extLst>
                    <a:ext uri="{9D8B030D-6E8A-4147-A177-3AD203B41FA5}">
                      <a16:colId xmlns:a16="http://schemas.microsoft.com/office/drawing/2014/main" val="1664798685"/>
                    </a:ext>
                  </a:extLst>
                </a:gridCol>
                <a:gridCol w="1437470">
                  <a:extLst>
                    <a:ext uri="{9D8B030D-6E8A-4147-A177-3AD203B41FA5}">
                      <a16:colId xmlns:a16="http://schemas.microsoft.com/office/drawing/2014/main" val="1858104699"/>
                    </a:ext>
                  </a:extLst>
                </a:gridCol>
                <a:gridCol w="1197393">
                  <a:extLst>
                    <a:ext uri="{9D8B030D-6E8A-4147-A177-3AD203B41FA5}">
                      <a16:colId xmlns:a16="http://schemas.microsoft.com/office/drawing/2014/main" val="2733298663"/>
                    </a:ext>
                  </a:extLst>
                </a:gridCol>
              </a:tblGrid>
              <a:tr h="555983">
                <a:tc>
                  <a:txBody>
                    <a:bodyPr/>
                    <a:lstStyle/>
                    <a:p>
                      <a:pPr algn="ctr">
                        <a:lnSpc>
                          <a:spcPct val="107000"/>
                        </a:lnSpc>
                        <a:spcAft>
                          <a:spcPts val="800"/>
                        </a:spcAft>
                      </a:pPr>
                      <a:r>
                        <a:rPr lang="en-IN" sz="1300" dirty="0">
                          <a:effectLst/>
                        </a:rPr>
                        <a:t>Product Name</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8256" marR="8256" marT="8256" marB="0" anchor="ctr">
                    <a:solidFill>
                      <a:schemeClr val="accent2"/>
                    </a:solidFill>
                  </a:tcPr>
                </a:tc>
                <a:tc>
                  <a:txBody>
                    <a:bodyPr/>
                    <a:lstStyle/>
                    <a:p>
                      <a:pPr algn="ctr">
                        <a:lnSpc>
                          <a:spcPct val="107000"/>
                        </a:lnSpc>
                        <a:spcAft>
                          <a:spcPts val="800"/>
                        </a:spcAft>
                      </a:pPr>
                      <a:r>
                        <a:rPr lang="en-IN" sz="1300" dirty="0">
                          <a:effectLst/>
                        </a:rPr>
                        <a:t>CEP No.</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8256" marR="8256" marT="8256" marB="0" anchor="ctr">
                    <a:solidFill>
                      <a:schemeClr val="accent2"/>
                    </a:solidFill>
                  </a:tcPr>
                </a:tc>
                <a:tc>
                  <a:txBody>
                    <a:bodyPr/>
                    <a:lstStyle/>
                    <a:p>
                      <a:pPr algn="ctr">
                        <a:lnSpc>
                          <a:spcPct val="107000"/>
                        </a:lnSpc>
                        <a:spcAft>
                          <a:spcPts val="800"/>
                        </a:spcAft>
                      </a:pPr>
                      <a:r>
                        <a:rPr lang="en-IN" sz="1300" dirty="0">
                          <a:effectLst/>
                        </a:rPr>
                        <a:t>Date of Submission</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8256" marR="8256" marT="8256" marB="0" anchor="ctr">
                    <a:solidFill>
                      <a:schemeClr val="accent2"/>
                    </a:solidFill>
                  </a:tcPr>
                </a:tc>
                <a:extLst>
                  <a:ext uri="{0D108BD9-81ED-4DB2-BD59-A6C34878D82A}">
                    <a16:rowId xmlns:a16="http://schemas.microsoft.com/office/drawing/2014/main" val="774297753"/>
                  </a:ext>
                </a:extLst>
              </a:tr>
              <a:tr h="278620">
                <a:tc>
                  <a:txBody>
                    <a:bodyPr/>
                    <a:lstStyle/>
                    <a:p>
                      <a:pPr algn="ctr" fontAlgn="ctr"/>
                      <a:r>
                        <a:rPr lang="en-US" sz="1300" b="1" i="0" u="none" strike="noStrike" dirty="0">
                          <a:solidFill>
                            <a:srgbClr val="000000"/>
                          </a:solidFill>
                          <a:latin typeface="+mn-lt"/>
                        </a:rPr>
                        <a:t>Zinc Sulfate </a:t>
                      </a:r>
                      <a:r>
                        <a:rPr lang="en-US" sz="1300" b="1" i="0" u="none" strike="noStrike" dirty="0" err="1">
                          <a:solidFill>
                            <a:srgbClr val="000000"/>
                          </a:solidFill>
                          <a:latin typeface="+mn-lt"/>
                        </a:rPr>
                        <a:t>Heptahydrate</a:t>
                      </a:r>
                      <a:endParaRPr lang="en-US" sz="1300" b="1" i="0" u="none" strike="noStrike" dirty="0">
                        <a:solidFill>
                          <a:srgbClr val="000000"/>
                        </a:solidFill>
                        <a:latin typeface="+mn-lt"/>
                      </a:endParaRPr>
                    </a:p>
                  </a:txBody>
                  <a:tcPr marL="9525" marR="9525" marT="9525" marB="0" anchor="ctr">
                    <a:solidFill>
                      <a:schemeClr val="accent2"/>
                    </a:solidFill>
                  </a:tcPr>
                </a:tc>
                <a:tc>
                  <a:txBody>
                    <a:bodyPr/>
                    <a:lstStyle/>
                    <a:p>
                      <a:pPr algn="ctr" fontAlgn="ctr"/>
                      <a:r>
                        <a:rPr lang="en-US" sz="1300" b="0" i="0" u="none" strike="noStrike" dirty="0">
                          <a:solidFill>
                            <a:srgbClr val="000000"/>
                          </a:solidFill>
                          <a:latin typeface="+mn-lt"/>
                        </a:rPr>
                        <a:t>CEP 2022-422</a:t>
                      </a:r>
                    </a:p>
                  </a:txBody>
                  <a:tcPr marL="9525" marR="9525" marT="9525" marB="0" anchor="ctr"/>
                </a:tc>
                <a:tc>
                  <a:txBody>
                    <a:bodyPr/>
                    <a:lstStyle/>
                    <a:p>
                      <a:pPr algn="ctr">
                        <a:lnSpc>
                          <a:spcPct val="107000"/>
                        </a:lnSpc>
                        <a:spcAft>
                          <a:spcPts val="800"/>
                        </a:spcAft>
                      </a:pPr>
                      <a:r>
                        <a:rPr lang="en-IN" sz="1300" dirty="0">
                          <a:solidFill>
                            <a:srgbClr val="333F50"/>
                          </a:solidFill>
                          <a:effectLst/>
                          <a:latin typeface="+mn-lt"/>
                          <a:ea typeface="Calibri" panose="020F0502020204030204" pitchFamily="34" charset="0"/>
                          <a:cs typeface="Times New Roman" panose="02020603050405020304" pitchFamily="18" charset="0"/>
                        </a:rPr>
                        <a:t>18-Oct-2022</a:t>
                      </a:r>
                    </a:p>
                  </a:txBody>
                  <a:tcPr marL="8256" marR="8256" marT="8256" marB="0" anchor="ctr"/>
                </a:tc>
                <a:extLst>
                  <a:ext uri="{0D108BD9-81ED-4DB2-BD59-A6C34878D82A}">
                    <a16:rowId xmlns:a16="http://schemas.microsoft.com/office/drawing/2014/main" val="10001"/>
                  </a:ext>
                </a:extLst>
              </a:tr>
              <a:tr h="278620">
                <a:tc>
                  <a:txBody>
                    <a:bodyPr/>
                    <a:lstStyle/>
                    <a:p>
                      <a:pPr algn="ctr" fontAlgn="ctr"/>
                      <a:r>
                        <a:rPr lang="en-US" sz="1300" b="1" i="0" u="none" strike="noStrike" dirty="0" err="1">
                          <a:solidFill>
                            <a:srgbClr val="000000"/>
                          </a:solidFill>
                          <a:latin typeface="+mn-lt"/>
                        </a:rPr>
                        <a:t>Rabeprazole</a:t>
                      </a:r>
                      <a:r>
                        <a:rPr lang="en-US" sz="1300" b="1" i="0" u="none" strike="noStrike" dirty="0">
                          <a:solidFill>
                            <a:srgbClr val="000000"/>
                          </a:solidFill>
                          <a:latin typeface="+mn-lt"/>
                        </a:rPr>
                        <a:t> Sodium Hydrate (RBL process)</a:t>
                      </a:r>
                    </a:p>
                  </a:txBody>
                  <a:tcPr marL="9525" marR="9525" marT="9525" marB="0" anchor="ctr">
                    <a:solidFill>
                      <a:schemeClr val="accent2"/>
                    </a:solidFill>
                  </a:tcPr>
                </a:tc>
                <a:tc>
                  <a:txBody>
                    <a:bodyPr/>
                    <a:lstStyle/>
                    <a:p>
                      <a:pPr algn="ctr" fontAlgn="ctr"/>
                      <a:r>
                        <a:rPr lang="en-US" sz="1300" b="0" i="0" u="none" strike="noStrike" dirty="0">
                          <a:solidFill>
                            <a:srgbClr val="000000"/>
                          </a:solidFill>
                          <a:latin typeface="+mn-lt"/>
                        </a:rPr>
                        <a:t>CEP 2022-429</a:t>
                      </a:r>
                    </a:p>
                  </a:txBody>
                  <a:tcPr marL="9525" marR="9525" marT="9525" marB="0" anchor="ctr"/>
                </a:tc>
                <a:tc>
                  <a:txBody>
                    <a:bodyPr/>
                    <a:lstStyle/>
                    <a:p>
                      <a:pPr algn="ctr">
                        <a:lnSpc>
                          <a:spcPct val="107000"/>
                        </a:lnSpc>
                        <a:spcAft>
                          <a:spcPts val="800"/>
                        </a:spcAft>
                      </a:pPr>
                      <a:r>
                        <a:rPr lang="en-IN" sz="1300" dirty="0">
                          <a:solidFill>
                            <a:srgbClr val="333F50"/>
                          </a:solidFill>
                          <a:effectLst/>
                          <a:latin typeface="+mn-lt"/>
                          <a:ea typeface="Calibri" panose="020F0502020204030204" pitchFamily="34" charset="0"/>
                          <a:cs typeface="Times New Roman" panose="02020603050405020304" pitchFamily="18" charset="0"/>
                        </a:rPr>
                        <a:t>21-Oct-2022</a:t>
                      </a:r>
                    </a:p>
                  </a:txBody>
                  <a:tcPr marL="8256" marR="8256" marT="8256" marB="0" anchor="ctr"/>
                </a:tc>
                <a:extLst>
                  <a:ext uri="{0D108BD9-81ED-4DB2-BD59-A6C34878D82A}">
                    <a16:rowId xmlns:a16="http://schemas.microsoft.com/office/drawing/2014/main" val="10002"/>
                  </a:ext>
                </a:extLst>
              </a:tr>
              <a:tr h="278620">
                <a:tc>
                  <a:txBody>
                    <a:bodyPr/>
                    <a:lstStyle/>
                    <a:p>
                      <a:pPr algn="ctr" fontAlgn="ctr"/>
                      <a:r>
                        <a:rPr lang="en-US" sz="1300" b="1" i="0" u="none" strike="noStrike" dirty="0">
                          <a:solidFill>
                            <a:srgbClr val="000000"/>
                          </a:solidFill>
                          <a:latin typeface="+mn-lt"/>
                        </a:rPr>
                        <a:t>Zinc Chloride</a:t>
                      </a:r>
                    </a:p>
                  </a:txBody>
                  <a:tcPr marL="9525" marR="9525" marT="9525" marB="0" anchor="ctr">
                    <a:solidFill>
                      <a:schemeClr val="accent2"/>
                    </a:solidFill>
                  </a:tcPr>
                </a:tc>
                <a:tc>
                  <a:txBody>
                    <a:bodyPr/>
                    <a:lstStyle/>
                    <a:p>
                      <a:pPr algn="ctr" fontAlgn="ctr"/>
                      <a:r>
                        <a:rPr lang="en-US" sz="1300" b="0" i="0" u="none" strike="noStrike" dirty="0">
                          <a:solidFill>
                            <a:srgbClr val="000000"/>
                          </a:solidFill>
                          <a:latin typeface="+mn-lt"/>
                        </a:rPr>
                        <a:t>CEP 2022-426</a:t>
                      </a:r>
                    </a:p>
                  </a:txBody>
                  <a:tcPr marL="9525" marR="9525" marT="9525" marB="0" anchor="ctr"/>
                </a:tc>
                <a:tc>
                  <a:txBody>
                    <a:bodyPr/>
                    <a:lstStyle/>
                    <a:p>
                      <a:pPr algn="ctr">
                        <a:lnSpc>
                          <a:spcPct val="107000"/>
                        </a:lnSpc>
                        <a:spcAft>
                          <a:spcPts val="800"/>
                        </a:spcAft>
                      </a:pPr>
                      <a:r>
                        <a:rPr lang="en-IN" sz="1300" dirty="0">
                          <a:solidFill>
                            <a:srgbClr val="333F50"/>
                          </a:solidFill>
                          <a:effectLst/>
                          <a:latin typeface="+mn-lt"/>
                          <a:ea typeface="Calibri" panose="020F0502020204030204" pitchFamily="34" charset="0"/>
                          <a:cs typeface="Times New Roman" panose="02020603050405020304" pitchFamily="18" charset="0"/>
                        </a:rPr>
                        <a:t>21-Oct-2022</a:t>
                      </a:r>
                    </a:p>
                  </a:txBody>
                  <a:tcPr marL="8256" marR="8256" marT="8256" marB="0" anchor="ctr"/>
                </a:tc>
                <a:extLst>
                  <a:ext uri="{0D108BD9-81ED-4DB2-BD59-A6C34878D82A}">
                    <a16:rowId xmlns:a16="http://schemas.microsoft.com/office/drawing/2014/main" val="10003"/>
                  </a:ext>
                </a:extLst>
              </a:tr>
              <a:tr h="278620">
                <a:tc>
                  <a:txBody>
                    <a:bodyPr/>
                    <a:lstStyle/>
                    <a:p>
                      <a:pPr algn="ctr" fontAlgn="ctr"/>
                      <a:r>
                        <a:rPr lang="en-US" sz="1300" b="1" i="0" u="none" strike="noStrike" dirty="0">
                          <a:solidFill>
                            <a:srgbClr val="000000"/>
                          </a:solidFill>
                          <a:latin typeface="+mn-lt"/>
                        </a:rPr>
                        <a:t>Copper Sulfate Pentahydrate</a:t>
                      </a:r>
                    </a:p>
                  </a:txBody>
                  <a:tcPr marL="9525" marR="9525" marT="9525" marB="0" anchor="ctr">
                    <a:solidFill>
                      <a:schemeClr val="accent2"/>
                    </a:solidFill>
                  </a:tcPr>
                </a:tc>
                <a:tc>
                  <a:txBody>
                    <a:bodyPr/>
                    <a:lstStyle/>
                    <a:p>
                      <a:pPr algn="ctr" fontAlgn="ctr"/>
                      <a:r>
                        <a:rPr lang="en-US" sz="1300" b="0" i="0" u="none" strike="noStrike" dirty="0">
                          <a:solidFill>
                            <a:srgbClr val="000000"/>
                          </a:solidFill>
                          <a:latin typeface="+mn-lt"/>
                        </a:rPr>
                        <a:t>CEP 2022-438</a:t>
                      </a:r>
                    </a:p>
                  </a:txBody>
                  <a:tcPr marL="9525" marR="9525" marT="9525" marB="0" anchor="ctr"/>
                </a:tc>
                <a:tc>
                  <a:txBody>
                    <a:bodyPr/>
                    <a:lstStyle/>
                    <a:p>
                      <a:pPr algn="ctr">
                        <a:lnSpc>
                          <a:spcPct val="107000"/>
                        </a:lnSpc>
                        <a:spcAft>
                          <a:spcPts val="800"/>
                        </a:spcAft>
                      </a:pPr>
                      <a:r>
                        <a:rPr lang="en-IN" sz="1300" dirty="0">
                          <a:solidFill>
                            <a:srgbClr val="333F50"/>
                          </a:solidFill>
                          <a:effectLst/>
                          <a:latin typeface="+mn-lt"/>
                          <a:ea typeface="Calibri" panose="020F0502020204030204" pitchFamily="34" charset="0"/>
                          <a:cs typeface="Times New Roman" panose="02020603050405020304" pitchFamily="18" charset="0"/>
                        </a:rPr>
                        <a:t>29-Oct-2022</a:t>
                      </a:r>
                    </a:p>
                  </a:txBody>
                  <a:tcPr marL="8256" marR="8256" marT="8256" marB="0" anchor="ctr"/>
                </a:tc>
                <a:extLst>
                  <a:ext uri="{0D108BD9-81ED-4DB2-BD59-A6C34878D82A}">
                    <a16:rowId xmlns:a16="http://schemas.microsoft.com/office/drawing/2014/main" val="2993996115"/>
                  </a:ext>
                </a:extLst>
              </a:tr>
              <a:tr h="256302">
                <a:tc>
                  <a:txBody>
                    <a:bodyPr/>
                    <a:lstStyle/>
                    <a:p>
                      <a:pPr algn="ctr" fontAlgn="b"/>
                      <a:r>
                        <a:rPr lang="it-IT" sz="1300" b="1" i="0" u="none" strike="noStrike" dirty="0">
                          <a:solidFill>
                            <a:srgbClr val="000000"/>
                          </a:solidFill>
                          <a:latin typeface="+mn-lt"/>
                        </a:rPr>
                        <a:t>Manganese Sulfate Monohydrate Ph. Eur.</a:t>
                      </a:r>
                    </a:p>
                  </a:txBody>
                  <a:tcPr marL="9525" marR="9525" marT="9525" marB="0" anchor="ctr">
                    <a:solidFill>
                      <a:schemeClr val="accent2"/>
                    </a:solidFill>
                  </a:tcPr>
                </a:tc>
                <a:tc>
                  <a:txBody>
                    <a:bodyPr/>
                    <a:lstStyle/>
                    <a:p>
                      <a:pPr algn="ctr" fontAlgn="b"/>
                      <a:r>
                        <a:rPr lang="en-US" sz="1300" b="0" i="0" u="none" strike="noStrike" dirty="0">
                          <a:solidFill>
                            <a:srgbClr val="000000"/>
                          </a:solidFill>
                          <a:latin typeface="+mn-lt"/>
                        </a:rPr>
                        <a:t>CEP 2022-464</a:t>
                      </a:r>
                    </a:p>
                  </a:txBody>
                  <a:tcPr marL="9525" marR="9525" marT="9525" marB="0" anchor="ctr"/>
                </a:tc>
                <a:tc>
                  <a:txBody>
                    <a:bodyPr/>
                    <a:lstStyle/>
                    <a:p>
                      <a:pPr algn="ctr">
                        <a:lnSpc>
                          <a:spcPct val="107000"/>
                        </a:lnSpc>
                        <a:spcAft>
                          <a:spcPts val="800"/>
                        </a:spcAft>
                      </a:pPr>
                      <a:r>
                        <a:rPr lang="en-IN" sz="1300" dirty="0">
                          <a:solidFill>
                            <a:srgbClr val="333F50"/>
                          </a:solidFill>
                          <a:effectLst/>
                          <a:latin typeface="+mn-lt"/>
                          <a:ea typeface="Calibri" panose="020F0502020204030204" pitchFamily="34" charset="0"/>
                          <a:cs typeface="Times New Roman" panose="02020603050405020304" pitchFamily="18" charset="0"/>
                        </a:rPr>
                        <a:t>17-Nov-2022</a:t>
                      </a:r>
                    </a:p>
                  </a:txBody>
                  <a:tcPr marL="8256" marR="8256" marT="8256" marB="0" anchor="ctr"/>
                </a:tc>
                <a:extLst>
                  <a:ext uri="{0D108BD9-81ED-4DB2-BD59-A6C34878D82A}">
                    <a16:rowId xmlns:a16="http://schemas.microsoft.com/office/drawing/2014/main" val="3351140240"/>
                  </a:ext>
                </a:extLst>
              </a:tr>
              <a:tr h="278620">
                <a:tc>
                  <a:txBody>
                    <a:bodyPr/>
                    <a:lstStyle/>
                    <a:p>
                      <a:pPr algn="ctr" fontAlgn="ctr"/>
                      <a:r>
                        <a:rPr lang="en-US" sz="1300" b="1" i="0" u="none" strike="noStrike" dirty="0">
                          <a:solidFill>
                            <a:srgbClr val="000000"/>
                          </a:solidFill>
                          <a:latin typeface="+mn-lt"/>
                        </a:rPr>
                        <a:t>Rabeprazole Sodium Hydrate </a:t>
                      </a:r>
                    </a:p>
                    <a:p>
                      <a:pPr algn="ctr" fontAlgn="ctr"/>
                      <a:r>
                        <a:rPr lang="en-US" sz="1300" b="1" i="0" u="none" strike="noStrike" dirty="0">
                          <a:solidFill>
                            <a:srgbClr val="000000"/>
                          </a:solidFill>
                          <a:latin typeface="+mn-lt"/>
                        </a:rPr>
                        <a:t>(Y Form)</a:t>
                      </a:r>
                    </a:p>
                  </a:txBody>
                  <a:tcPr marL="9525" marR="9525" marT="9525" marB="0" anchor="ctr">
                    <a:solidFill>
                      <a:schemeClr val="accent2"/>
                    </a:solidFill>
                  </a:tcPr>
                </a:tc>
                <a:tc>
                  <a:txBody>
                    <a:bodyPr/>
                    <a:lstStyle/>
                    <a:p>
                      <a:pPr algn="ctr" fontAlgn="ctr"/>
                      <a:r>
                        <a:rPr lang="en-US" sz="1300" b="0" i="0" u="none" strike="noStrike" dirty="0">
                          <a:solidFill>
                            <a:srgbClr val="000000"/>
                          </a:solidFill>
                          <a:latin typeface="+mn-lt"/>
                        </a:rPr>
                        <a:t>CEP 2022-468</a:t>
                      </a:r>
                    </a:p>
                  </a:txBody>
                  <a:tcPr marL="9525" marR="9525" marT="9525" marB="0" anchor="ctr"/>
                </a:tc>
                <a:tc>
                  <a:txBody>
                    <a:bodyPr/>
                    <a:lstStyle/>
                    <a:p>
                      <a:pPr algn="ctr">
                        <a:lnSpc>
                          <a:spcPct val="107000"/>
                        </a:lnSpc>
                        <a:spcAft>
                          <a:spcPts val="800"/>
                        </a:spcAft>
                      </a:pPr>
                      <a:r>
                        <a:rPr lang="en-IN" sz="1300" dirty="0">
                          <a:solidFill>
                            <a:srgbClr val="333F50"/>
                          </a:solidFill>
                          <a:effectLst/>
                          <a:latin typeface="+mn-lt"/>
                          <a:ea typeface="Calibri" panose="020F0502020204030204" pitchFamily="34" charset="0"/>
                          <a:cs typeface="Times New Roman" panose="02020603050405020304" pitchFamily="18" charset="0"/>
                        </a:rPr>
                        <a:t>19-Nov-2022</a:t>
                      </a:r>
                    </a:p>
                  </a:txBody>
                  <a:tcPr marL="8256" marR="8256" marT="8256" marB="0" anchor="ctr"/>
                </a:tc>
                <a:extLst>
                  <a:ext uri="{0D108BD9-81ED-4DB2-BD59-A6C34878D82A}">
                    <a16:rowId xmlns:a16="http://schemas.microsoft.com/office/drawing/2014/main" val="2223137819"/>
                  </a:ext>
                </a:extLst>
              </a:tr>
              <a:tr h="278620">
                <a:tc>
                  <a:txBody>
                    <a:bodyPr/>
                    <a:lstStyle/>
                    <a:p>
                      <a:pPr algn="ctr" fontAlgn="ctr"/>
                      <a:r>
                        <a:rPr lang="en-US" sz="1300" b="1" i="0" u="none" strike="noStrike" dirty="0" smtClean="0">
                          <a:solidFill>
                            <a:srgbClr val="000000"/>
                          </a:solidFill>
                          <a:latin typeface="+mn-lt"/>
                        </a:rPr>
                        <a:t>Pantoprazole Sodium Sesquihydrate (PAS Process)</a:t>
                      </a:r>
                      <a:endParaRPr lang="en-US" sz="1300" b="1" i="0" u="none" strike="noStrike" dirty="0">
                        <a:solidFill>
                          <a:srgbClr val="000000"/>
                        </a:solidFill>
                        <a:latin typeface="+mn-lt"/>
                      </a:endParaRPr>
                    </a:p>
                  </a:txBody>
                  <a:tcPr marL="9525" marR="9525" marT="9525" marB="0" anchor="ctr">
                    <a:solidFill>
                      <a:schemeClr val="accent2"/>
                    </a:solidFill>
                  </a:tcPr>
                </a:tc>
                <a:tc>
                  <a:txBody>
                    <a:bodyPr/>
                    <a:lstStyle/>
                    <a:p>
                      <a:pPr algn="ctr" fontAlgn="ctr"/>
                      <a:r>
                        <a:rPr lang="en-US" sz="1300" b="0" i="0" u="none" strike="noStrike" dirty="0" smtClean="0">
                          <a:solidFill>
                            <a:srgbClr val="000000"/>
                          </a:solidFill>
                          <a:latin typeface="+mn-lt"/>
                        </a:rPr>
                        <a:t>CEP 2023-127</a:t>
                      </a:r>
                      <a:endParaRPr lang="en-US" sz="1300" b="0" i="0" u="none" strike="noStrike" dirty="0">
                        <a:solidFill>
                          <a:srgbClr val="000000"/>
                        </a:solidFill>
                        <a:latin typeface="+mn-lt"/>
                      </a:endParaRPr>
                    </a:p>
                  </a:txBody>
                  <a:tcPr marL="9525" marR="9525" marT="9525" marB="0" anchor="ctr"/>
                </a:tc>
                <a:tc>
                  <a:txBody>
                    <a:bodyPr/>
                    <a:lstStyle/>
                    <a:p>
                      <a:pPr algn="ctr">
                        <a:lnSpc>
                          <a:spcPct val="107000"/>
                        </a:lnSpc>
                        <a:spcAft>
                          <a:spcPts val="800"/>
                        </a:spcAft>
                      </a:pPr>
                      <a:r>
                        <a:rPr lang="en-IN" sz="1300" dirty="0" smtClean="0">
                          <a:solidFill>
                            <a:srgbClr val="333F50"/>
                          </a:solidFill>
                          <a:effectLst/>
                          <a:latin typeface="+mn-lt"/>
                          <a:ea typeface="Calibri" panose="020F0502020204030204" pitchFamily="34" charset="0"/>
                          <a:cs typeface="Times New Roman" panose="02020603050405020304" pitchFamily="18" charset="0"/>
                        </a:rPr>
                        <a:t>30-03-2023</a:t>
                      </a:r>
                      <a:endParaRPr lang="en-IN" sz="1300" dirty="0">
                        <a:solidFill>
                          <a:srgbClr val="333F50"/>
                        </a:solidFill>
                        <a:effectLst/>
                        <a:latin typeface="+mn-lt"/>
                        <a:ea typeface="Calibri" panose="020F0502020204030204" pitchFamily="34" charset="0"/>
                        <a:cs typeface="Times New Roman" panose="02020603050405020304" pitchFamily="18" charset="0"/>
                      </a:endParaRPr>
                    </a:p>
                  </a:txBody>
                  <a:tcPr marL="8256" marR="8256" marT="8256" marB="0" anchor="ctr"/>
                </a:tc>
                <a:extLst>
                  <a:ext uri="{0D108BD9-81ED-4DB2-BD59-A6C34878D82A}">
                    <a16:rowId xmlns:a16="http://schemas.microsoft.com/office/drawing/2014/main" val="10007"/>
                  </a:ext>
                </a:extLst>
              </a:tr>
              <a:tr h="278620">
                <a:tc>
                  <a:txBody>
                    <a:bodyPr/>
                    <a:lstStyle/>
                    <a:p>
                      <a:pPr algn="ctr" fontAlgn="ctr"/>
                      <a:r>
                        <a:rPr lang="en-US" sz="1300" b="1" i="0" u="none" strike="noStrike" dirty="0" smtClean="0">
                          <a:solidFill>
                            <a:srgbClr val="000000"/>
                          </a:solidFill>
                          <a:latin typeface="+mn-lt"/>
                        </a:rPr>
                        <a:t>Vigabatrin</a:t>
                      </a:r>
                      <a:endParaRPr lang="en-US" sz="1300" b="1" i="0" u="none" strike="noStrike" dirty="0">
                        <a:solidFill>
                          <a:srgbClr val="000000"/>
                        </a:solidFill>
                        <a:latin typeface="+mn-lt"/>
                      </a:endParaRPr>
                    </a:p>
                  </a:txBody>
                  <a:tcPr marL="9525" marR="9525" marT="9525" marB="0" anchor="ctr">
                    <a:solidFill>
                      <a:schemeClr val="accent2"/>
                    </a:solidFill>
                  </a:tcPr>
                </a:tc>
                <a:tc>
                  <a:txBody>
                    <a:bodyPr/>
                    <a:lstStyle/>
                    <a:p>
                      <a:pPr algn="ctr" fontAlgn="ctr"/>
                      <a:r>
                        <a:rPr lang="en-US" sz="1300" b="0" i="0" u="none" strike="noStrike" dirty="0" smtClean="0">
                          <a:solidFill>
                            <a:srgbClr val="000000"/>
                          </a:solidFill>
                          <a:latin typeface="+mn-lt"/>
                        </a:rPr>
                        <a:t>CEP 2023-279</a:t>
                      </a:r>
                      <a:endParaRPr lang="en-US" sz="1300" b="0" i="0" u="none" strike="noStrike" dirty="0">
                        <a:solidFill>
                          <a:srgbClr val="000000"/>
                        </a:solidFill>
                        <a:latin typeface="+mn-lt"/>
                      </a:endParaRPr>
                    </a:p>
                  </a:txBody>
                  <a:tcPr marL="9525" marR="9525" marT="9525" marB="0" anchor="ctr"/>
                </a:tc>
                <a:tc>
                  <a:txBody>
                    <a:bodyPr/>
                    <a:lstStyle/>
                    <a:p>
                      <a:pPr algn="ctr">
                        <a:lnSpc>
                          <a:spcPct val="107000"/>
                        </a:lnSpc>
                        <a:spcAft>
                          <a:spcPts val="800"/>
                        </a:spcAft>
                      </a:pPr>
                      <a:r>
                        <a:rPr lang="en-IN" sz="1300" dirty="0" smtClean="0">
                          <a:solidFill>
                            <a:srgbClr val="333F50"/>
                          </a:solidFill>
                          <a:effectLst/>
                          <a:latin typeface="+mn-lt"/>
                          <a:ea typeface="Calibri" panose="020F0502020204030204" pitchFamily="34" charset="0"/>
                          <a:cs typeface="Times New Roman" panose="02020603050405020304" pitchFamily="18" charset="0"/>
                        </a:rPr>
                        <a:t>26-07-2023</a:t>
                      </a:r>
                      <a:endParaRPr lang="en-IN" sz="1300" dirty="0">
                        <a:solidFill>
                          <a:srgbClr val="333F50"/>
                        </a:solidFill>
                        <a:effectLst/>
                        <a:latin typeface="+mn-lt"/>
                        <a:ea typeface="Calibri" panose="020F0502020204030204" pitchFamily="34" charset="0"/>
                        <a:cs typeface="Times New Roman" panose="02020603050405020304" pitchFamily="18" charset="0"/>
                      </a:endParaRPr>
                    </a:p>
                  </a:txBody>
                  <a:tcPr marL="8256" marR="8256" marT="8256" marB="0" anchor="ctr"/>
                </a:tc>
                <a:extLst>
                  <a:ext uri="{0D108BD9-81ED-4DB2-BD59-A6C34878D82A}">
                    <a16:rowId xmlns:a16="http://schemas.microsoft.com/office/drawing/2014/main" val="10008"/>
                  </a:ext>
                </a:extLst>
              </a:tr>
              <a:tr h="278620">
                <a:tc>
                  <a:txBody>
                    <a:bodyPr/>
                    <a:lstStyle/>
                    <a:p>
                      <a:pPr algn="ctr" fontAlgn="ctr"/>
                      <a:r>
                        <a:rPr lang="en-US" sz="1300" b="1" i="0" u="none" strike="noStrike" dirty="0" smtClean="0">
                          <a:solidFill>
                            <a:srgbClr val="000000"/>
                          </a:solidFill>
                          <a:latin typeface="+mn-lt"/>
                        </a:rPr>
                        <a:t>Lacosamide</a:t>
                      </a:r>
                      <a:endParaRPr lang="en-US" sz="1300" b="1" i="0" u="none" strike="noStrike" dirty="0">
                        <a:solidFill>
                          <a:srgbClr val="000000"/>
                        </a:solidFill>
                        <a:latin typeface="+mn-lt"/>
                      </a:endParaRPr>
                    </a:p>
                  </a:txBody>
                  <a:tcPr marL="9525" marR="9525" marT="9525" marB="0" anchor="ctr">
                    <a:solidFill>
                      <a:schemeClr val="accent2"/>
                    </a:solidFill>
                  </a:tcPr>
                </a:tc>
                <a:tc>
                  <a:txBody>
                    <a:bodyPr/>
                    <a:lstStyle/>
                    <a:p>
                      <a:pPr algn="ctr" fontAlgn="ctr"/>
                      <a:r>
                        <a:rPr lang="en-US" sz="1300" b="0" i="0" u="none" strike="noStrike" smtClean="0">
                          <a:solidFill>
                            <a:srgbClr val="000000"/>
                          </a:solidFill>
                          <a:latin typeface="+mn-lt"/>
                        </a:rPr>
                        <a:t>CEP 2023-365</a:t>
                      </a:r>
                      <a:endParaRPr lang="en-US" sz="1300" b="0" i="0" u="none" strike="noStrike" dirty="0">
                        <a:solidFill>
                          <a:srgbClr val="000000"/>
                        </a:solidFill>
                        <a:latin typeface="+mn-lt"/>
                      </a:endParaRPr>
                    </a:p>
                  </a:txBody>
                  <a:tcPr marL="9525" marR="9525" marT="9525" marB="0" anchor="ctr"/>
                </a:tc>
                <a:tc>
                  <a:txBody>
                    <a:bodyPr/>
                    <a:lstStyle/>
                    <a:p>
                      <a:pPr algn="ctr">
                        <a:lnSpc>
                          <a:spcPct val="107000"/>
                        </a:lnSpc>
                        <a:spcAft>
                          <a:spcPts val="800"/>
                        </a:spcAft>
                      </a:pPr>
                      <a:r>
                        <a:rPr lang="en-IN" sz="1300" dirty="0" smtClean="0">
                          <a:solidFill>
                            <a:srgbClr val="333F50"/>
                          </a:solidFill>
                          <a:effectLst/>
                          <a:latin typeface="+mn-lt"/>
                          <a:ea typeface="Calibri" panose="020F0502020204030204" pitchFamily="34" charset="0"/>
                          <a:cs typeface="Times New Roman" panose="02020603050405020304" pitchFamily="18" charset="0"/>
                        </a:rPr>
                        <a:t>29-09-2023</a:t>
                      </a:r>
                      <a:endParaRPr lang="en-IN" sz="1300" dirty="0">
                        <a:solidFill>
                          <a:srgbClr val="333F50"/>
                        </a:solidFill>
                        <a:effectLst/>
                        <a:latin typeface="+mn-lt"/>
                        <a:ea typeface="Calibri" panose="020F0502020204030204" pitchFamily="34" charset="0"/>
                        <a:cs typeface="Times New Roman" panose="02020603050405020304" pitchFamily="18" charset="0"/>
                      </a:endParaRPr>
                    </a:p>
                  </a:txBody>
                  <a:tcPr marL="8256" marR="8256" marT="8256" marB="0" anchor="ctr"/>
                </a:tc>
                <a:extLst>
                  <a:ext uri="{0D108BD9-81ED-4DB2-BD59-A6C34878D82A}">
                    <a16:rowId xmlns:a16="http://schemas.microsoft.com/office/drawing/2014/main" val="10009"/>
                  </a:ext>
                </a:extLst>
              </a:tr>
              <a:tr h="278620">
                <a:tc>
                  <a:txBody>
                    <a:bodyPr/>
                    <a:lstStyle/>
                    <a:p>
                      <a:pPr algn="ctr" fontAlgn="ctr"/>
                      <a:r>
                        <a:rPr lang="en-US" sz="1300" b="1" i="0" u="none" strike="noStrike" dirty="0" smtClean="0">
                          <a:solidFill>
                            <a:srgbClr val="000000"/>
                          </a:solidFill>
                          <a:latin typeface="+mn-lt"/>
                        </a:rPr>
                        <a:t>Dabigatran Etexilate Mesylate</a:t>
                      </a:r>
                      <a:endParaRPr lang="en-US" sz="1300" b="1" i="0" u="none" strike="noStrike" dirty="0">
                        <a:solidFill>
                          <a:srgbClr val="000000"/>
                        </a:solidFill>
                        <a:latin typeface="+mn-lt"/>
                      </a:endParaRPr>
                    </a:p>
                  </a:txBody>
                  <a:tcPr marL="9525" marR="9525" marT="9525" marB="0" anchor="ctr">
                    <a:solidFill>
                      <a:schemeClr val="accent2"/>
                    </a:solidFill>
                  </a:tcPr>
                </a:tc>
                <a:tc>
                  <a:txBody>
                    <a:bodyPr/>
                    <a:lstStyle/>
                    <a:p>
                      <a:pPr algn="ctr" fontAlgn="ctr"/>
                      <a:r>
                        <a:rPr lang="en-US" sz="1300" b="0" i="0" u="none" strike="noStrike" dirty="0" smtClean="0">
                          <a:solidFill>
                            <a:srgbClr val="000000"/>
                          </a:solidFill>
                          <a:latin typeface="+mn-lt"/>
                        </a:rPr>
                        <a:t>CEP</a:t>
                      </a:r>
                      <a:r>
                        <a:rPr lang="en-US" sz="1300" b="0" i="0" u="none" strike="noStrike" baseline="0" dirty="0" smtClean="0">
                          <a:solidFill>
                            <a:srgbClr val="000000"/>
                          </a:solidFill>
                          <a:latin typeface="+mn-lt"/>
                        </a:rPr>
                        <a:t> 2024-13</a:t>
                      </a:r>
                      <a:endParaRPr lang="en-US" sz="1300" b="0" i="0" u="none" strike="noStrike" dirty="0">
                        <a:solidFill>
                          <a:srgbClr val="000000"/>
                        </a:solidFill>
                        <a:latin typeface="+mn-lt"/>
                      </a:endParaRPr>
                    </a:p>
                  </a:txBody>
                  <a:tcPr marL="9525" marR="9525" marT="9525" marB="0" anchor="ctr"/>
                </a:tc>
                <a:tc>
                  <a:txBody>
                    <a:bodyPr/>
                    <a:lstStyle/>
                    <a:p>
                      <a:pPr algn="ctr">
                        <a:lnSpc>
                          <a:spcPct val="107000"/>
                        </a:lnSpc>
                        <a:spcAft>
                          <a:spcPts val="800"/>
                        </a:spcAft>
                      </a:pPr>
                      <a:r>
                        <a:rPr lang="en-IN" sz="1300" dirty="0" smtClean="0">
                          <a:solidFill>
                            <a:srgbClr val="333F50"/>
                          </a:solidFill>
                          <a:effectLst/>
                          <a:latin typeface="+mn-lt"/>
                          <a:ea typeface="Calibri" panose="020F0502020204030204" pitchFamily="34" charset="0"/>
                          <a:cs typeface="Times New Roman" panose="02020603050405020304" pitchFamily="18" charset="0"/>
                        </a:rPr>
                        <a:t>29-02-2024</a:t>
                      </a:r>
                      <a:endParaRPr lang="en-IN" sz="1300" dirty="0">
                        <a:solidFill>
                          <a:srgbClr val="333F50"/>
                        </a:solidFill>
                        <a:effectLst/>
                        <a:latin typeface="+mn-lt"/>
                        <a:ea typeface="Calibri" panose="020F0502020204030204" pitchFamily="34" charset="0"/>
                        <a:cs typeface="Times New Roman" panose="02020603050405020304" pitchFamily="18" charset="0"/>
                      </a:endParaRPr>
                    </a:p>
                  </a:txBody>
                  <a:tcPr marL="8256" marR="8256" marT="8256" marB="0" anchor="ctr"/>
                </a:tc>
                <a:extLst>
                  <a:ext uri="{0D108BD9-81ED-4DB2-BD59-A6C34878D82A}">
                    <a16:rowId xmlns:a16="http://schemas.microsoft.com/office/drawing/2014/main" val="10010"/>
                  </a:ext>
                </a:extLst>
              </a:tr>
            </a:tbl>
          </a:graphicData>
        </a:graphic>
      </p:graphicFrame>
      <p:sp>
        <p:nvSpPr>
          <p:cNvPr id="52" name="Oval 51">
            <a:extLst>
              <a:ext uri="{FF2B5EF4-FFF2-40B4-BE49-F238E27FC236}">
                <a16:creationId xmlns:a16="http://schemas.microsoft.com/office/drawing/2014/main" id="{B83D6DCF-24F7-4712-8234-6C6A84145C85}"/>
              </a:ext>
            </a:extLst>
          </p:cNvPr>
          <p:cNvSpPr/>
          <p:nvPr/>
        </p:nvSpPr>
        <p:spPr>
          <a:xfrm>
            <a:off x="291548" y="4080848"/>
            <a:ext cx="1338469" cy="1237222"/>
          </a:xfrm>
          <a:prstGeom prst="ellipse">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altLang="ko-KR" b="1" dirty="0">
                <a:solidFill>
                  <a:schemeClr val="tx1"/>
                </a:solidFill>
                <a:latin typeface="Montserrat Light" panose="00000400000000000000" pitchFamily="2" charset="0"/>
              </a:rPr>
              <a:t>500+ R</a:t>
            </a:r>
            <a:r>
              <a:rPr lang="en-IN" altLang="ko-KR" b="1" dirty="0" smtClean="0">
                <a:solidFill>
                  <a:schemeClr val="tx1"/>
                </a:solidFill>
                <a:latin typeface="Montserrat Light" panose="00000400000000000000" pitchFamily="2" charset="0"/>
              </a:rPr>
              <a:t>egistrations</a:t>
            </a:r>
            <a:endParaRPr lang="ko-KR" altLang="en-US" b="1" dirty="0">
              <a:solidFill>
                <a:schemeClr val="tx1"/>
              </a:solidFill>
              <a:latin typeface="Montserrat Light" panose="00000400000000000000" pitchFamily="2" charset="0"/>
            </a:endParaRPr>
          </a:p>
        </p:txBody>
      </p:sp>
    </p:spTree>
    <p:extLst>
      <p:ext uri="{BB962C8B-B14F-4D97-AF65-F5344CB8AC3E}">
        <p14:creationId xmlns:p14="http://schemas.microsoft.com/office/powerpoint/2010/main" val="27507860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E50E170C-6C11-4572-AA1A-903C6A7E8413}"/>
              </a:ext>
            </a:extLst>
          </p:cNvPr>
          <p:cNvSpPr/>
          <p:nvPr/>
        </p:nvSpPr>
        <p:spPr>
          <a:xfrm>
            <a:off x="0" y="-11641"/>
            <a:ext cx="12192000" cy="3429000"/>
          </a:xfrm>
          <a:prstGeom prst="rect">
            <a:avLst/>
          </a:prstGeom>
          <a:solidFill>
            <a:srgbClr val="FF8427"/>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N" dirty="0"/>
          </a:p>
        </p:txBody>
      </p:sp>
      <p:grpSp>
        <p:nvGrpSpPr>
          <p:cNvPr id="3" name="Group 40">
            <a:extLst>
              <a:ext uri="{FF2B5EF4-FFF2-40B4-BE49-F238E27FC236}">
                <a16:creationId xmlns:a16="http://schemas.microsoft.com/office/drawing/2014/main" id="{0A405D7A-D11A-4206-AF78-D112F17A4FAE}"/>
              </a:ext>
            </a:extLst>
          </p:cNvPr>
          <p:cNvGrpSpPr/>
          <p:nvPr/>
        </p:nvGrpSpPr>
        <p:grpSpPr>
          <a:xfrm>
            <a:off x="5246920" y="566067"/>
            <a:ext cx="2017487" cy="45720"/>
            <a:chOff x="4886324" y="1149215"/>
            <a:chExt cx="2017487" cy="45720"/>
          </a:xfrm>
          <a:solidFill>
            <a:schemeClr val="bg1"/>
          </a:solidFill>
        </p:grpSpPr>
        <p:sp>
          <p:nvSpPr>
            <p:cNvPr id="42" name="Rectangle 41">
              <a:extLst>
                <a:ext uri="{FF2B5EF4-FFF2-40B4-BE49-F238E27FC236}">
                  <a16:creationId xmlns:a16="http://schemas.microsoft.com/office/drawing/2014/main" id="{61322977-CD51-49D7-9651-2287D5344547}"/>
                </a:ext>
              </a:extLst>
            </p:cNvPr>
            <p:cNvSpPr/>
            <p:nvPr/>
          </p:nvSpPr>
          <p:spPr>
            <a:xfrm>
              <a:off x="4886325" y="1149216"/>
              <a:ext cx="2017486"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3" name="Rectangle 42">
              <a:extLst>
                <a:ext uri="{FF2B5EF4-FFF2-40B4-BE49-F238E27FC236}">
                  <a16:creationId xmlns:a16="http://schemas.microsoft.com/office/drawing/2014/main" id="{717F396B-9D80-48AA-A44D-8DC88E2F85E5}"/>
                </a:ext>
              </a:extLst>
            </p:cNvPr>
            <p:cNvSpPr/>
            <p:nvPr/>
          </p:nvSpPr>
          <p:spPr>
            <a:xfrm>
              <a:off x="4886324" y="1149215"/>
              <a:ext cx="1039699" cy="45719"/>
            </a:xfrm>
            <a:prstGeom prst="rect">
              <a:avLst/>
            </a:prstGeom>
            <a:solidFill>
              <a:srgbClr val="333F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064F6D"/>
                </a:solidFill>
              </a:endParaRPr>
            </a:p>
          </p:txBody>
        </p:sp>
      </p:grpSp>
      <p:sp>
        <p:nvSpPr>
          <p:cNvPr id="44" name="Title 1">
            <a:extLst>
              <a:ext uri="{FF2B5EF4-FFF2-40B4-BE49-F238E27FC236}">
                <a16:creationId xmlns:a16="http://schemas.microsoft.com/office/drawing/2014/main" id="{58A1975D-D655-4ED0-92AF-A05DBBEC575D}"/>
              </a:ext>
            </a:extLst>
          </p:cNvPr>
          <p:cNvSpPr txBox="1">
            <a:spLocks/>
          </p:cNvSpPr>
          <p:nvPr/>
        </p:nvSpPr>
        <p:spPr>
          <a:xfrm>
            <a:off x="1193851" y="7071"/>
            <a:ext cx="10689750" cy="587375"/>
          </a:xfrm>
          <a:prstGeom prst="rect">
            <a:avLst/>
          </a:prstGeom>
        </p:spPr>
        <p:txBody>
          <a:bodyPr anchor="ct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lvl="0">
              <a:defRPr/>
            </a:pPr>
            <a:r>
              <a:rPr sz="3600" b="1" spc="-151" dirty="0" smtClean="0">
                <a:solidFill>
                  <a:schemeClr val="bg1"/>
                </a:solidFill>
                <a:latin typeface="Montserrat" panose="00000500000000000000" pitchFamily="2" charset="0"/>
                <a:ea typeface="Open Sans" panose="020B0606030504020204" pitchFamily="34" charset="0"/>
                <a:cs typeface="Open Sans" panose="020B0606030504020204" pitchFamily="34" charset="0"/>
              </a:rPr>
              <a:t>Regulatory Forecast for the next 5 </a:t>
            </a:r>
            <a:r>
              <a:rPr sz="3600" b="1" spc="-151" dirty="0">
                <a:solidFill>
                  <a:schemeClr val="bg1"/>
                </a:solidFill>
                <a:latin typeface="Montserrat" panose="00000500000000000000" pitchFamily="2" charset="0"/>
                <a:ea typeface="Open Sans" panose="020B0606030504020204" pitchFamily="34" charset="0"/>
                <a:cs typeface="Open Sans" panose="020B0606030504020204" pitchFamily="34" charset="0"/>
              </a:rPr>
              <a:t>Years </a:t>
            </a:r>
            <a:endParaRPr sz="3600" spc="-151" dirty="0">
              <a:solidFill>
                <a:schemeClr val="bg1"/>
              </a:solidFill>
              <a:latin typeface="Montserrat" panose="00000500000000000000" pitchFamily="2" charset="0"/>
              <a:ea typeface="Open Sans" panose="020B0606030504020204" pitchFamily="34" charset="0"/>
              <a:cs typeface="Open Sans" panose="020B0606030504020204" pitchFamily="34" charset="0"/>
            </a:endParaRPr>
          </a:p>
        </p:txBody>
      </p:sp>
      <p:grpSp>
        <p:nvGrpSpPr>
          <p:cNvPr id="4" name="Group 87">
            <a:extLst>
              <a:ext uri="{FF2B5EF4-FFF2-40B4-BE49-F238E27FC236}">
                <a16:creationId xmlns:a16="http://schemas.microsoft.com/office/drawing/2014/main" id="{B00D2D96-4ACC-4B2D-B28D-021FC4BABA88}"/>
              </a:ext>
            </a:extLst>
          </p:cNvPr>
          <p:cNvGrpSpPr/>
          <p:nvPr/>
        </p:nvGrpSpPr>
        <p:grpSpPr>
          <a:xfrm>
            <a:off x="9517074" y="4212637"/>
            <a:ext cx="2525842" cy="1755207"/>
            <a:chOff x="4770478" y="1846845"/>
            <a:chExt cx="2676525" cy="1859915"/>
          </a:xfrm>
          <a:solidFill>
            <a:srgbClr val="FF7005"/>
          </a:solidFill>
        </p:grpSpPr>
        <p:sp>
          <p:nvSpPr>
            <p:cNvPr id="90" name="Rectangle 89">
              <a:extLst>
                <a:ext uri="{FF2B5EF4-FFF2-40B4-BE49-F238E27FC236}">
                  <a16:creationId xmlns:a16="http://schemas.microsoft.com/office/drawing/2014/main" id="{2E3CA402-F69F-4CF1-BC18-6FC3891E11EE}"/>
                </a:ext>
              </a:extLst>
            </p:cNvPr>
            <p:cNvSpPr/>
            <p:nvPr/>
          </p:nvSpPr>
          <p:spPr>
            <a:xfrm>
              <a:off x="6203991" y="2409525"/>
              <a:ext cx="597112" cy="892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aphic 9">
              <a:extLst>
                <a:ext uri="{FF2B5EF4-FFF2-40B4-BE49-F238E27FC236}">
                  <a16:creationId xmlns:a16="http://schemas.microsoft.com/office/drawing/2014/main" id="{31C621D7-656A-4022-BBB4-CD9DA8AF1B99}"/>
                </a:ext>
              </a:extLst>
            </p:cNvPr>
            <p:cNvGrpSpPr/>
            <p:nvPr/>
          </p:nvGrpSpPr>
          <p:grpSpPr>
            <a:xfrm>
              <a:off x="4770478" y="1846845"/>
              <a:ext cx="2676525" cy="1859915"/>
              <a:chOff x="4752975" y="1876663"/>
              <a:chExt cx="2676525" cy="1859915"/>
            </a:xfrm>
            <a:grpFill/>
          </p:grpSpPr>
          <p:sp>
            <p:nvSpPr>
              <p:cNvPr id="93" name="Freeform: Shape 92">
                <a:extLst>
                  <a:ext uri="{FF2B5EF4-FFF2-40B4-BE49-F238E27FC236}">
                    <a16:creationId xmlns:a16="http://schemas.microsoft.com/office/drawing/2014/main" id="{C06CFF6E-97EA-488A-A59A-96294C042FA3}"/>
                  </a:ext>
                </a:extLst>
              </p:cNvPr>
              <p:cNvSpPr/>
              <p:nvPr/>
            </p:nvSpPr>
            <p:spPr>
              <a:xfrm>
                <a:off x="5469255" y="2283143"/>
                <a:ext cx="657225" cy="1238250"/>
              </a:xfrm>
              <a:custGeom>
                <a:avLst/>
                <a:gdLst>
                  <a:gd name="connsiteX0" fmla="*/ 512445 w 657225"/>
                  <a:gd name="connsiteY0" fmla="*/ 1097280 h 1238250"/>
                  <a:gd name="connsiteX1" fmla="*/ 493395 w 657225"/>
                  <a:gd name="connsiteY1" fmla="*/ 1071563 h 1238250"/>
                  <a:gd name="connsiteX2" fmla="*/ 474345 w 657225"/>
                  <a:gd name="connsiteY2" fmla="*/ 1090613 h 1238250"/>
                  <a:gd name="connsiteX3" fmla="*/ 432435 w 657225"/>
                  <a:gd name="connsiteY3" fmla="*/ 1119188 h 1238250"/>
                  <a:gd name="connsiteX4" fmla="*/ 426720 w 657225"/>
                  <a:gd name="connsiteY4" fmla="*/ 1102042 h 1238250"/>
                  <a:gd name="connsiteX5" fmla="*/ 408623 w 657225"/>
                  <a:gd name="connsiteY5" fmla="*/ 1071563 h 1238250"/>
                  <a:gd name="connsiteX6" fmla="*/ 391478 w 657225"/>
                  <a:gd name="connsiteY6" fmla="*/ 1092517 h 1238250"/>
                  <a:gd name="connsiteX7" fmla="*/ 417195 w 657225"/>
                  <a:gd name="connsiteY7" fmla="*/ 1119188 h 1238250"/>
                  <a:gd name="connsiteX8" fmla="*/ 402908 w 657225"/>
                  <a:gd name="connsiteY8" fmla="*/ 1129665 h 1238250"/>
                  <a:gd name="connsiteX9" fmla="*/ 287655 w 657225"/>
                  <a:gd name="connsiteY9" fmla="*/ 1160145 h 1238250"/>
                  <a:gd name="connsiteX10" fmla="*/ 261938 w 657225"/>
                  <a:gd name="connsiteY10" fmla="*/ 1150620 h 1238250"/>
                  <a:gd name="connsiteX11" fmla="*/ 239078 w 657225"/>
                  <a:gd name="connsiteY11" fmla="*/ 1145858 h 1238250"/>
                  <a:gd name="connsiteX12" fmla="*/ 229553 w 657225"/>
                  <a:gd name="connsiteY12" fmla="*/ 1160145 h 1238250"/>
                  <a:gd name="connsiteX13" fmla="*/ 184785 w 657225"/>
                  <a:gd name="connsiteY13" fmla="*/ 1186815 h 1238250"/>
                  <a:gd name="connsiteX14" fmla="*/ 180023 w 657225"/>
                  <a:gd name="connsiteY14" fmla="*/ 1165860 h 1238250"/>
                  <a:gd name="connsiteX15" fmla="*/ 161925 w 657225"/>
                  <a:gd name="connsiteY15" fmla="*/ 1145858 h 1238250"/>
                  <a:gd name="connsiteX16" fmla="*/ 145733 w 657225"/>
                  <a:gd name="connsiteY16" fmla="*/ 1164908 h 1238250"/>
                  <a:gd name="connsiteX17" fmla="*/ 109538 w 657225"/>
                  <a:gd name="connsiteY17" fmla="*/ 1210628 h 1238250"/>
                  <a:gd name="connsiteX18" fmla="*/ 4763 w 657225"/>
                  <a:gd name="connsiteY18" fmla="*/ 1239203 h 1238250"/>
                  <a:gd name="connsiteX19" fmla="*/ 953 w 657225"/>
                  <a:gd name="connsiteY19" fmla="*/ 1212533 h 1238250"/>
                  <a:gd name="connsiteX20" fmla="*/ 0 w 657225"/>
                  <a:gd name="connsiteY20" fmla="*/ 28575 h 1238250"/>
                  <a:gd name="connsiteX21" fmla="*/ 29528 w 657225"/>
                  <a:gd name="connsiteY21" fmla="*/ 0 h 1238250"/>
                  <a:gd name="connsiteX22" fmla="*/ 637223 w 657225"/>
                  <a:gd name="connsiteY22" fmla="*/ 0 h 1238250"/>
                  <a:gd name="connsiteX23" fmla="*/ 664845 w 657225"/>
                  <a:gd name="connsiteY23" fmla="*/ 26670 h 1238250"/>
                  <a:gd name="connsiteX24" fmla="*/ 664845 w 657225"/>
                  <a:gd name="connsiteY24" fmla="*/ 1045845 h 1238250"/>
                  <a:gd name="connsiteX25" fmla="*/ 641033 w 657225"/>
                  <a:gd name="connsiteY25" fmla="*/ 1068705 h 1238250"/>
                  <a:gd name="connsiteX26" fmla="*/ 562928 w 657225"/>
                  <a:gd name="connsiteY26" fmla="*/ 1074420 h 1238250"/>
                  <a:gd name="connsiteX27" fmla="*/ 512445 w 657225"/>
                  <a:gd name="connsiteY27" fmla="*/ 1097280 h 1238250"/>
                  <a:gd name="connsiteX28" fmla="*/ 180023 w 657225"/>
                  <a:gd name="connsiteY28" fmla="*/ 862965 h 1238250"/>
                  <a:gd name="connsiteX29" fmla="*/ 160973 w 657225"/>
                  <a:gd name="connsiteY29" fmla="*/ 834390 h 1238250"/>
                  <a:gd name="connsiteX30" fmla="*/ 143828 w 657225"/>
                  <a:gd name="connsiteY30" fmla="*/ 865823 h 1238250"/>
                  <a:gd name="connsiteX31" fmla="*/ 161925 w 657225"/>
                  <a:gd name="connsiteY31" fmla="*/ 891540 h 1238250"/>
                  <a:gd name="connsiteX32" fmla="*/ 180023 w 657225"/>
                  <a:gd name="connsiteY32" fmla="*/ 862965 h 1238250"/>
                  <a:gd name="connsiteX33" fmla="*/ 180975 w 657225"/>
                  <a:gd name="connsiteY33" fmla="*/ 552450 h 1238250"/>
                  <a:gd name="connsiteX34" fmla="*/ 162878 w 657225"/>
                  <a:gd name="connsiteY34" fmla="*/ 524828 h 1238250"/>
                  <a:gd name="connsiteX35" fmla="*/ 143828 w 657225"/>
                  <a:gd name="connsiteY35" fmla="*/ 551498 h 1238250"/>
                  <a:gd name="connsiteX36" fmla="*/ 162878 w 657225"/>
                  <a:gd name="connsiteY36" fmla="*/ 581025 h 1238250"/>
                  <a:gd name="connsiteX37" fmla="*/ 180975 w 657225"/>
                  <a:gd name="connsiteY37" fmla="*/ 552450 h 1238250"/>
                  <a:gd name="connsiteX38" fmla="*/ 427673 w 657225"/>
                  <a:gd name="connsiteY38" fmla="*/ 85725 h 1238250"/>
                  <a:gd name="connsiteX39" fmla="*/ 408623 w 657225"/>
                  <a:gd name="connsiteY39" fmla="*/ 55245 h 1238250"/>
                  <a:gd name="connsiteX40" fmla="*/ 392430 w 657225"/>
                  <a:gd name="connsiteY40" fmla="*/ 83820 h 1238250"/>
                  <a:gd name="connsiteX41" fmla="*/ 410528 w 657225"/>
                  <a:gd name="connsiteY41" fmla="*/ 116205 h 1238250"/>
                  <a:gd name="connsiteX42" fmla="*/ 427673 w 657225"/>
                  <a:gd name="connsiteY42" fmla="*/ 85725 h 1238250"/>
                  <a:gd name="connsiteX43" fmla="*/ 228600 w 657225"/>
                  <a:gd name="connsiteY43" fmla="*/ 86677 h 1238250"/>
                  <a:gd name="connsiteX44" fmla="*/ 246698 w 657225"/>
                  <a:gd name="connsiteY44" fmla="*/ 116205 h 1238250"/>
                  <a:gd name="connsiteX45" fmla="*/ 264795 w 657225"/>
                  <a:gd name="connsiteY45" fmla="*/ 85725 h 1238250"/>
                  <a:gd name="connsiteX46" fmla="*/ 247650 w 657225"/>
                  <a:gd name="connsiteY46" fmla="*/ 55245 h 1238250"/>
                  <a:gd name="connsiteX47" fmla="*/ 228600 w 657225"/>
                  <a:gd name="connsiteY47" fmla="*/ 86677 h 1238250"/>
                  <a:gd name="connsiteX48" fmla="*/ 180023 w 657225"/>
                  <a:gd name="connsiteY48" fmla="*/ 788670 h 1238250"/>
                  <a:gd name="connsiteX49" fmla="*/ 162878 w 657225"/>
                  <a:gd name="connsiteY49" fmla="*/ 759143 h 1238250"/>
                  <a:gd name="connsiteX50" fmla="*/ 143828 w 657225"/>
                  <a:gd name="connsiteY50" fmla="*/ 783908 h 1238250"/>
                  <a:gd name="connsiteX51" fmla="*/ 162878 w 657225"/>
                  <a:gd name="connsiteY51" fmla="*/ 811530 h 1238250"/>
                  <a:gd name="connsiteX52" fmla="*/ 180023 w 657225"/>
                  <a:gd name="connsiteY52" fmla="*/ 788670 h 1238250"/>
                  <a:gd name="connsiteX53" fmla="*/ 143828 w 657225"/>
                  <a:gd name="connsiteY53" fmla="*/ 626745 h 1238250"/>
                  <a:gd name="connsiteX54" fmla="*/ 162878 w 657225"/>
                  <a:gd name="connsiteY54" fmla="*/ 655320 h 1238250"/>
                  <a:gd name="connsiteX55" fmla="*/ 180023 w 657225"/>
                  <a:gd name="connsiteY55" fmla="*/ 629603 h 1238250"/>
                  <a:gd name="connsiteX56" fmla="*/ 161925 w 657225"/>
                  <a:gd name="connsiteY56" fmla="*/ 603885 h 1238250"/>
                  <a:gd name="connsiteX57" fmla="*/ 143828 w 657225"/>
                  <a:gd name="connsiteY57" fmla="*/ 626745 h 1238250"/>
                  <a:gd name="connsiteX58" fmla="*/ 180023 w 657225"/>
                  <a:gd name="connsiteY58" fmla="*/ 319087 h 1238250"/>
                  <a:gd name="connsiteX59" fmla="*/ 161925 w 657225"/>
                  <a:gd name="connsiteY59" fmla="*/ 294322 h 1238250"/>
                  <a:gd name="connsiteX60" fmla="*/ 143828 w 657225"/>
                  <a:gd name="connsiteY60" fmla="*/ 320040 h 1238250"/>
                  <a:gd name="connsiteX61" fmla="*/ 160973 w 657225"/>
                  <a:gd name="connsiteY61" fmla="*/ 346710 h 1238250"/>
                  <a:gd name="connsiteX62" fmla="*/ 180023 w 657225"/>
                  <a:gd name="connsiteY62" fmla="*/ 319087 h 1238250"/>
                  <a:gd name="connsiteX63" fmla="*/ 143828 w 657225"/>
                  <a:gd name="connsiteY63" fmla="*/ 936308 h 1238250"/>
                  <a:gd name="connsiteX64" fmla="*/ 162878 w 657225"/>
                  <a:gd name="connsiteY64" fmla="*/ 967740 h 1238250"/>
                  <a:gd name="connsiteX65" fmla="*/ 180975 w 657225"/>
                  <a:gd name="connsiteY65" fmla="*/ 942023 h 1238250"/>
                  <a:gd name="connsiteX66" fmla="*/ 163830 w 657225"/>
                  <a:gd name="connsiteY66" fmla="*/ 916305 h 1238250"/>
                  <a:gd name="connsiteX67" fmla="*/ 143828 w 657225"/>
                  <a:gd name="connsiteY67" fmla="*/ 936308 h 1238250"/>
                  <a:gd name="connsiteX68" fmla="*/ 62865 w 657225"/>
                  <a:gd name="connsiteY68" fmla="*/ 553403 h 1238250"/>
                  <a:gd name="connsiteX69" fmla="*/ 80010 w 657225"/>
                  <a:gd name="connsiteY69" fmla="*/ 581025 h 1238250"/>
                  <a:gd name="connsiteX70" fmla="*/ 99060 w 657225"/>
                  <a:gd name="connsiteY70" fmla="*/ 554355 h 1238250"/>
                  <a:gd name="connsiteX71" fmla="*/ 80963 w 657225"/>
                  <a:gd name="connsiteY71" fmla="*/ 524828 h 1238250"/>
                  <a:gd name="connsiteX72" fmla="*/ 62865 w 657225"/>
                  <a:gd name="connsiteY72" fmla="*/ 553403 h 1238250"/>
                  <a:gd name="connsiteX73" fmla="*/ 100013 w 657225"/>
                  <a:gd name="connsiteY73" fmla="*/ 82868 h 1238250"/>
                  <a:gd name="connsiteX74" fmla="*/ 82868 w 657225"/>
                  <a:gd name="connsiteY74" fmla="*/ 54293 h 1238250"/>
                  <a:gd name="connsiteX75" fmla="*/ 63818 w 657225"/>
                  <a:gd name="connsiteY75" fmla="*/ 80963 h 1238250"/>
                  <a:gd name="connsiteX76" fmla="*/ 80010 w 657225"/>
                  <a:gd name="connsiteY76" fmla="*/ 115252 h 1238250"/>
                  <a:gd name="connsiteX77" fmla="*/ 100013 w 657225"/>
                  <a:gd name="connsiteY77" fmla="*/ 82868 h 1238250"/>
                  <a:gd name="connsiteX78" fmla="*/ 264795 w 657225"/>
                  <a:gd name="connsiteY78" fmla="*/ 552450 h 1238250"/>
                  <a:gd name="connsiteX79" fmla="*/ 247650 w 657225"/>
                  <a:gd name="connsiteY79" fmla="*/ 524828 h 1238250"/>
                  <a:gd name="connsiteX80" fmla="*/ 229553 w 657225"/>
                  <a:gd name="connsiteY80" fmla="*/ 552450 h 1238250"/>
                  <a:gd name="connsiteX81" fmla="*/ 246698 w 657225"/>
                  <a:gd name="connsiteY81" fmla="*/ 581025 h 1238250"/>
                  <a:gd name="connsiteX82" fmla="*/ 264795 w 657225"/>
                  <a:gd name="connsiteY82" fmla="*/ 552450 h 1238250"/>
                  <a:gd name="connsiteX83" fmla="*/ 308610 w 657225"/>
                  <a:gd name="connsiteY83" fmla="*/ 82868 h 1238250"/>
                  <a:gd name="connsiteX84" fmla="*/ 327660 w 657225"/>
                  <a:gd name="connsiteY84" fmla="*/ 114300 h 1238250"/>
                  <a:gd name="connsiteX85" fmla="*/ 343853 w 657225"/>
                  <a:gd name="connsiteY85" fmla="*/ 82868 h 1238250"/>
                  <a:gd name="connsiteX86" fmla="*/ 325755 w 657225"/>
                  <a:gd name="connsiteY86" fmla="*/ 53340 h 1238250"/>
                  <a:gd name="connsiteX87" fmla="*/ 308610 w 657225"/>
                  <a:gd name="connsiteY87" fmla="*/ 82868 h 1238250"/>
                  <a:gd name="connsiteX88" fmla="*/ 511492 w 657225"/>
                  <a:gd name="connsiteY88" fmla="*/ 84772 h 1238250"/>
                  <a:gd name="connsiteX89" fmla="*/ 492443 w 657225"/>
                  <a:gd name="connsiteY89" fmla="*/ 54293 h 1238250"/>
                  <a:gd name="connsiteX90" fmla="*/ 475298 w 657225"/>
                  <a:gd name="connsiteY90" fmla="*/ 81915 h 1238250"/>
                  <a:gd name="connsiteX91" fmla="*/ 493395 w 657225"/>
                  <a:gd name="connsiteY91" fmla="*/ 114300 h 1238250"/>
                  <a:gd name="connsiteX92" fmla="*/ 511492 w 657225"/>
                  <a:gd name="connsiteY92" fmla="*/ 84772 h 1238250"/>
                  <a:gd name="connsiteX93" fmla="*/ 553403 w 657225"/>
                  <a:gd name="connsiteY93" fmla="*/ 85725 h 1238250"/>
                  <a:gd name="connsiteX94" fmla="*/ 571500 w 657225"/>
                  <a:gd name="connsiteY94" fmla="*/ 115252 h 1238250"/>
                  <a:gd name="connsiteX95" fmla="*/ 589598 w 657225"/>
                  <a:gd name="connsiteY95" fmla="*/ 82868 h 1238250"/>
                  <a:gd name="connsiteX96" fmla="*/ 572453 w 657225"/>
                  <a:gd name="connsiteY96" fmla="*/ 55245 h 1238250"/>
                  <a:gd name="connsiteX97" fmla="*/ 553403 w 657225"/>
                  <a:gd name="connsiteY97" fmla="*/ 85725 h 1238250"/>
                  <a:gd name="connsiteX98" fmla="*/ 426720 w 657225"/>
                  <a:gd name="connsiteY98" fmla="*/ 554355 h 1238250"/>
                  <a:gd name="connsiteX99" fmla="*/ 407670 w 657225"/>
                  <a:gd name="connsiteY99" fmla="*/ 524828 h 1238250"/>
                  <a:gd name="connsiteX100" fmla="*/ 391478 w 657225"/>
                  <a:gd name="connsiteY100" fmla="*/ 553403 h 1238250"/>
                  <a:gd name="connsiteX101" fmla="*/ 409575 w 657225"/>
                  <a:gd name="connsiteY101" fmla="*/ 581025 h 1238250"/>
                  <a:gd name="connsiteX102" fmla="*/ 426720 w 657225"/>
                  <a:gd name="connsiteY102" fmla="*/ 554355 h 1238250"/>
                  <a:gd name="connsiteX103" fmla="*/ 510540 w 657225"/>
                  <a:gd name="connsiteY103" fmla="*/ 552450 h 1238250"/>
                  <a:gd name="connsiteX104" fmla="*/ 491490 w 657225"/>
                  <a:gd name="connsiteY104" fmla="*/ 524828 h 1238250"/>
                  <a:gd name="connsiteX105" fmla="*/ 475298 w 657225"/>
                  <a:gd name="connsiteY105" fmla="*/ 551498 h 1238250"/>
                  <a:gd name="connsiteX106" fmla="*/ 491490 w 657225"/>
                  <a:gd name="connsiteY106" fmla="*/ 581025 h 1238250"/>
                  <a:gd name="connsiteX107" fmla="*/ 510540 w 657225"/>
                  <a:gd name="connsiteY107" fmla="*/ 552450 h 1238250"/>
                  <a:gd name="connsiteX108" fmla="*/ 589598 w 657225"/>
                  <a:gd name="connsiteY108" fmla="*/ 553403 h 1238250"/>
                  <a:gd name="connsiteX109" fmla="*/ 572453 w 657225"/>
                  <a:gd name="connsiteY109" fmla="*/ 524828 h 1238250"/>
                  <a:gd name="connsiteX110" fmla="*/ 554355 w 657225"/>
                  <a:gd name="connsiteY110" fmla="*/ 554355 h 1238250"/>
                  <a:gd name="connsiteX111" fmla="*/ 572453 w 657225"/>
                  <a:gd name="connsiteY111" fmla="*/ 581025 h 1238250"/>
                  <a:gd name="connsiteX112" fmla="*/ 589598 w 657225"/>
                  <a:gd name="connsiteY112" fmla="*/ 553403 h 1238250"/>
                  <a:gd name="connsiteX113" fmla="*/ 62865 w 657225"/>
                  <a:gd name="connsiteY113" fmla="*/ 862965 h 1238250"/>
                  <a:gd name="connsiteX114" fmla="*/ 80010 w 657225"/>
                  <a:gd name="connsiteY114" fmla="*/ 891540 h 1238250"/>
                  <a:gd name="connsiteX115" fmla="*/ 98108 w 657225"/>
                  <a:gd name="connsiteY115" fmla="*/ 864870 h 1238250"/>
                  <a:gd name="connsiteX116" fmla="*/ 80010 w 657225"/>
                  <a:gd name="connsiteY116" fmla="*/ 834390 h 1238250"/>
                  <a:gd name="connsiteX117" fmla="*/ 62865 w 657225"/>
                  <a:gd name="connsiteY117" fmla="*/ 862965 h 1238250"/>
                  <a:gd name="connsiteX118" fmla="*/ 264795 w 657225"/>
                  <a:gd name="connsiteY118" fmla="*/ 862012 h 1238250"/>
                  <a:gd name="connsiteX119" fmla="*/ 246698 w 657225"/>
                  <a:gd name="connsiteY119" fmla="*/ 833437 h 1238250"/>
                  <a:gd name="connsiteX120" fmla="*/ 229553 w 657225"/>
                  <a:gd name="connsiteY120" fmla="*/ 862012 h 1238250"/>
                  <a:gd name="connsiteX121" fmla="*/ 246698 w 657225"/>
                  <a:gd name="connsiteY121" fmla="*/ 890587 h 1238250"/>
                  <a:gd name="connsiteX122" fmla="*/ 264795 w 657225"/>
                  <a:gd name="connsiteY122" fmla="*/ 862012 h 1238250"/>
                  <a:gd name="connsiteX123" fmla="*/ 344805 w 657225"/>
                  <a:gd name="connsiteY123" fmla="*/ 862965 h 1238250"/>
                  <a:gd name="connsiteX124" fmla="*/ 325755 w 657225"/>
                  <a:gd name="connsiteY124" fmla="*/ 833437 h 1238250"/>
                  <a:gd name="connsiteX125" fmla="*/ 309563 w 657225"/>
                  <a:gd name="connsiteY125" fmla="*/ 860108 h 1238250"/>
                  <a:gd name="connsiteX126" fmla="*/ 326708 w 657225"/>
                  <a:gd name="connsiteY126" fmla="*/ 890587 h 1238250"/>
                  <a:gd name="connsiteX127" fmla="*/ 344805 w 657225"/>
                  <a:gd name="connsiteY127" fmla="*/ 862965 h 1238250"/>
                  <a:gd name="connsiteX128" fmla="*/ 390525 w 657225"/>
                  <a:gd name="connsiteY128" fmla="*/ 862012 h 1238250"/>
                  <a:gd name="connsiteX129" fmla="*/ 408623 w 657225"/>
                  <a:gd name="connsiteY129" fmla="*/ 890587 h 1238250"/>
                  <a:gd name="connsiteX130" fmla="*/ 426720 w 657225"/>
                  <a:gd name="connsiteY130" fmla="*/ 860108 h 1238250"/>
                  <a:gd name="connsiteX131" fmla="*/ 407670 w 657225"/>
                  <a:gd name="connsiteY131" fmla="*/ 833437 h 1238250"/>
                  <a:gd name="connsiteX132" fmla="*/ 390525 w 657225"/>
                  <a:gd name="connsiteY132" fmla="*/ 862012 h 1238250"/>
                  <a:gd name="connsiteX133" fmla="*/ 511492 w 657225"/>
                  <a:gd name="connsiteY133" fmla="*/ 862012 h 1238250"/>
                  <a:gd name="connsiteX134" fmla="*/ 493395 w 657225"/>
                  <a:gd name="connsiteY134" fmla="*/ 834390 h 1238250"/>
                  <a:gd name="connsiteX135" fmla="*/ 475298 w 657225"/>
                  <a:gd name="connsiteY135" fmla="*/ 862012 h 1238250"/>
                  <a:gd name="connsiteX136" fmla="*/ 493395 w 657225"/>
                  <a:gd name="connsiteY136" fmla="*/ 891540 h 1238250"/>
                  <a:gd name="connsiteX137" fmla="*/ 511492 w 657225"/>
                  <a:gd name="connsiteY137" fmla="*/ 862012 h 1238250"/>
                  <a:gd name="connsiteX138" fmla="*/ 589598 w 657225"/>
                  <a:gd name="connsiteY138" fmla="*/ 862012 h 1238250"/>
                  <a:gd name="connsiteX139" fmla="*/ 571500 w 657225"/>
                  <a:gd name="connsiteY139" fmla="*/ 834390 h 1238250"/>
                  <a:gd name="connsiteX140" fmla="*/ 554355 w 657225"/>
                  <a:gd name="connsiteY140" fmla="*/ 862012 h 1238250"/>
                  <a:gd name="connsiteX141" fmla="*/ 570548 w 657225"/>
                  <a:gd name="connsiteY141" fmla="*/ 890587 h 1238250"/>
                  <a:gd name="connsiteX142" fmla="*/ 589598 w 657225"/>
                  <a:gd name="connsiteY142" fmla="*/ 862012 h 1238250"/>
                  <a:gd name="connsiteX143" fmla="*/ 100013 w 657225"/>
                  <a:gd name="connsiteY143" fmla="*/ 1018223 h 1238250"/>
                  <a:gd name="connsiteX144" fmla="*/ 82868 w 657225"/>
                  <a:gd name="connsiteY144" fmla="*/ 989648 h 1238250"/>
                  <a:gd name="connsiteX145" fmla="*/ 63818 w 657225"/>
                  <a:gd name="connsiteY145" fmla="*/ 1018223 h 1238250"/>
                  <a:gd name="connsiteX146" fmla="*/ 82868 w 657225"/>
                  <a:gd name="connsiteY146" fmla="*/ 1046798 h 1238250"/>
                  <a:gd name="connsiteX147" fmla="*/ 100013 w 657225"/>
                  <a:gd name="connsiteY147" fmla="*/ 1018223 h 1238250"/>
                  <a:gd name="connsiteX148" fmla="*/ 264795 w 657225"/>
                  <a:gd name="connsiteY148" fmla="*/ 1018223 h 1238250"/>
                  <a:gd name="connsiteX149" fmla="*/ 247650 w 657225"/>
                  <a:gd name="connsiteY149" fmla="*/ 989648 h 1238250"/>
                  <a:gd name="connsiteX150" fmla="*/ 229553 w 657225"/>
                  <a:gd name="connsiteY150" fmla="*/ 1017270 h 1238250"/>
                  <a:gd name="connsiteX151" fmla="*/ 247650 w 657225"/>
                  <a:gd name="connsiteY151" fmla="*/ 1047750 h 1238250"/>
                  <a:gd name="connsiteX152" fmla="*/ 264795 w 657225"/>
                  <a:gd name="connsiteY152" fmla="*/ 1018223 h 1238250"/>
                  <a:gd name="connsiteX153" fmla="*/ 308610 w 657225"/>
                  <a:gd name="connsiteY153" fmla="*/ 1018223 h 1238250"/>
                  <a:gd name="connsiteX154" fmla="*/ 325755 w 657225"/>
                  <a:gd name="connsiteY154" fmla="*/ 1046798 h 1238250"/>
                  <a:gd name="connsiteX155" fmla="*/ 343853 w 657225"/>
                  <a:gd name="connsiteY155" fmla="*/ 1019175 h 1238250"/>
                  <a:gd name="connsiteX156" fmla="*/ 325755 w 657225"/>
                  <a:gd name="connsiteY156" fmla="*/ 988695 h 1238250"/>
                  <a:gd name="connsiteX157" fmla="*/ 308610 w 657225"/>
                  <a:gd name="connsiteY157" fmla="*/ 1018223 h 1238250"/>
                  <a:gd name="connsiteX158" fmla="*/ 426720 w 657225"/>
                  <a:gd name="connsiteY158" fmla="*/ 1018223 h 1238250"/>
                  <a:gd name="connsiteX159" fmla="*/ 409575 w 657225"/>
                  <a:gd name="connsiteY159" fmla="*/ 989648 h 1238250"/>
                  <a:gd name="connsiteX160" fmla="*/ 391478 w 657225"/>
                  <a:gd name="connsiteY160" fmla="*/ 1016317 h 1238250"/>
                  <a:gd name="connsiteX161" fmla="*/ 408623 w 657225"/>
                  <a:gd name="connsiteY161" fmla="*/ 1046798 h 1238250"/>
                  <a:gd name="connsiteX162" fmla="*/ 426720 w 657225"/>
                  <a:gd name="connsiteY162" fmla="*/ 1018223 h 1238250"/>
                  <a:gd name="connsiteX163" fmla="*/ 474345 w 657225"/>
                  <a:gd name="connsiteY163" fmla="*/ 1019175 h 1238250"/>
                  <a:gd name="connsiteX164" fmla="*/ 492443 w 657225"/>
                  <a:gd name="connsiteY164" fmla="*/ 1047750 h 1238250"/>
                  <a:gd name="connsiteX165" fmla="*/ 510540 w 657225"/>
                  <a:gd name="connsiteY165" fmla="*/ 1020128 h 1238250"/>
                  <a:gd name="connsiteX166" fmla="*/ 491490 w 657225"/>
                  <a:gd name="connsiteY166" fmla="*/ 990600 h 1238250"/>
                  <a:gd name="connsiteX167" fmla="*/ 474345 w 657225"/>
                  <a:gd name="connsiteY167" fmla="*/ 1019175 h 1238250"/>
                  <a:gd name="connsiteX168" fmla="*/ 589598 w 657225"/>
                  <a:gd name="connsiteY168" fmla="*/ 1019175 h 1238250"/>
                  <a:gd name="connsiteX169" fmla="*/ 570548 w 657225"/>
                  <a:gd name="connsiteY169" fmla="*/ 989648 h 1238250"/>
                  <a:gd name="connsiteX170" fmla="*/ 553403 w 657225"/>
                  <a:gd name="connsiteY170" fmla="*/ 1017270 h 1238250"/>
                  <a:gd name="connsiteX171" fmla="*/ 571500 w 657225"/>
                  <a:gd name="connsiteY171" fmla="*/ 1046798 h 1238250"/>
                  <a:gd name="connsiteX172" fmla="*/ 589598 w 657225"/>
                  <a:gd name="connsiteY172" fmla="*/ 1019175 h 1238250"/>
                  <a:gd name="connsiteX173" fmla="*/ 100013 w 657225"/>
                  <a:gd name="connsiteY173" fmla="*/ 1173480 h 1238250"/>
                  <a:gd name="connsiteX174" fmla="*/ 82868 w 657225"/>
                  <a:gd name="connsiteY174" fmla="*/ 1144905 h 1238250"/>
                  <a:gd name="connsiteX175" fmla="*/ 63818 w 657225"/>
                  <a:gd name="connsiteY175" fmla="*/ 1171575 h 1238250"/>
                  <a:gd name="connsiteX176" fmla="*/ 81915 w 657225"/>
                  <a:gd name="connsiteY176" fmla="*/ 1201103 h 1238250"/>
                  <a:gd name="connsiteX177" fmla="*/ 100013 w 657225"/>
                  <a:gd name="connsiteY177" fmla="*/ 1173480 h 1238250"/>
                  <a:gd name="connsiteX178" fmla="*/ 99060 w 657225"/>
                  <a:gd name="connsiteY178" fmla="*/ 398145 h 1238250"/>
                  <a:gd name="connsiteX179" fmla="*/ 80963 w 657225"/>
                  <a:gd name="connsiteY179" fmla="*/ 368618 h 1238250"/>
                  <a:gd name="connsiteX180" fmla="*/ 63818 w 657225"/>
                  <a:gd name="connsiteY180" fmla="*/ 394335 h 1238250"/>
                  <a:gd name="connsiteX181" fmla="*/ 80010 w 657225"/>
                  <a:gd name="connsiteY181" fmla="*/ 426720 h 1238250"/>
                  <a:gd name="connsiteX182" fmla="*/ 99060 w 657225"/>
                  <a:gd name="connsiteY182" fmla="*/ 398145 h 1238250"/>
                  <a:gd name="connsiteX183" fmla="*/ 344805 w 657225"/>
                  <a:gd name="connsiteY183" fmla="*/ 551498 h 1238250"/>
                  <a:gd name="connsiteX184" fmla="*/ 327660 w 657225"/>
                  <a:gd name="connsiteY184" fmla="*/ 524828 h 1238250"/>
                  <a:gd name="connsiteX185" fmla="*/ 309563 w 657225"/>
                  <a:gd name="connsiteY185" fmla="*/ 554355 h 1238250"/>
                  <a:gd name="connsiteX186" fmla="*/ 326708 w 657225"/>
                  <a:gd name="connsiteY186" fmla="*/ 581025 h 1238250"/>
                  <a:gd name="connsiteX187" fmla="*/ 344805 w 657225"/>
                  <a:gd name="connsiteY187" fmla="*/ 551498 h 1238250"/>
                  <a:gd name="connsiteX188" fmla="*/ 264795 w 657225"/>
                  <a:gd name="connsiteY188" fmla="*/ 397193 h 1238250"/>
                  <a:gd name="connsiteX189" fmla="*/ 248603 w 657225"/>
                  <a:gd name="connsiteY189" fmla="*/ 368618 h 1238250"/>
                  <a:gd name="connsiteX190" fmla="*/ 229553 w 657225"/>
                  <a:gd name="connsiteY190" fmla="*/ 395287 h 1238250"/>
                  <a:gd name="connsiteX191" fmla="*/ 246698 w 657225"/>
                  <a:gd name="connsiteY191" fmla="*/ 425768 h 1238250"/>
                  <a:gd name="connsiteX192" fmla="*/ 264795 w 657225"/>
                  <a:gd name="connsiteY192" fmla="*/ 397193 h 1238250"/>
                  <a:gd name="connsiteX193" fmla="*/ 344805 w 657225"/>
                  <a:gd name="connsiteY193" fmla="*/ 398145 h 1238250"/>
                  <a:gd name="connsiteX194" fmla="*/ 325755 w 657225"/>
                  <a:gd name="connsiteY194" fmla="*/ 368618 h 1238250"/>
                  <a:gd name="connsiteX195" fmla="*/ 308610 w 657225"/>
                  <a:gd name="connsiteY195" fmla="*/ 394335 h 1238250"/>
                  <a:gd name="connsiteX196" fmla="*/ 325755 w 657225"/>
                  <a:gd name="connsiteY196" fmla="*/ 425768 h 1238250"/>
                  <a:gd name="connsiteX197" fmla="*/ 344805 w 657225"/>
                  <a:gd name="connsiteY197" fmla="*/ 398145 h 1238250"/>
                  <a:gd name="connsiteX198" fmla="*/ 427673 w 657225"/>
                  <a:gd name="connsiteY198" fmla="*/ 396240 h 1238250"/>
                  <a:gd name="connsiteX199" fmla="*/ 410528 w 657225"/>
                  <a:gd name="connsiteY199" fmla="*/ 368618 h 1238250"/>
                  <a:gd name="connsiteX200" fmla="*/ 392430 w 657225"/>
                  <a:gd name="connsiteY200" fmla="*/ 395287 h 1238250"/>
                  <a:gd name="connsiteX201" fmla="*/ 409575 w 657225"/>
                  <a:gd name="connsiteY201" fmla="*/ 425768 h 1238250"/>
                  <a:gd name="connsiteX202" fmla="*/ 427673 w 657225"/>
                  <a:gd name="connsiteY202" fmla="*/ 396240 h 1238250"/>
                  <a:gd name="connsiteX203" fmla="*/ 511492 w 657225"/>
                  <a:gd name="connsiteY203" fmla="*/ 397193 h 1238250"/>
                  <a:gd name="connsiteX204" fmla="*/ 494348 w 657225"/>
                  <a:gd name="connsiteY204" fmla="*/ 368618 h 1238250"/>
                  <a:gd name="connsiteX205" fmla="*/ 476250 w 657225"/>
                  <a:gd name="connsiteY205" fmla="*/ 396240 h 1238250"/>
                  <a:gd name="connsiteX206" fmla="*/ 494348 w 657225"/>
                  <a:gd name="connsiteY206" fmla="*/ 425768 h 1238250"/>
                  <a:gd name="connsiteX207" fmla="*/ 511492 w 657225"/>
                  <a:gd name="connsiteY207" fmla="*/ 397193 h 1238250"/>
                  <a:gd name="connsiteX208" fmla="*/ 553403 w 657225"/>
                  <a:gd name="connsiteY208" fmla="*/ 397193 h 1238250"/>
                  <a:gd name="connsiteX209" fmla="*/ 571500 w 657225"/>
                  <a:gd name="connsiteY209" fmla="*/ 425768 h 1238250"/>
                  <a:gd name="connsiteX210" fmla="*/ 589598 w 657225"/>
                  <a:gd name="connsiteY210" fmla="*/ 398145 h 1238250"/>
                  <a:gd name="connsiteX211" fmla="*/ 571500 w 657225"/>
                  <a:gd name="connsiteY211" fmla="*/ 367665 h 1238250"/>
                  <a:gd name="connsiteX212" fmla="*/ 553403 w 657225"/>
                  <a:gd name="connsiteY212" fmla="*/ 397193 h 1238250"/>
                  <a:gd name="connsiteX213" fmla="*/ 308610 w 657225"/>
                  <a:gd name="connsiteY213" fmla="*/ 707708 h 1238250"/>
                  <a:gd name="connsiteX214" fmla="*/ 327660 w 657225"/>
                  <a:gd name="connsiteY214" fmla="*/ 734378 h 1238250"/>
                  <a:gd name="connsiteX215" fmla="*/ 344805 w 657225"/>
                  <a:gd name="connsiteY215" fmla="*/ 707708 h 1238250"/>
                  <a:gd name="connsiteX216" fmla="*/ 327660 w 657225"/>
                  <a:gd name="connsiteY216" fmla="*/ 680085 h 1238250"/>
                  <a:gd name="connsiteX217" fmla="*/ 308610 w 657225"/>
                  <a:gd name="connsiteY217" fmla="*/ 707708 h 1238250"/>
                  <a:gd name="connsiteX218" fmla="*/ 391478 w 657225"/>
                  <a:gd name="connsiteY218" fmla="*/ 706755 h 1238250"/>
                  <a:gd name="connsiteX219" fmla="*/ 410528 w 657225"/>
                  <a:gd name="connsiteY219" fmla="*/ 734378 h 1238250"/>
                  <a:gd name="connsiteX220" fmla="*/ 426720 w 657225"/>
                  <a:gd name="connsiteY220" fmla="*/ 707708 h 1238250"/>
                  <a:gd name="connsiteX221" fmla="*/ 407670 w 657225"/>
                  <a:gd name="connsiteY221" fmla="*/ 680085 h 1238250"/>
                  <a:gd name="connsiteX222" fmla="*/ 391478 w 657225"/>
                  <a:gd name="connsiteY222" fmla="*/ 706755 h 1238250"/>
                  <a:gd name="connsiteX223" fmla="*/ 475298 w 657225"/>
                  <a:gd name="connsiteY223" fmla="*/ 706755 h 1238250"/>
                  <a:gd name="connsiteX224" fmla="*/ 494348 w 657225"/>
                  <a:gd name="connsiteY224" fmla="*/ 735330 h 1238250"/>
                  <a:gd name="connsiteX225" fmla="*/ 510540 w 657225"/>
                  <a:gd name="connsiteY225" fmla="*/ 708660 h 1238250"/>
                  <a:gd name="connsiteX226" fmla="*/ 493395 w 657225"/>
                  <a:gd name="connsiteY226" fmla="*/ 681037 h 1238250"/>
                  <a:gd name="connsiteX227" fmla="*/ 475298 w 657225"/>
                  <a:gd name="connsiteY227" fmla="*/ 706755 h 1238250"/>
                  <a:gd name="connsiteX228" fmla="*/ 589598 w 657225"/>
                  <a:gd name="connsiteY228" fmla="*/ 706755 h 1238250"/>
                  <a:gd name="connsiteX229" fmla="*/ 571500 w 657225"/>
                  <a:gd name="connsiteY229" fmla="*/ 681037 h 1238250"/>
                  <a:gd name="connsiteX230" fmla="*/ 554355 w 657225"/>
                  <a:gd name="connsiteY230" fmla="*/ 706755 h 1238250"/>
                  <a:gd name="connsiteX231" fmla="*/ 570548 w 657225"/>
                  <a:gd name="connsiteY231" fmla="*/ 735330 h 1238250"/>
                  <a:gd name="connsiteX232" fmla="*/ 589598 w 657225"/>
                  <a:gd name="connsiteY232" fmla="*/ 706755 h 1238250"/>
                  <a:gd name="connsiteX233" fmla="*/ 63818 w 657225"/>
                  <a:gd name="connsiteY233" fmla="*/ 163830 h 1238250"/>
                  <a:gd name="connsiteX234" fmla="*/ 81915 w 657225"/>
                  <a:gd name="connsiteY234" fmla="*/ 191452 h 1238250"/>
                  <a:gd name="connsiteX235" fmla="*/ 100013 w 657225"/>
                  <a:gd name="connsiteY235" fmla="*/ 168593 h 1238250"/>
                  <a:gd name="connsiteX236" fmla="*/ 83820 w 657225"/>
                  <a:gd name="connsiteY236" fmla="*/ 139065 h 1238250"/>
                  <a:gd name="connsiteX237" fmla="*/ 63818 w 657225"/>
                  <a:gd name="connsiteY237" fmla="*/ 163830 h 1238250"/>
                  <a:gd name="connsiteX238" fmla="*/ 229553 w 657225"/>
                  <a:gd name="connsiteY238" fmla="*/ 165735 h 1238250"/>
                  <a:gd name="connsiteX239" fmla="*/ 246698 w 657225"/>
                  <a:gd name="connsiteY239" fmla="*/ 191452 h 1238250"/>
                  <a:gd name="connsiteX240" fmla="*/ 264795 w 657225"/>
                  <a:gd name="connsiteY240" fmla="*/ 163830 h 1238250"/>
                  <a:gd name="connsiteX241" fmla="*/ 246698 w 657225"/>
                  <a:gd name="connsiteY241" fmla="*/ 139065 h 1238250"/>
                  <a:gd name="connsiteX242" fmla="*/ 229553 w 657225"/>
                  <a:gd name="connsiteY242" fmla="*/ 165735 h 1238250"/>
                  <a:gd name="connsiteX243" fmla="*/ 308610 w 657225"/>
                  <a:gd name="connsiteY243" fmla="*/ 165735 h 1238250"/>
                  <a:gd name="connsiteX244" fmla="*/ 325755 w 657225"/>
                  <a:gd name="connsiteY244" fmla="*/ 191452 h 1238250"/>
                  <a:gd name="connsiteX245" fmla="*/ 344805 w 657225"/>
                  <a:gd name="connsiteY245" fmla="*/ 163830 h 1238250"/>
                  <a:gd name="connsiteX246" fmla="*/ 325755 w 657225"/>
                  <a:gd name="connsiteY246" fmla="*/ 139065 h 1238250"/>
                  <a:gd name="connsiteX247" fmla="*/ 308610 w 657225"/>
                  <a:gd name="connsiteY247" fmla="*/ 165735 h 1238250"/>
                  <a:gd name="connsiteX248" fmla="*/ 391478 w 657225"/>
                  <a:gd name="connsiteY248" fmla="*/ 165735 h 1238250"/>
                  <a:gd name="connsiteX249" fmla="*/ 408623 w 657225"/>
                  <a:gd name="connsiteY249" fmla="*/ 191452 h 1238250"/>
                  <a:gd name="connsiteX250" fmla="*/ 426720 w 657225"/>
                  <a:gd name="connsiteY250" fmla="*/ 163830 h 1238250"/>
                  <a:gd name="connsiteX251" fmla="*/ 408623 w 657225"/>
                  <a:gd name="connsiteY251" fmla="*/ 139065 h 1238250"/>
                  <a:gd name="connsiteX252" fmla="*/ 391478 w 657225"/>
                  <a:gd name="connsiteY252" fmla="*/ 165735 h 1238250"/>
                  <a:gd name="connsiteX253" fmla="*/ 475298 w 657225"/>
                  <a:gd name="connsiteY253" fmla="*/ 164783 h 1238250"/>
                  <a:gd name="connsiteX254" fmla="*/ 492443 w 657225"/>
                  <a:gd name="connsiteY254" fmla="*/ 191452 h 1238250"/>
                  <a:gd name="connsiteX255" fmla="*/ 510540 w 657225"/>
                  <a:gd name="connsiteY255" fmla="*/ 166688 h 1238250"/>
                  <a:gd name="connsiteX256" fmla="*/ 491490 w 657225"/>
                  <a:gd name="connsiteY256" fmla="*/ 139065 h 1238250"/>
                  <a:gd name="connsiteX257" fmla="*/ 475298 w 657225"/>
                  <a:gd name="connsiteY257" fmla="*/ 164783 h 1238250"/>
                  <a:gd name="connsiteX258" fmla="*/ 553403 w 657225"/>
                  <a:gd name="connsiteY258" fmla="*/ 163830 h 1238250"/>
                  <a:gd name="connsiteX259" fmla="*/ 570548 w 657225"/>
                  <a:gd name="connsiteY259" fmla="*/ 191452 h 1238250"/>
                  <a:gd name="connsiteX260" fmla="*/ 588645 w 657225"/>
                  <a:gd name="connsiteY260" fmla="*/ 166688 h 1238250"/>
                  <a:gd name="connsiteX261" fmla="*/ 570548 w 657225"/>
                  <a:gd name="connsiteY261" fmla="*/ 139065 h 1238250"/>
                  <a:gd name="connsiteX262" fmla="*/ 553403 w 657225"/>
                  <a:gd name="connsiteY262" fmla="*/ 163830 h 1238250"/>
                  <a:gd name="connsiteX263" fmla="*/ 99060 w 657225"/>
                  <a:gd name="connsiteY263" fmla="*/ 243840 h 1238250"/>
                  <a:gd name="connsiteX264" fmla="*/ 80963 w 657225"/>
                  <a:gd name="connsiteY264" fmla="*/ 216218 h 1238250"/>
                  <a:gd name="connsiteX265" fmla="*/ 62865 w 657225"/>
                  <a:gd name="connsiteY265" fmla="*/ 243840 h 1238250"/>
                  <a:gd name="connsiteX266" fmla="*/ 81915 w 657225"/>
                  <a:gd name="connsiteY266" fmla="*/ 270510 h 1238250"/>
                  <a:gd name="connsiteX267" fmla="*/ 99060 w 657225"/>
                  <a:gd name="connsiteY267" fmla="*/ 243840 h 1238250"/>
                  <a:gd name="connsiteX268" fmla="*/ 264795 w 657225"/>
                  <a:gd name="connsiteY268" fmla="*/ 244793 h 1238250"/>
                  <a:gd name="connsiteX269" fmla="*/ 245745 w 657225"/>
                  <a:gd name="connsiteY269" fmla="*/ 216218 h 1238250"/>
                  <a:gd name="connsiteX270" fmla="*/ 229553 w 657225"/>
                  <a:gd name="connsiteY270" fmla="*/ 242887 h 1238250"/>
                  <a:gd name="connsiteX271" fmla="*/ 247650 w 657225"/>
                  <a:gd name="connsiteY271" fmla="*/ 270510 h 1238250"/>
                  <a:gd name="connsiteX272" fmla="*/ 264795 w 657225"/>
                  <a:gd name="connsiteY272" fmla="*/ 244793 h 1238250"/>
                  <a:gd name="connsiteX273" fmla="*/ 308610 w 657225"/>
                  <a:gd name="connsiteY273" fmla="*/ 242887 h 1238250"/>
                  <a:gd name="connsiteX274" fmla="*/ 325755 w 657225"/>
                  <a:gd name="connsiteY274" fmla="*/ 270510 h 1238250"/>
                  <a:gd name="connsiteX275" fmla="*/ 343853 w 657225"/>
                  <a:gd name="connsiteY275" fmla="*/ 245745 h 1238250"/>
                  <a:gd name="connsiteX276" fmla="*/ 324803 w 657225"/>
                  <a:gd name="connsiteY276" fmla="*/ 216218 h 1238250"/>
                  <a:gd name="connsiteX277" fmla="*/ 308610 w 657225"/>
                  <a:gd name="connsiteY277" fmla="*/ 242887 h 1238250"/>
                  <a:gd name="connsiteX278" fmla="*/ 391478 w 657225"/>
                  <a:gd name="connsiteY278" fmla="*/ 243840 h 1238250"/>
                  <a:gd name="connsiteX279" fmla="*/ 409575 w 657225"/>
                  <a:gd name="connsiteY279" fmla="*/ 270510 h 1238250"/>
                  <a:gd name="connsiteX280" fmla="*/ 426720 w 657225"/>
                  <a:gd name="connsiteY280" fmla="*/ 244793 h 1238250"/>
                  <a:gd name="connsiteX281" fmla="*/ 409575 w 657225"/>
                  <a:gd name="connsiteY281" fmla="*/ 216218 h 1238250"/>
                  <a:gd name="connsiteX282" fmla="*/ 391478 w 657225"/>
                  <a:gd name="connsiteY282" fmla="*/ 243840 h 1238250"/>
                  <a:gd name="connsiteX283" fmla="*/ 510540 w 657225"/>
                  <a:gd name="connsiteY283" fmla="*/ 244793 h 1238250"/>
                  <a:gd name="connsiteX284" fmla="*/ 491490 w 657225"/>
                  <a:gd name="connsiteY284" fmla="*/ 216218 h 1238250"/>
                  <a:gd name="connsiteX285" fmla="*/ 475298 w 657225"/>
                  <a:gd name="connsiteY285" fmla="*/ 245745 h 1238250"/>
                  <a:gd name="connsiteX286" fmla="*/ 492443 w 657225"/>
                  <a:gd name="connsiteY286" fmla="*/ 270510 h 1238250"/>
                  <a:gd name="connsiteX287" fmla="*/ 510540 w 657225"/>
                  <a:gd name="connsiteY287" fmla="*/ 244793 h 1238250"/>
                  <a:gd name="connsiteX288" fmla="*/ 589598 w 657225"/>
                  <a:gd name="connsiteY288" fmla="*/ 243840 h 1238250"/>
                  <a:gd name="connsiteX289" fmla="*/ 570548 w 657225"/>
                  <a:gd name="connsiteY289" fmla="*/ 215265 h 1238250"/>
                  <a:gd name="connsiteX290" fmla="*/ 554355 w 657225"/>
                  <a:gd name="connsiteY290" fmla="*/ 244793 h 1238250"/>
                  <a:gd name="connsiteX291" fmla="*/ 572453 w 657225"/>
                  <a:gd name="connsiteY291" fmla="*/ 270510 h 1238250"/>
                  <a:gd name="connsiteX292" fmla="*/ 589598 w 657225"/>
                  <a:gd name="connsiteY292" fmla="*/ 243840 h 1238250"/>
                  <a:gd name="connsiteX293" fmla="*/ 63818 w 657225"/>
                  <a:gd name="connsiteY293" fmla="*/ 319087 h 1238250"/>
                  <a:gd name="connsiteX294" fmla="*/ 80963 w 657225"/>
                  <a:gd name="connsiteY294" fmla="*/ 346710 h 1238250"/>
                  <a:gd name="connsiteX295" fmla="*/ 99060 w 657225"/>
                  <a:gd name="connsiteY295" fmla="*/ 319087 h 1238250"/>
                  <a:gd name="connsiteX296" fmla="*/ 80010 w 657225"/>
                  <a:gd name="connsiteY296" fmla="*/ 295275 h 1238250"/>
                  <a:gd name="connsiteX297" fmla="*/ 63818 w 657225"/>
                  <a:gd name="connsiteY297" fmla="*/ 319087 h 1238250"/>
                  <a:gd name="connsiteX298" fmla="*/ 308610 w 657225"/>
                  <a:gd name="connsiteY298" fmla="*/ 320993 h 1238250"/>
                  <a:gd name="connsiteX299" fmla="*/ 325755 w 657225"/>
                  <a:gd name="connsiteY299" fmla="*/ 345758 h 1238250"/>
                  <a:gd name="connsiteX300" fmla="*/ 344805 w 657225"/>
                  <a:gd name="connsiteY300" fmla="*/ 318135 h 1238250"/>
                  <a:gd name="connsiteX301" fmla="*/ 326708 w 657225"/>
                  <a:gd name="connsiteY301" fmla="*/ 293370 h 1238250"/>
                  <a:gd name="connsiteX302" fmla="*/ 308610 w 657225"/>
                  <a:gd name="connsiteY302" fmla="*/ 320993 h 1238250"/>
                  <a:gd name="connsiteX303" fmla="*/ 510540 w 657225"/>
                  <a:gd name="connsiteY303" fmla="*/ 321945 h 1238250"/>
                  <a:gd name="connsiteX304" fmla="*/ 492443 w 657225"/>
                  <a:gd name="connsiteY304" fmla="*/ 294322 h 1238250"/>
                  <a:gd name="connsiteX305" fmla="*/ 474345 w 657225"/>
                  <a:gd name="connsiteY305" fmla="*/ 319087 h 1238250"/>
                  <a:gd name="connsiteX306" fmla="*/ 490538 w 657225"/>
                  <a:gd name="connsiteY306" fmla="*/ 345758 h 1238250"/>
                  <a:gd name="connsiteX307" fmla="*/ 510540 w 657225"/>
                  <a:gd name="connsiteY307" fmla="*/ 321945 h 1238250"/>
                  <a:gd name="connsiteX308" fmla="*/ 589598 w 657225"/>
                  <a:gd name="connsiteY308" fmla="*/ 320040 h 1238250"/>
                  <a:gd name="connsiteX309" fmla="*/ 572453 w 657225"/>
                  <a:gd name="connsiteY309" fmla="*/ 294322 h 1238250"/>
                  <a:gd name="connsiteX310" fmla="*/ 554355 w 657225"/>
                  <a:gd name="connsiteY310" fmla="*/ 319087 h 1238250"/>
                  <a:gd name="connsiteX311" fmla="*/ 573405 w 657225"/>
                  <a:gd name="connsiteY311" fmla="*/ 346710 h 1238250"/>
                  <a:gd name="connsiteX312" fmla="*/ 589598 w 657225"/>
                  <a:gd name="connsiteY312" fmla="*/ 320040 h 1238250"/>
                  <a:gd name="connsiteX313" fmla="*/ 63818 w 657225"/>
                  <a:gd name="connsiteY313" fmla="*/ 785812 h 1238250"/>
                  <a:gd name="connsiteX314" fmla="*/ 80963 w 657225"/>
                  <a:gd name="connsiteY314" fmla="*/ 811530 h 1238250"/>
                  <a:gd name="connsiteX315" fmla="*/ 100013 w 657225"/>
                  <a:gd name="connsiteY315" fmla="*/ 786765 h 1238250"/>
                  <a:gd name="connsiteX316" fmla="*/ 81915 w 657225"/>
                  <a:gd name="connsiteY316" fmla="*/ 759143 h 1238250"/>
                  <a:gd name="connsiteX317" fmla="*/ 63818 w 657225"/>
                  <a:gd name="connsiteY317" fmla="*/ 785812 h 1238250"/>
                  <a:gd name="connsiteX318" fmla="*/ 229553 w 657225"/>
                  <a:gd name="connsiteY318" fmla="*/ 783908 h 1238250"/>
                  <a:gd name="connsiteX319" fmla="*/ 247650 w 657225"/>
                  <a:gd name="connsiteY319" fmla="*/ 811530 h 1238250"/>
                  <a:gd name="connsiteX320" fmla="*/ 264795 w 657225"/>
                  <a:gd name="connsiteY320" fmla="*/ 788670 h 1238250"/>
                  <a:gd name="connsiteX321" fmla="*/ 247650 w 657225"/>
                  <a:gd name="connsiteY321" fmla="*/ 760095 h 1238250"/>
                  <a:gd name="connsiteX322" fmla="*/ 229553 w 657225"/>
                  <a:gd name="connsiteY322" fmla="*/ 783908 h 1238250"/>
                  <a:gd name="connsiteX323" fmla="*/ 344805 w 657225"/>
                  <a:gd name="connsiteY323" fmla="*/ 783908 h 1238250"/>
                  <a:gd name="connsiteX324" fmla="*/ 327660 w 657225"/>
                  <a:gd name="connsiteY324" fmla="*/ 759143 h 1238250"/>
                  <a:gd name="connsiteX325" fmla="*/ 308610 w 657225"/>
                  <a:gd name="connsiteY325" fmla="*/ 785812 h 1238250"/>
                  <a:gd name="connsiteX326" fmla="*/ 326708 w 657225"/>
                  <a:gd name="connsiteY326" fmla="*/ 810578 h 1238250"/>
                  <a:gd name="connsiteX327" fmla="*/ 344805 w 657225"/>
                  <a:gd name="connsiteY327" fmla="*/ 783908 h 1238250"/>
                  <a:gd name="connsiteX328" fmla="*/ 392430 w 657225"/>
                  <a:gd name="connsiteY328" fmla="*/ 788670 h 1238250"/>
                  <a:gd name="connsiteX329" fmla="*/ 408623 w 657225"/>
                  <a:gd name="connsiteY329" fmla="*/ 811530 h 1238250"/>
                  <a:gd name="connsiteX330" fmla="*/ 426720 w 657225"/>
                  <a:gd name="connsiteY330" fmla="*/ 788670 h 1238250"/>
                  <a:gd name="connsiteX331" fmla="*/ 410528 w 657225"/>
                  <a:gd name="connsiteY331" fmla="*/ 759143 h 1238250"/>
                  <a:gd name="connsiteX332" fmla="*/ 392430 w 657225"/>
                  <a:gd name="connsiteY332" fmla="*/ 788670 h 1238250"/>
                  <a:gd name="connsiteX333" fmla="*/ 475298 w 657225"/>
                  <a:gd name="connsiteY333" fmla="*/ 785812 h 1238250"/>
                  <a:gd name="connsiteX334" fmla="*/ 491490 w 657225"/>
                  <a:gd name="connsiteY334" fmla="*/ 811530 h 1238250"/>
                  <a:gd name="connsiteX335" fmla="*/ 510540 w 657225"/>
                  <a:gd name="connsiteY335" fmla="*/ 787718 h 1238250"/>
                  <a:gd name="connsiteX336" fmla="*/ 492443 w 657225"/>
                  <a:gd name="connsiteY336" fmla="*/ 760095 h 1238250"/>
                  <a:gd name="connsiteX337" fmla="*/ 475298 w 657225"/>
                  <a:gd name="connsiteY337" fmla="*/ 785812 h 1238250"/>
                  <a:gd name="connsiteX338" fmla="*/ 589598 w 657225"/>
                  <a:gd name="connsiteY338" fmla="*/ 786765 h 1238250"/>
                  <a:gd name="connsiteX339" fmla="*/ 571500 w 657225"/>
                  <a:gd name="connsiteY339" fmla="*/ 759143 h 1238250"/>
                  <a:gd name="connsiteX340" fmla="*/ 553403 w 657225"/>
                  <a:gd name="connsiteY340" fmla="*/ 782003 h 1238250"/>
                  <a:gd name="connsiteX341" fmla="*/ 569595 w 657225"/>
                  <a:gd name="connsiteY341" fmla="*/ 811530 h 1238250"/>
                  <a:gd name="connsiteX342" fmla="*/ 589598 w 657225"/>
                  <a:gd name="connsiteY342" fmla="*/ 786765 h 1238250"/>
                  <a:gd name="connsiteX343" fmla="*/ 99060 w 657225"/>
                  <a:gd name="connsiteY343" fmla="*/ 631508 h 1238250"/>
                  <a:gd name="connsiteX344" fmla="*/ 80963 w 657225"/>
                  <a:gd name="connsiteY344" fmla="*/ 603885 h 1238250"/>
                  <a:gd name="connsiteX345" fmla="*/ 63818 w 657225"/>
                  <a:gd name="connsiteY345" fmla="*/ 629603 h 1238250"/>
                  <a:gd name="connsiteX346" fmla="*/ 80963 w 657225"/>
                  <a:gd name="connsiteY346" fmla="*/ 655320 h 1238250"/>
                  <a:gd name="connsiteX347" fmla="*/ 99060 w 657225"/>
                  <a:gd name="connsiteY347" fmla="*/ 631508 h 1238250"/>
                  <a:gd name="connsiteX348" fmla="*/ 264795 w 657225"/>
                  <a:gd name="connsiteY348" fmla="*/ 629603 h 1238250"/>
                  <a:gd name="connsiteX349" fmla="*/ 247650 w 657225"/>
                  <a:gd name="connsiteY349" fmla="*/ 603885 h 1238250"/>
                  <a:gd name="connsiteX350" fmla="*/ 229553 w 657225"/>
                  <a:gd name="connsiteY350" fmla="*/ 628650 h 1238250"/>
                  <a:gd name="connsiteX351" fmla="*/ 247650 w 657225"/>
                  <a:gd name="connsiteY351" fmla="*/ 656273 h 1238250"/>
                  <a:gd name="connsiteX352" fmla="*/ 264795 w 657225"/>
                  <a:gd name="connsiteY352" fmla="*/ 629603 h 1238250"/>
                  <a:gd name="connsiteX353" fmla="*/ 344805 w 657225"/>
                  <a:gd name="connsiteY353" fmla="*/ 631508 h 1238250"/>
                  <a:gd name="connsiteX354" fmla="*/ 326708 w 657225"/>
                  <a:gd name="connsiteY354" fmla="*/ 603885 h 1238250"/>
                  <a:gd name="connsiteX355" fmla="*/ 308610 w 657225"/>
                  <a:gd name="connsiteY355" fmla="*/ 626745 h 1238250"/>
                  <a:gd name="connsiteX356" fmla="*/ 324803 w 657225"/>
                  <a:gd name="connsiteY356" fmla="*/ 656273 h 1238250"/>
                  <a:gd name="connsiteX357" fmla="*/ 344805 w 657225"/>
                  <a:gd name="connsiteY357" fmla="*/ 631508 h 1238250"/>
                  <a:gd name="connsiteX358" fmla="*/ 426720 w 657225"/>
                  <a:gd name="connsiteY358" fmla="*/ 628650 h 1238250"/>
                  <a:gd name="connsiteX359" fmla="*/ 410528 w 657225"/>
                  <a:gd name="connsiteY359" fmla="*/ 603885 h 1238250"/>
                  <a:gd name="connsiteX360" fmla="*/ 391478 w 657225"/>
                  <a:gd name="connsiteY360" fmla="*/ 627698 h 1238250"/>
                  <a:gd name="connsiteX361" fmla="*/ 408623 w 657225"/>
                  <a:gd name="connsiteY361" fmla="*/ 655320 h 1238250"/>
                  <a:gd name="connsiteX362" fmla="*/ 426720 w 657225"/>
                  <a:gd name="connsiteY362" fmla="*/ 628650 h 1238250"/>
                  <a:gd name="connsiteX363" fmla="*/ 510540 w 657225"/>
                  <a:gd name="connsiteY363" fmla="*/ 629603 h 1238250"/>
                  <a:gd name="connsiteX364" fmla="*/ 493395 w 657225"/>
                  <a:gd name="connsiteY364" fmla="*/ 603885 h 1238250"/>
                  <a:gd name="connsiteX365" fmla="*/ 474345 w 657225"/>
                  <a:gd name="connsiteY365" fmla="*/ 628650 h 1238250"/>
                  <a:gd name="connsiteX366" fmla="*/ 492443 w 657225"/>
                  <a:gd name="connsiteY366" fmla="*/ 656273 h 1238250"/>
                  <a:gd name="connsiteX367" fmla="*/ 510540 w 657225"/>
                  <a:gd name="connsiteY367" fmla="*/ 629603 h 1238250"/>
                  <a:gd name="connsiteX368" fmla="*/ 589598 w 657225"/>
                  <a:gd name="connsiteY368" fmla="*/ 628650 h 1238250"/>
                  <a:gd name="connsiteX369" fmla="*/ 571500 w 657225"/>
                  <a:gd name="connsiteY369" fmla="*/ 603885 h 1238250"/>
                  <a:gd name="connsiteX370" fmla="*/ 553403 w 657225"/>
                  <a:gd name="connsiteY370" fmla="*/ 628650 h 1238250"/>
                  <a:gd name="connsiteX371" fmla="*/ 571500 w 657225"/>
                  <a:gd name="connsiteY371" fmla="*/ 656273 h 1238250"/>
                  <a:gd name="connsiteX372" fmla="*/ 589598 w 657225"/>
                  <a:gd name="connsiteY372" fmla="*/ 628650 h 1238250"/>
                  <a:gd name="connsiteX373" fmla="*/ 99060 w 657225"/>
                  <a:gd name="connsiteY373" fmla="*/ 941070 h 1238250"/>
                  <a:gd name="connsiteX374" fmla="*/ 81915 w 657225"/>
                  <a:gd name="connsiteY374" fmla="*/ 914400 h 1238250"/>
                  <a:gd name="connsiteX375" fmla="*/ 63818 w 657225"/>
                  <a:gd name="connsiteY375" fmla="*/ 939165 h 1238250"/>
                  <a:gd name="connsiteX376" fmla="*/ 82868 w 657225"/>
                  <a:gd name="connsiteY376" fmla="*/ 966787 h 1238250"/>
                  <a:gd name="connsiteX377" fmla="*/ 99060 w 657225"/>
                  <a:gd name="connsiteY377" fmla="*/ 941070 h 1238250"/>
                  <a:gd name="connsiteX378" fmla="*/ 308610 w 657225"/>
                  <a:gd name="connsiteY378" fmla="*/ 939165 h 1238250"/>
                  <a:gd name="connsiteX379" fmla="*/ 325755 w 657225"/>
                  <a:gd name="connsiteY379" fmla="*/ 966787 h 1238250"/>
                  <a:gd name="connsiteX380" fmla="*/ 343853 w 657225"/>
                  <a:gd name="connsiteY380" fmla="*/ 942023 h 1238250"/>
                  <a:gd name="connsiteX381" fmla="*/ 324803 w 657225"/>
                  <a:gd name="connsiteY381" fmla="*/ 915353 h 1238250"/>
                  <a:gd name="connsiteX382" fmla="*/ 308610 w 657225"/>
                  <a:gd name="connsiteY382" fmla="*/ 939165 h 1238250"/>
                  <a:gd name="connsiteX383" fmla="*/ 391478 w 657225"/>
                  <a:gd name="connsiteY383" fmla="*/ 937260 h 1238250"/>
                  <a:gd name="connsiteX384" fmla="*/ 409575 w 657225"/>
                  <a:gd name="connsiteY384" fmla="*/ 966787 h 1238250"/>
                  <a:gd name="connsiteX385" fmla="*/ 426720 w 657225"/>
                  <a:gd name="connsiteY385" fmla="*/ 942975 h 1238250"/>
                  <a:gd name="connsiteX386" fmla="*/ 409575 w 657225"/>
                  <a:gd name="connsiteY386" fmla="*/ 914400 h 1238250"/>
                  <a:gd name="connsiteX387" fmla="*/ 391478 w 657225"/>
                  <a:gd name="connsiteY387" fmla="*/ 937260 h 1238250"/>
                  <a:gd name="connsiteX388" fmla="*/ 511492 w 657225"/>
                  <a:gd name="connsiteY388" fmla="*/ 947737 h 1238250"/>
                  <a:gd name="connsiteX389" fmla="*/ 492443 w 657225"/>
                  <a:gd name="connsiteY389" fmla="*/ 915353 h 1238250"/>
                  <a:gd name="connsiteX390" fmla="*/ 475298 w 657225"/>
                  <a:gd name="connsiteY390" fmla="*/ 941070 h 1238250"/>
                  <a:gd name="connsiteX391" fmla="*/ 492443 w 657225"/>
                  <a:gd name="connsiteY391" fmla="*/ 967740 h 1238250"/>
                  <a:gd name="connsiteX392" fmla="*/ 511492 w 657225"/>
                  <a:gd name="connsiteY392" fmla="*/ 947737 h 1238250"/>
                  <a:gd name="connsiteX393" fmla="*/ 589598 w 657225"/>
                  <a:gd name="connsiteY393" fmla="*/ 940117 h 1238250"/>
                  <a:gd name="connsiteX394" fmla="*/ 572453 w 657225"/>
                  <a:gd name="connsiteY394" fmla="*/ 915353 h 1238250"/>
                  <a:gd name="connsiteX395" fmla="*/ 553403 w 657225"/>
                  <a:gd name="connsiteY395" fmla="*/ 940117 h 1238250"/>
                  <a:gd name="connsiteX396" fmla="*/ 571500 w 657225"/>
                  <a:gd name="connsiteY396" fmla="*/ 967740 h 1238250"/>
                  <a:gd name="connsiteX397" fmla="*/ 589598 w 657225"/>
                  <a:gd name="connsiteY397" fmla="*/ 940117 h 1238250"/>
                  <a:gd name="connsiteX398" fmla="*/ 99060 w 657225"/>
                  <a:gd name="connsiteY398" fmla="*/ 705803 h 1238250"/>
                  <a:gd name="connsiteX399" fmla="*/ 80010 w 657225"/>
                  <a:gd name="connsiteY399" fmla="*/ 680085 h 1238250"/>
                  <a:gd name="connsiteX400" fmla="*/ 62865 w 657225"/>
                  <a:gd name="connsiteY400" fmla="*/ 708660 h 1238250"/>
                  <a:gd name="connsiteX401" fmla="*/ 80010 w 657225"/>
                  <a:gd name="connsiteY401" fmla="*/ 734378 h 1238250"/>
                  <a:gd name="connsiteX402" fmla="*/ 99060 w 657225"/>
                  <a:gd name="connsiteY402" fmla="*/ 705803 h 1238250"/>
                  <a:gd name="connsiteX403" fmla="*/ 264795 w 657225"/>
                  <a:gd name="connsiteY403" fmla="*/ 706755 h 1238250"/>
                  <a:gd name="connsiteX404" fmla="*/ 248603 w 657225"/>
                  <a:gd name="connsiteY404" fmla="*/ 681037 h 1238250"/>
                  <a:gd name="connsiteX405" fmla="*/ 229553 w 657225"/>
                  <a:gd name="connsiteY405" fmla="*/ 707708 h 1238250"/>
                  <a:gd name="connsiteX406" fmla="*/ 245745 w 657225"/>
                  <a:gd name="connsiteY406" fmla="*/ 734378 h 1238250"/>
                  <a:gd name="connsiteX407" fmla="*/ 264795 w 657225"/>
                  <a:gd name="connsiteY407" fmla="*/ 706755 h 1238250"/>
                  <a:gd name="connsiteX408" fmla="*/ 229553 w 657225"/>
                  <a:gd name="connsiteY408" fmla="*/ 943928 h 1238250"/>
                  <a:gd name="connsiteX409" fmla="*/ 246698 w 657225"/>
                  <a:gd name="connsiteY409" fmla="*/ 966787 h 1238250"/>
                  <a:gd name="connsiteX410" fmla="*/ 264795 w 657225"/>
                  <a:gd name="connsiteY410" fmla="*/ 941070 h 1238250"/>
                  <a:gd name="connsiteX411" fmla="*/ 247650 w 657225"/>
                  <a:gd name="connsiteY411" fmla="*/ 915353 h 1238250"/>
                  <a:gd name="connsiteX412" fmla="*/ 229553 w 657225"/>
                  <a:gd name="connsiteY412" fmla="*/ 943928 h 1238250"/>
                  <a:gd name="connsiteX413" fmla="*/ 264795 w 657225"/>
                  <a:gd name="connsiteY413" fmla="*/ 480060 h 1238250"/>
                  <a:gd name="connsiteX414" fmla="*/ 247650 w 657225"/>
                  <a:gd name="connsiteY414" fmla="*/ 450533 h 1238250"/>
                  <a:gd name="connsiteX415" fmla="*/ 229553 w 657225"/>
                  <a:gd name="connsiteY415" fmla="*/ 476250 h 1238250"/>
                  <a:gd name="connsiteX416" fmla="*/ 246698 w 657225"/>
                  <a:gd name="connsiteY416" fmla="*/ 501968 h 1238250"/>
                  <a:gd name="connsiteX417" fmla="*/ 264795 w 657225"/>
                  <a:gd name="connsiteY417" fmla="*/ 480060 h 1238250"/>
                  <a:gd name="connsiteX418" fmla="*/ 264795 w 657225"/>
                  <a:gd name="connsiteY418" fmla="*/ 321945 h 1238250"/>
                  <a:gd name="connsiteX419" fmla="*/ 246698 w 657225"/>
                  <a:gd name="connsiteY419" fmla="*/ 295275 h 1238250"/>
                  <a:gd name="connsiteX420" fmla="*/ 228600 w 657225"/>
                  <a:gd name="connsiteY420" fmla="*/ 320993 h 1238250"/>
                  <a:gd name="connsiteX421" fmla="*/ 245745 w 657225"/>
                  <a:gd name="connsiteY421" fmla="*/ 346710 h 1238250"/>
                  <a:gd name="connsiteX422" fmla="*/ 264795 w 657225"/>
                  <a:gd name="connsiteY422" fmla="*/ 321945 h 1238250"/>
                  <a:gd name="connsiteX423" fmla="*/ 426720 w 657225"/>
                  <a:gd name="connsiteY423" fmla="*/ 321945 h 1238250"/>
                  <a:gd name="connsiteX424" fmla="*/ 410528 w 657225"/>
                  <a:gd name="connsiteY424" fmla="*/ 295275 h 1238250"/>
                  <a:gd name="connsiteX425" fmla="*/ 391478 w 657225"/>
                  <a:gd name="connsiteY425" fmla="*/ 319087 h 1238250"/>
                  <a:gd name="connsiteX426" fmla="*/ 407670 w 657225"/>
                  <a:gd name="connsiteY426" fmla="*/ 346710 h 1238250"/>
                  <a:gd name="connsiteX427" fmla="*/ 426720 w 657225"/>
                  <a:gd name="connsiteY427" fmla="*/ 321945 h 1238250"/>
                  <a:gd name="connsiteX428" fmla="*/ 179070 w 657225"/>
                  <a:gd name="connsiteY428" fmla="*/ 164783 h 1238250"/>
                  <a:gd name="connsiteX429" fmla="*/ 162878 w 657225"/>
                  <a:gd name="connsiteY429" fmla="*/ 139065 h 1238250"/>
                  <a:gd name="connsiteX430" fmla="*/ 143828 w 657225"/>
                  <a:gd name="connsiteY430" fmla="*/ 163830 h 1238250"/>
                  <a:gd name="connsiteX431" fmla="*/ 160973 w 657225"/>
                  <a:gd name="connsiteY431" fmla="*/ 190500 h 1238250"/>
                  <a:gd name="connsiteX432" fmla="*/ 179070 w 657225"/>
                  <a:gd name="connsiteY432" fmla="*/ 164783 h 1238250"/>
                  <a:gd name="connsiteX433" fmla="*/ 426720 w 657225"/>
                  <a:gd name="connsiteY433" fmla="*/ 478155 h 1238250"/>
                  <a:gd name="connsiteX434" fmla="*/ 408623 w 657225"/>
                  <a:gd name="connsiteY434" fmla="*/ 450533 h 1238250"/>
                  <a:gd name="connsiteX435" fmla="*/ 390525 w 657225"/>
                  <a:gd name="connsiteY435" fmla="*/ 476250 h 1238250"/>
                  <a:gd name="connsiteX436" fmla="*/ 411480 w 657225"/>
                  <a:gd name="connsiteY436" fmla="*/ 501968 h 1238250"/>
                  <a:gd name="connsiteX437" fmla="*/ 426720 w 657225"/>
                  <a:gd name="connsiteY437" fmla="*/ 478155 h 1238250"/>
                  <a:gd name="connsiteX438" fmla="*/ 179070 w 657225"/>
                  <a:gd name="connsiteY438" fmla="*/ 84772 h 1238250"/>
                  <a:gd name="connsiteX439" fmla="*/ 160973 w 657225"/>
                  <a:gd name="connsiteY439" fmla="*/ 54293 h 1238250"/>
                  <a:gd name="connsiteX440" fmla="*/ 145733 w 657225"/>
                  <a:gd name="connsiteY440" fmla="*/ 80963 h 1238250"/>
                  <a:gd name="connsiteX441" fmla="*/ 163830 w 657225"/>
                  <a:gd name="connsiteY441" fmla="*/ 114300 h 1238250"/>
                  <a:gd name="connsiteX442" fmla="*/ 179070 w 657225"/>
                  <a:gd name="connsiteY442" fmla="*/ 84772 h 1238250"/>
                  <a:gd name="connsiteX443" fmla="*/ 179070 w 657225"/>
                  <a:gd name="connsiteY443" fmla="*/ 398145 h 1238250"/>
                  <a:gd name="connsiteX444" fmla="*/ 162878 w 657225"/>
                  <a:gd name="connsiteY444" fmla="*/ 368618 h 1238250"/>
                  <a:gd name="connsiteX445" fmla="*/ 144780 w 657225"/>
                  <a:gd name="connsiteY445" fmla="*/ 393383 h 1238250"/>
                  <a:gd name="connsiteX446" fmla="*/ 160973 w 657225"/>
                  <a:gd name="connsiteY446" fmla="*/ 424815 h 1238250"/>
                  <a:gd name="connsiteX447" fmla="*/ 179070 w 657225"/>
                  <a:gd name="connsiteY447" fmla="*/ 398145 h 1238250"/>
                  <a:gd name="connsiteX448" fmla="*/ 179070 w 657225"/>
                  <a:gd name="connsiteY448" fmla="*/ 1018223 h 1238250"/>
                  <a:gd name="connsiteX449" fmla="*/ 162878 w 657225"/>
                  <a:gd name="connsiteY449" fmla="*/ 989648 h 1238250"/>
                  <a:gd name="connsiteX450" fmla="*/ 144780 w 657225"/>
                  <a:gd name="connsiteY450" fmla="*/ 1017270 h 1238250"/>
                  <a:gd name="connsiteX451" fmla="*/ 160020 w 657225"/>
                  <a:gd name="connsiteY451" fmla="*/ 1046798 h 1238250"/>
                  <a:gd name="connsiteX452" fmla="*/ 179070 w 657225"/>
                  <a:gd name="connsiteY452" fmla="*/ 1018223 h 1238250"/>
                  <a:gd name="connsiteX453" fmla="*/ 264795 w 657225"/>
                  <a:gd name="connsiteY453" fmla="*/ 1100138 h 1238250"/>
                  <a:gd name="connsiteX454" fmla="*/ 246698 w 657225"/>
                  <a:gd name="connsiteY454" fmla="*/ 1071563 h 1238250"/>
                  <a:gd name="connsiteX455" fmla="*/ 229553 w 657225"/>
                  <a:gd name="connsiteY455" fmla="*/ 1094423 h 1238250"/>
                  <a:gd name="connsiteX456" fmla="*/ 244793 w 657225"/>
                  <a:gd name="connsiteY456" fmla="*/ 1121092 h 1238250"/>
                  <a:gd name="connsiteX457" fmla="*/ 264795 w 657225"/>
                  <a:gd name="connsiteY457" fmla="*/ 1100138 h 1238250"/>
                  <a:gd name="connsiteX458" fmla="*/ 308610 w 657225"/>
                  <a:gd name="connsiteY458" fmla="*/ 1091565 h 1238250"/>
                  <a:gd name="connsiteX459" fmla="*/ 325755 w 657225"/>
                  <a:gd name="connsiteY459" fmla="*/ 1121092 h 1238250"/>
                  <a:gd name="connsiteX460" fmla="*/ 344805 w 657225"/>
                  <a:gd name="connsiteY460" fmla="*/ 1096328 h 1238250"/>
                  <a:gd name="connsiteX461" fmla="*/ 327660 w 657225"/>
                  <a:gd name="connsiteY461" fmla="*/ 1070610 h 1238250"/>
                  <a:gd name="connsiteX462" fmla="*/ 308610 w 657225"/>
                  <a:gd name="connsiteY462" fmla="*/ 1091565 h 1238250"/>
                  <a:gd name="connsiteX463" fmla="*/ 589598 w 657225"/>
                  <a:gd name="connsiteY463" fmla="*/ 477203 h 1238250"/>
                  <a:gd name="connsiteX464" fmla="*/ 573405 w 657225"/>
                  <a:gd name="connsiteY464" fmla="*/ 451485 h 1238250"/>
                  <a:gd name="connsiteX465" fmla="*/ 554355 w 657225"/>
                  <a:gd name="connsiteY465" fmla="*/ 475297 h 1238250"/>
                  <a:gd name="connsiteX466" fmla="*/ 571500 w 657225"/>
                  <a:gd name="connsiteY466" fmla="*/ 501968 h 1238250"/>
                  <a:gd name="connsiteX467" fmla="*/ 589598 w 657225"/>
                  <a:gd name="connsiteY467" fmla="*/ 477203 h 1238250"/>
                  <a:gd name="connsiteX468" fmla="*/ 511492 w 657225"/>
                  <a:gd name="connsiteY468" fmla="*/ 468630 h 1238250"/>
                  <a:gd name="connsiteX469" fmla="*/ 494348 w 657225"/>
                  <a:gd name="connsiteY469" fmla="*/ 450533 h 1238250"/>
                  <a:gd name="connsiteX470" fmla="*/ 475298 w 657225"/>
                  <a:gd name="connsiteY470" fmla="*/ 475297 h 1238250"/>
                  <a:gd name="connsiteX471" fmla="*/ 494348 w 657225"/>
                  <a:gd name="connsiteY471" fmla="*/ 500062 h 1238250"/>
                  <a:gd name="connsiteX472" fmla="*/ 511492 w 657225"/>
                  <a:gd name="connsiteY472" fmla="*/ 468630 h 1238250"/>
                  <a:gd name="connsiteX473" fmla="*/ 344805 w 657225"/>
                  <a:gd name="connsiteY473" fmla="*/ 476250 h 1238250"/>
                  <a:gd name="connsiteX474" fmla="*/ 326708 w 657225"/>
                  <a:gd name="connsiteY474" fmla="*/ 451485 h 1238250"/>
                  <a:gd name="connsiteX475" fmla="*/ 308610 w 657225"/>
                  <a:gd name="connsiteY475" fmla="*/ 476250 h 1238250"/>
                  <a:gd name="connsiteX476" fmla="*/ 326708 w 657225"/>
                  <a:gd name="connsiteY476" fmla="*/ 501015 h 1238250"/>
                  <a:gd name="connsiteX477" fmla="*/ 344805 w 657225"/>
                  <a:gd name="connsiteY477" fmla="*/ 476250 h 1238250"/>
                  <a:gd name="connsiteX478" fmla="*/ 63818 w 657225"/>
                  <a:gd name="connsiteY478" fmla="*/ 474345 h 1238250"/>
                  <a:gd name="connsiteX479" fmla="*/ 80010 w 657225"/>
                  <a:gd name="connsiteY479" fmla="*/ 501015 h 1238250"/>
                  <a:gd name="connsiteX480" fmla="*/ 100013 w 657225"/>
                  <a:gd name="connsiteY480" fmla="*/ 477203 h 1238250"/>
                  <a:gd name="connsiteX481" fmla="*/ 83820 w 657225"/>
                  <a:gd name="connsiteY481" fmla="*/ 450533 h 1238250"/>
                  <a:gd name="connsiteX482" fmla="*/ 63818 w 657225"/>
                  <a:gd name="connsiteY482" fmla="*/ 474345 h 1238250"/>
                  <a:gd name="connsiteX483" fmla="*/ 99060 w 657225"/>
                  <a:gd name="connsiteY483" fmla="*/ 1097280 h 1238250"/>
                  <a:gd name="connsiteX484" fmla="*/ 82868 w 657225"/>
                  <a:gd name="connsiteY484" fmla="*/ 1071563 h 1238250"/>
                  <a:gd name="connsiteX485" fmla="*/ 63818 w 657225"/>
                  <a:gd name="connsiteY485" fmla="*/ 1095375 h 1238250"/>
                  <a:gd name="connsiteX486" fmla="*/ 80963 w 657225"/>
                  <a:gd name="connsiteY486" fmla="*/ 1122045 h 1238250"/>
                  <a:gd name="connsiteX487" fmla="*/ 99060 w 657225"/>
                  <a:gd name="connsiteY487" fmla="*/ 1097280 h 1238250"/>
                  <a:gd name="connsiteX488" fmla="*/ 179070 w 657225"/>
                  <a:gd name="connsiteY488" fmla="*/ 242887 h 1238250"/>
                  <a:gd name="connsiteX489" fmla="*/ 161925 w 657225"/>
                  <a:gd name="connsiteY489" fmla="*/ 216218 h 1238250"/>
                  <a:gd name="connsiteX490" fmla="*/ 145733 w 657225"/>
                  <a:gd name="connsiteY490" fmla="*/ 242887 h 1238250"/>
                  <a:gd name="connsiteX491" fmla="*/ 161925 w 657225"/>
                  <a:gd name="connsiteY491" fmla="*/ 270510 h 1238250"/>
                  <a:gd name="connsiteX492" fmla="*/ 179070 w 657225"/>
                  <a:gd name="connsiteY492" fmla="*/ 242887 h 1238250"/>
                  <a:gd name="connsiteX493" fmla="*/ 179070 w 657225"/>
                  <a:gd name="connsiteY493" fmla="*/ 707708 h 1238250"/>
                  <a:gd name="connsiteX494" fmla="*/ 161925 w 657225"/>
                  <a:gd name="connsiteY494" fmla="*/ 681037 h 1238250"/>
                  <a:gd name="connsiteX495" fmla="*/ 144780 w 657225"/>
                  <a:gd name="connsiteY495" fmla="*/ 706755 h 1238250"/>
                  <a:gd name="connsiteX496" fmla="*/ 162878 w 657225"/>
                  <a:gd name="connsiteY496" fmla="*/ 734378 h 1238250"/>
                  <a:gd name="connsiteX497" fmla="*/ 179070 w 657225"/>
                  <a:gd name="connsiteY497" fmla="*/ 707708 h 1238250"/>
                  <a:gd name="connsiteX498" fmla="*/ 179070 w 657225"/>
                  <a:gd name="connsiteY498" fmla="*/ 479108 h 1238250"/>
                  <a:gd name="connsiteX499" fmla="*/ 161925 w 657225"/>
                  <a:gd name="connsiteY499" fmla="*/ 450533 h 1238250"/>
                  <a:gd name="connsiteX500" fmla="*/ 144780 w 657225"/>
                  <a:gd name="connsiteY500" fmla="*/ 476250 h 1238250"/>
                  <a:gd name="connsiteX501" fmla="*/ 161925 w 657225"/>
                  <a:gd name="connsiteY501" fmla="*/ 500062 h 1238250"/>
                  <a:gd name="connsiteX502" fmla="*/ 179070 w 657225"/>
                  <a:gd name="connsiteY502" fmla="*/ 479108 h 1238250"/>
                  <a:gd name="connsiteX503" fmla="*/ 144780 w 657225"/>
                  <a:gd name="connsiteY503" fmla="*/ 1097280 h 1238250"/>
                  <a:gd name="connsiteX504" fmla="*/ 160973 w 657225"/>
                  <a:gd name="connsiteY504" fmla="*/ 1121092 h 1238250"/>
                  <a:gd name="connsiteX505" fmla="*/ 178118 w 657225"/>
                  <a:gd name="connsiteY505" fmla="*/ 1095375 h 1238250"/>
                  <a:gd name="connsiteX506" fmla="*/ 161925 w 657225"/>
                  <a:gd name="connsiteY506" fmla="*/ 1071563 h 1238250"/>
                  <a:gd name="connsiteX507" fmla="*/ 144780 w 657225"/>
                  <a:gd name="connsiteY507" fmla="*/ 1097280 h 123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Lst>
                <a:rect l="l" t="t" r="r" b="b"/>
                <a:pathLst>
                  <a:path w="657225" h="1238250">
                    <a:moveTo>
                      <a:pt x="512445" y="1097280"/>
                    </a:moveTo>
                    <a:cubicBezTo>
                      <a:pt x="507683" y="1087755"/>
                      <a:pt x="517208" y="1069658"/>
                      <a:pt x="493395" y="1071563"/>
                    </a:cubicBezTo>
                    <a:cubicBezTo>
                      <a:pt x="479108" y="1073467"/>
                      <a:pt x="473393" y="1076325"/>
                      <a:pt x="474345" y="1090613"/>
                    </a:cubicBezTo>
                    <a:cubicBezTo>
                      <a:pt x="475298" y="1105853"/>
                      <a:pt x="446723" y="1123950"/>
                      <a:pt x="432435" y="1119188"/>
                    </a:cubicBezTo>
                    <a:cubicBezTo>
                      <a:pt x="422910" y="1116330"/>
                      <a:pt x="427673" y="1107758"/>
                      <a:pt x="426720" y="1102042"/>
                    </a:cubicBezTo>
                    <a:cubicBezTo>
                      <a:pt x="423863" y="1089660"/>
                      <a:pt x="435293" y="1070610"/>
                      <a:pt x="408623" y="1071563"/>
                    </a:cubicBezTo>
                    <a:cubicBezTo>
                      <a:pt x="391478" y="1071563"/>
                      <a:pt x="391478" y="1080135"/>
                      <a:pt x="391478" y="1092517"/>
                    </a:cubicBezTo>
                    <a:cubicBezTo>
                      <a:pt x="390525" y="1111567"/>
                      <a:pt x="391478" y="1126808"/>
                      <a:pt x="417195" y="1119188"/>
                    </a:cubicBezTo>
                    <a:cubicBezTo>
                      <a:pt x="415290" y="1127760"/>
                      <a:pt x="408623" y="1127760"/>
                      <a:pt x="402908" y="1129665"/>
                    </a:cubicBezTo>
                    <a:cubicBezTo>
                      <a:pt x="365760" y="1143000"/>
                      <a:pt x="323850" y="1142048"/>
                      <a:pt x="287655" y="1160145"/>
                    </a:cubicBezTo>
                    <a:cubicBezTo>
                      <a:pt x="279083" y="1163955"/>
                      <a:pt x="264795" y="1174433"/>
                      <a:pt x="261938" y="1150620"/>
                    </a:cubicBezTo>
                    <a:cubicBezTo>
                      <a:pt x="260985" y="1140142"/>
                      <a:pt x="246698" y="1146810"/>
                      <a:pt x="239078" y="1145858"/>
                    </a:cubicBezTo>
                    <a:cubicBezTo>
                      <a:pt x="228600" y="1144905"/>
                      <a:pt x="230505" y="1153478"/>
                      <a:pt x="229553" y="1160145"/>
                    </a:cubicBezTo>
                    <a:cubicBezTo>
                      <a:pt x="227648" y="1173480"/>
                      <a:pt x="195263" y="1192530"/>
                      <a:pt x="184785" y="1186815"/>
                    </a:cubicBezTo>
                    <a:cubicBezTo>
                      <a:pt x="176213" y="1182053"/>
                      <a:pt x="180023" y="1172528"/>
                      <a:pt x="180023" y="1165860"/>
                    </a:cubicBezTo>
                    <a:cubicBezTo>
                      <a:pt x="180023" y="1152525"/>
                      <a:pt x="178118" y="1144905"/>
                      <a:pt x="161925" y="1145858"/>
                    </a:cubicBezTo>
                    <a:cubicBezTo>
                      <a:pt x="146685" y="1145858"/>
                      <a:pt x="143828" y="1153478"/>
                      <a:pt x="145733" y="1164908"/>
                    </a:cubicBezTo>
                    <a:cubicBezTo>
                      <a:pt x="151448" y="1194435"/>
                      <a:pt x="137160" y="1204913"/>
                      <a:pt x="109538" y="1210628"/>
                    </a:cubicBezTo>
                    <a:cubicBezTo>
                      <a:pt x="74295" y="1217295"/>
                      <a:pt x="39053" y="1229678"/>
                      <a:pt x="4763" y="1239203"/>
                    </a:cubicBezTo>
                    <a:cubicBezTo>
                      <a:pt x="-952" y="1229678"/>
                      <a:pt x="953" y="1221105"/>
                      <a:pt x="953" y="1212533"/>
                    </a:cubicBezTo>
                    <a:cubicBezTo>
                      <a:pt x="953" y="818198"/>
                      <a:pt x="953" y="422910"/>
                      <a:pt x="0" y="28575"/>
                    </a:cubicBezTo>
                    <a:cubicBezTo>
                      <a:pt x="0" y="4763"/>
                      <a:pt x="6668" y="0"/>
                      <a:pt x="29528" y="0"/>
                    </a:cubicBezTo>
                    <a:cubicBezTo>
                      <a:pt x="232410" y="952"/>
                      <a:pt x="434340" y="952"/>
                      <a:pt x="637223" y="0"/>
                    </a:cubicBezTo>
                    <a:cubicBezTo>
                      <a:pt x="659130" y="0"/>
                      <a:pt x="664845" y="5715"/>
                      <a:pt x="664845" y="26670"/>
                    </a:cubicBezTo>
                    <a:cubicBezTo>
                      <a:pt x="663893" y="366712"/>
                      <a:pt x="663893" y="706755"/>
                      <a:pt x="664845" y="1045845"/>
                    </a:cubicBezTo>
                    <a:cubicBezTo>
                      <a:pt x="664845" y="1062990"/>
                      <a:pt x="667703" y="1073467"/>
                      <a:pt x="641033" y="1068705"/>
                    </a:cubicBezTo>
                    <a:cubicBezTo>
                      <a:pt x="616268" y="1063942"/>
                      <a:pt x="587693" y="1069658"/>
                      <a:pt x="562928" y="1074420"/>
                    </a:cubicBezTo>
                    <a:cubicBezTo>
                      <a:pt x="547688" y="1078230"/>
                      <a:pt x="533400" y="1097280"/>
                      <a:pt x="512445" y="1097280"/>
                    </a:cubicBezTo>
                    <a:close/>
                    <a:moveTo>
                      <a:pt x="180023" y="862965"/>
                    </a:moveTo>
                    <a:cubicBezTo>
                      <a:pt x="180023" y="847725"/>
                      <a:pt x="183833" y="833437"/>
                      <a:pt x="160973" y="834390"/>
                    </a:cubicBezTo>
                    <a:cubicBezTo>
                      <a:pt x="134303" y="835342"/>
                      <a:pt x="145733" y="853440"/>
                      <a:pt x="143828" y="865823"/>
                    </a:cubicBezTo>
                    <a:cubicBezTo>
                      <a:pt x="141923" y="878205"/>
                      <a:pt x="140018" y="890587"/>
                      <a:pt x="161925" y="891540"/>
                    </a:cubicBezTo>
                    <a:cubicBezTo>
                      <a:pt x="188595" y="890587"/>
                      <a:pt x="178118" y="873442"/>
                      <a:pt x="180023" y="862965"/>
                    </a:cubicBezTo>
                    <a:close/>
                    <a:moveTo>
                      <a:pt x="180975" y="552450"/>
                    </a:moveTo>
                    <a:cubicBezTo>
                      <a:pt x="179070" y="541020"/>
                      <a:pt x="188595" y="524828"/>
                      <a:pt x="162878" y="524828"/>
                    </a:cubicBezTo>
                    <a:cubicBezTo>
                      <a:pt x="140018" y="524828"/>
                      <a:pt x="142875" y="538162"/>
                      <a:pt x="143828" y="551498"/>
                    </a:cubicBezTo>
                    <a:cubicBezTo>
                      <a:pt x="144780" y="564833"/>
                      <a:pt x="136208" y="581978"/>
                      <a:pt x="162878" y="581025"/>
                    </a:cubicBezTo>
                    <a:cubicBezTo>
                      <a:pt x="186690" y="581025"/>
                      <a:pt x="179070" y="564833"/>
                      <a:pt x="180975" y="552450"/>
                    </a:cubicBezTo>
                    <a:close/>
                    <a:moveTo>
                      <a:pt x="427673" y="85725"/>
                    </a:moveTo>
                    <a:cubicBezTo>
                      <a:pt x="421958" y="76200"/>
                      <a:pt x="438150" y="54293"/>
                      <a:pt x="408623" y="55245"/>
                    </a:cubicBezTo>
                    <a:cubicBezTo>
                      <a:pt x="382905" y="56197"/>
                      <a:pt x="391478" y="73343"/>
                      <a:pt x="392430" y="83820"/>
                    </a:cubicBezTo>
                    <a:cubicBezTo>
                      <a:pt x="393383" y="96202"/>
                      <a:pt x="381000" y="117157"/>
                      <a:pt x="410528" y="116205"/>
                    </a:cubicBezTo>
                    <a:cubicBezTo>
                      <a:pt x="435293" y="116205"/>
                      <a:pt x="423863" y="99060"/>
                      <a:pt x="427673" y="85725"/>
                    </a:cubicBezTo>
                    <a:close/>
                    <a:moveTo>
                      <a:pt x="228600" y="86677"/>
                    </a:moveTo>
                    <a:cubicBezTo>
                      <a:pt x="233363" y="96202"/>
                      <a:pt x="219075" y="116205"/>
                      <a:pt x="246698" y="116205"/>
                    </a:cubicBezTo>
                    <a:cubicBezTo>
                      <a:pt x="272415" y="116205"/>
                      <a:pt x="264795" y="98107"/>
                      <a:pt x="264795" y="85725"/>
                    </a:cubicBezTo>
                    <a:cubicBezTo>
                      <a:pt x="264795" y="73343"/>
                      <a:pt x="274320" y="55245"/>
                      <a:pt x="247650" y="55245"/>
                    </a:cubicBezTo>
                    <a:cubicBezTo>
                      <a:pt x="220028" y="54293"/>
                      <a:pt x="232410" y="73343"/>
                      <a:pt x="228600" y="86677"/>
                    </a:cubicBezTo>
                    <a:close/>
                    <a:moveTo>
                      <a:pt x="180023" y="788670"/>
                    </a:moveTo>
                    <a:cubicBezTo>
                      <a:pt x="180023" y="772478"/>
                      <a:pt x="184785" y="759143"/>
                      <a:pt x="162878" y="759143"/>
                    </a:cubicBezTo>
                    <a:cubicBezTo>
                      <a:pt x="141923" y="759143"/>
                      <a:pt x="142875" y="769620"/>
                      <a:pt x="143828" y="783908"/>
                    </a:cubicBezTo>
                    <a:cubicBezTo>
                      <a:pt x="144780" y="797243"/>
                      <a:pt x="139065" y="811530"/>
                      <a:pt x="162878" y="811530"/>
                    </a:cubicBezTo>
                    <a:cubicBezTo>
                      <a:pt x="184785" y="810578"/>
                      <a:pt x="180023" y="797243"/>
                      <a:pt x="180023" y="788670"/>
                    </a:cubicBezTo>
                    <a:close/>
                    <a:moveTo>
                      <a:pt x="143828" y="626745"/>
                    </a:moveTo>
                    <a:cubicBezTo>
                      <a:pt x="143828" y="641985"/>
                      <a:pt x="139065" y="656273"/>
                      <a:pt x="162878" y="655320"/>
                    </a:cubicBezTo>
                    <a:cubicBezTo>
                      <a:pt x="184785" y="654368"/>
                      <a:pt x="180023" y="641033"/>
                      <a:pt x="180023" y="629603"/>
                    </a:cubicBezTo>
                    <a:cubicBezTo>
                      <a:pt x="180023" y="617220"/>
                      <a:pt x="184785" y="603885"/>
                      <a:pt x="161925" y="603885"/>
                    </a:cubicBezTo>
                    <a:cubicBezTo>
                      <a:pt x="141923" y="603885"/>
                      <a:pt x="142875" y="615315"/>
                      <a:pt x="143828" y="626745"/>
                    </a:cubicBezTo>
                    <a:close/>
                    <a:moveTo>
                      <a:pt x="180023" y="319087"/>
                    </a:moveTo>
                    <a:cubicBezTo>
                      <a:pt x="180975" y="305753"/>
                      <a:pt x="182880" y="294322"/>
                      <a:pt x="161925" y="294322"/>
                    </a:cubicBezTo>
                    <a:cubicBezTo>
                      <a:pt x="140018" y="294322"/>
                      <a:pt x="143828" y="306705"/>
                      <a:pt x="143828" y="320040"/>
                    </a:cubicBezTo>
                    <a:cubicBezTo>
                      <a:pt x="143828" y="331470"/>
                      <a:pt x="139065" y="345758"/>
                      <a:pt x="160973" y="346710"/>
                    </a:cubicBezTo>
                    <a:cubicBezTo>
                      <a:pt x="183833" y="346710"/>
                      <a:pt x="180975" y="333375"/>
                      <a:pt x="180023" y="319087"/>
                    </a:cubicBezTo>
                    <a:close/>
                    <a:moveTo>
                      <a:pt x="143828" y="936308"/>
                    </a:moveTo>
                    <a:cubicBezTo>
                      <a:pt x="144780" y="952500"/>
                      <a:pt x="139065" y="967740"/>
                      <a:pt x="162878" y="967740"/>
                    </a:cubicBezTo>
                    <a:cubicBezTo>
                      <a:pt x="184785" y="967740"/>
                      <a:pt x="180975" y="954405"/>
                      <a:pt x="180975" y="942023"/>
                    </a:cubicBezTo>
                    <a:cubicBezTo>
                      <a:pt x="180975" y="930592"/>
                      <a:pt x="185738" y="916305"/>
                      <a:pt x="163830" y="916305"/>
                    </a:cubicBezTo>
                    <a:cubicBezTo>
                      <a:pt x="142875" y="915353"/>
                      <a:pt x="141923" y="924878"/>
                      <a:pt x="143828" y="936308"/>
                    </a:cubicBezTo>
                    <a:close/>
                    <a:moveTo>
                      <a:pt x="62865" y="553403"/>
                    </a:moveTo>
                    <a:cubicBezTo>
                      <a:pt x="64770" y="564833"/>
                      <a:pt x="55245" y="581025"/>
                      <a:pt x="80010" y="581025"/>
                    </a:cubicBezTo>
                    <a:cubicBezTo>
                      <a:pt x="103823" y="581978"/>
                      <a:pt x="99060" y="567690"/>
                      <a:pt x="99060" y="554355"/>
                    </a:cubicBezTo>
                    <a:cubicBezTo>
                      <a:pt x="98108" y="541973"/>
                      <a:pt x="106680" y="524828"/>
                      <a:pt x="80963" y="524828"/>
                    </a:cubicBezTo>
                    <a:cubicBezTo>
                      <a:pt x="56198" y="524828"/>
                      <a:pt x="64770" y="541020"/>
                      <a:pt x="62865" y="553403"/>
                    </a:cubicBezTo>
                    <a:close/>
                    <a:moveTo>
                      <a:pt x="100013" y="82868"/>
                    </a:moveTo>
                    <a:cubicBezTo>
                      <a:pt x="94298" y="75247"/>
                      <a:pt x="111443" y="55245"/>
                      <a:pt x="82868" y="54293"/>
                    </a:cubicBezTo>
                    <a:cubicBezTo>
                      <a:pt x="60008" y="53340"/>
                      <a:pt x="61913" y="67627"/>
                      <a:pt x="63818" y="80963"/>
                    </a:cubicBezTo>
                    <a:cubicBezTo>
                      <a:pt x="65723" y="93345"/>
                      <a:pt x="51435" y="113347"/>
                      <a:pt x="80010" y="115252"/>
                    </a:cubicBezTo>
                    <a:cubicBezTo>
                      <a:pt x="105728" y="116205"/>
                      <a:pt x="98108" y="99060"/>
                      <a:pt x="100013" y="82868"/>
                    </a:cubicBezTo>
                    <a:close/>
                    <a:moveTo>
                      <a:pt x="264795" y="552450"/>
                    </a:moveTo>
                    <a:cubicBezTo>
                      <a:pt x="261938" y="541973"/>
                      <a:pt x="272415" y="524828"/>
                      <a:pt x="247650" y="524828"/>
                    </a:cubicBezTo>
                    <a:cubicBezTo>
                      <a:pt x="223838" y="524828"/>
                      <a:pt x="229553" y="540068"/>
                      <a:pt x="229553" y="552450"/>
                    </a:cubicBezTo>
                    <a:cubicBezTo>
                      <a:pt x="229553" y="563880"/>
                      <a:pt x="221933" y="581025"/>
                      <a:pt x="246698" y="581025"/>
                    </a:cubicBezTo>
                    <a:cubicBezTo>
                      <a:pt x="270510" y="581978"/>
                      <a:pt x="263843" y="565785"/>
                      <a:pt x="264795" y="552450"/>
                    </a:cubicBezTo>
                    <a:close/>
                    <a:moveTo>
                      <a:pt x="308610" y="82868"/>
                    </a:moveTo>
                    <a:cubicBezTo>
                      <a:pt x="311468" y="95250"/>
                      <a:pt x="299085" y="115252"/>
                      <a:pt x="327660" y="114300"/>
                    </a:cubicBezTo>
                    <a:cubicBezTo>
                      <a:pt x="354330" y="113347"/>
                      <a:pt x="343853" y="95250"/>
                      <a:pt x="343853" y="82868"/>
                    </a:cubicBezTo>
                    <a:cubicBezTo>
                      <a:pt x="344805" y="70485"/>
                      <a:pt x="351473" y="53340"/>
                      <a:pt x="325755" y="53340"/>
                    </a:cubicBezTo>
                    <a:cubicBezTo>
                      <a:pt x="300990" y="55245"/>
                      <a:pt x="310515" y="71438"/>
                      <a:pt x="308610" y="82868"/>
                    </a:cubicBezTo>
                    <a:close/>
                    <a:moveTo>
                      <a:pt x="511492" y="84772"/>
                    </a:moveTo>
                    <a:cubicBezTo>
                      <a:pt x="508635" y="72390"/>
                      <a:pt x="519113" y="54293"/>
                      <a:pt x="492443" y="54293"/>
                    </a:cubicBezTo>
                    <a:cubicBezTo>
                      <a:pt x="467678" y="54293"/>
                      <a:pt x="474345" y="70485"/>
                      <a:pt x="475298" y="81915"/>
                    </a:cubicBezTo>
                    <a:cubicBezTo>
                      <a:pt x="476250" y="94297"/>
                      <a:pt x="464820" y="114300"/>
                      <a:pt x="493395" y="114300"/>
                    </a:cubicBezTo>
                    <a:cubicBezTo>
                      <a:pt x="520065" y="115252"/>
                      <a:pt x="507683" y="96202"/>
                      <a:pt x="511492" y="84772"/>
                    </a:cubicBezTo>
                    <a:close/>
                    <a:moveTo>
                      <a:pt x="553403" y="85725"/>
                    </a:moveTo>
                    <a:cubicBezTo>
                      <a:pt x="558165" y="96202"/>
                      <a:pt x="544830" y="115252"/>
                      <a:pt x="571500" y="115252"/>
                    </a:cubicBezTo>
                    <a:cubicBezTo>
                      <a:pt x="600075" y="115252"/>
                      <a:pt x="588645" y="95250"/>
                      <a:pt x="589598" y="82868"/>
                    </a:cubicBezTo>
                    <a:cubicBezTo>
                      <a:pt x="590550" y="70485"/>
                      <a:pt x="596265" y="55245"/>
                      <a:pt x="572453" y="55245"/>
                    </a:cubicBezTo>
                    <a:cubicBezTo>
                      <a:pt x="544830" y="54293"/>
                      <a:pt x="556260" y="72390"/>
                      <a:pt x="553403" y="85725"/>
                    </a:cubicBezTo>
                    <a:close/>
                    <a:moveTo>
                      <a:pt x="426720" y="554355"/>
                    </a:moveTo>
                    <a:cubicBezTo>
                      <a:pt x="424815" y="541973"/>
                      <a:pt x="434340" y="523875"/>
                      <a:pt x="407670" y="524828"/>
                    </a:cubicBezTo>
                    <a:cubicBezTo>
                      <a:pt x="381953" y="525780"/>
                      <a:pt x="392430" y="542925"/>
                      <a:pt x="391478" y="553403"/>
                    </a:cubicBezTo>
                    <a:cubicBezTo>
                      <a:pt x="390525" y="566737"/>
                      <a:pt x="386715" y="581025"/>
                      <a:pt x="409575" y="581025"/>
                    </a:cubicBezTo>
                    <a:cubicBezTo>
                      <a:pt x="433388" y="581025"/>
                      <a:pt x="425768" y="565785"/>
                      <a:pt x="426720" y="554355"/>
                    </a:cubicBezTo>
                    <a:close/>
                    <a:moveTo>
                      <a:pt x="510540" y="552450"/>
                    </a:moveTo>
                    <a:cubicBezTo>
                      <a:pt x="509588" y="541020"/>
                      <a:pt x="518160" y="523875"/>
                      <a:pt x="491490" y="524828"/>
                    </a:cubicBezTo>
                    <a:cubicBezTo>
                      <a:pt x="468630" y="525780"/>
                      <a:pt x="474345" y="540068"/>
                      <a:pt x="475298" y="551498"/>
                    </a:cubicBezTo>
                    <a:cubicBezTo>
                      <a:pt x="476250" y="562928"/>
                      <a:pt x="465773" y="580073"/>
                      <a:pt x="491490" y="581025"/>
                    </a:cubicBezTo>
                    <a:cubicBezTo>
                      <a:pt x="514350" y="581978"/>
                      <a:pt x="511492" y="567690"/>
                      <a:pt x="510540" y="552450"/>
                    </a:cubicBezTo>
                    <a:close/>
                    <a:moveTo>
                      <a:pt x="589598" y="553403"/>
                    </a:moveTo>
                    <a:cubicBezTo>
                      <a:pt x="587693" y="541973"/>
                      <a:pt x="597218" y="525780"/>
                      <a:pt x="572453" y="524828"/>
                    </a:cubicBezTo>
                    <a:cubicBezTo>
                      <a:pt x="546735" y="524828"/>
                      <a:pt x="554355" y="541973"/>
                      <a:pt x="554355" y="554355"/>
                    </a:cubicBezTo>
                    <a:cubicBezTo>
                      <a:pt x="553403" y="567690"/>
                      <a:pt x="549593" y="581978"/>
                      <a:pt x="572453" y="581025"/>
                    </a:cubicBezTo>
                    <a:cubicBezTo>
                      <a:pt x="597218" y="581025"/>
                      <a:pt x="587693" y="564833"/>
                      <a:pt x="589598" y="553403"/>
                    </a:cubicBezTo>
                    <a:close/>
                    <a:moveTo>
                      <a:pt x="62865" y="862965"/>
                    </a:moveTo>
                    <a:cubicBezTo>
                      <a:pt x="65723" y="874395"/>
                      <a:pt x="55245" y="890587"/>
                      <a:pt x="80010" y="891540"/>
                    </a:cubicBezTo>
                    <a:cubicBezTo>
                      <a:pt x="103823" y="891540"/>
                      <a:pt x="99060" y="877253"/>
                      <a:pt x="98108" y="864870"/>
                    </a:cubicBezTo>
                    <a:cubicBezTo>
                      <a:pt x="97155" y="852487"/>
                      <a:pt x="106680" y="834390"/>
                      <a:pt x="80010" y="834390"/>
                    </a:cubicBezTo>
                    <a:cubicBezTo>
                      <a:pt x="56198" y="834390"/>
                      <a:pt x="65723" y="850583"/>
                      <a:pt x="62865" y="862965"/>
                    </a:cubicBezTo>
                    <a:close/>
                    <a:moveTo>
                      <a:pt x="264795" y="862012"/>
                    </a:moveTo>
                    <a:cubicBezTo>
                      <a:pt x="262890" y="849630"/>
                      <a:pt x="271463" y="833437"/>
                      <a:pt x="246698" y="833437"/>
                    </a:cubicBezTo>
                    <a:cubicBezTo>
                      <a:pt x="221933" y="833437"/>
                      <a:pt x="229553" y="849630"/>
                      <a:pt x="229553" y="862012"/>
                    </a:cubicBezTo>
                    <a:cubicBezTo>
                      <a:pt x="229553" y="874395"/>
                      <a:pt x="221933" y="890587"/>
                      <a:pt x="246698" y="890587"/>
                    </a:cubicBezTo>
                    <a:cubicBezTo>
                      <a:pt x="271463" y="890587"/>
                      <a:pt x="262890" y="874395"/>
                      <a:pt x="264795" y="862012"/>
                    </a:cubicBezTo>
                    <a:close/>
                    <a:moveTo>
                      <a:pt x="344805" y="862965"/>
                    </a:moveTo>
                    <a:cubicBezTo>
                      <a:pt x="343853" y="849630"/>
                      <a:pt x="351473" y="832485"/>
                      <a:pt x="325755" y="833437"/>
                    </a:cubicBezTo>
                    <a:cubicBezTo>
                      <a:pt x="302895" y="834390"/>
                      <a:pt x="308610" y="848678"/>
                      <a:pt x="309563" y="860108"/>
                    </a:cubicBezTo>
                    <a:cubicBezTo>
                      <a:pt x="310515" y="872490"/>
                      <a:pt x="300038" y="890587"/>
                      <a:pt x="326708" y="890587"/>
                    </a:cubicBezTo>
                    <a:cubicBezTo>
                      <a:pt x="350520" y="890587"/>
                      <a:pt x="342900" y="875348"/>
                      <a:pt x="344805" y="862965"/>
                    </a:cubicBezTo>
                    <a:close/>
                    <a:moveTo>
                      <a:pt x="390525" y="862012"/>
                    </a:moveTo>
                    <a:cubicBezTo>
                      <a:pt x="392430" y="874395"/>
                      <a:pt x="383858" y="890587"/>
                      <a:pt x="408623" y="890587"/>
                    </a:cubicBezTo>
                    <a:cubicBezTo>
                      <a:pt x="435293" y="890587"/>
                      <a:pt x="425768" y="872490"/>
                      <a:pt x="426720" y="860108"/>
                    </a:cubicBezTo>
                    <a:cubicBezTo>
                      <a:pt x="427673" y="846773"/>
                      <a:pt x="431483" y="832485"/>
                      <a:pt x="407670" y="833437"/>
                    </a:cubicBezTo>
                    <a:cubicBezTo>
                      <a:pt x="382905" y="834390"/>
                      <a:pt x="393383" y="851535"/>
                      <a:pt x="390525" y="862012"/>
                    </a:cubicBezTo>
                    <a:close/>
                    <a:moveTo>
                      <a:pt x="511492" y="862012"/>
                    </a:moveTo>
                    <a:cubicBezTo>
                      <a:pt x="508635" y="850583"/>
                      <a:pt x="518160" y="834390"/>
                      <a:pt x="493395" y="834390"/>
                    </a:cubicBezTo>
                    <a:cubicBezTo>
                      <a:pt x="469583" y="834390"/>
                      <a:pt x="475298" y="849630"/>
                      <a:pt x="475298" y="862012"/>
                    </a:cubicBezTo>
                    <a:cubicBezTo>
                      <a:pt x="475298" y="874395"/>
                      <a:pt x="467678" y="891540"/>
                      <a:pt x="493395" y="891540"/>
                    </a:cubicBezTo>
                    <a:cubicBezTo>
                      <a:pt x="519113" y="890587"/>
                      <a:pt x="508635" y="873442"/>
                      <a:pt x="511492" y="862012"/>
                    </a:cubicBezTo>
                    <a:close/>
                    <a:moveTo>
                      <a:pt x="589598" y="862012"/>
                    </a:moveTo>
                    <a:cubicBezTo>
                      <a:pt x="588645" y="849630"/>
                      <a:pt x="596265" y="834390"/>
                      <a:pt x="571500" y="834390"/>
                    </a:cubicBezTo>
                    <a:cubicBezTo>
                      <a:pt x="546735" y="834390"/>
                      <a:pt x="553403" y="850583"/>
                      <a:pt x="554355" y="862012"/>
                    </a:cubicBezTo>
                    <a:cubicBezTo>
                      <a:pt x="555308" y="873442"/>
                      <a:pt x="544830" y="890587"/>
                      <a:pt x="570548" y="890587"/>
                    </a:cubicBezTo>
                    <a:cubicBezTo>
                      <a:pt x="596265" y="891540"/>
                      <a:pt x="588645" y="874395"/>
                      <a:pt x="589598" y="862012"/>
                    </a:cubicBezTo>
                    <a:close/>
                    <a:moveTo>
                      <a:pt x="100013" y="1018223"/>
                    </a:moveTo>
                    <a:cubicBezTo>
                      <a:pt x="96203" y="1007745"/>
                      <a:pt x="108585" y="990600"/>
                      <a:pt x="82868" y="989648"/>
                    </a:cubicBezTo>
                    <a:cubicBezTo>
                      <a:pt x="57150" y="988695"/>
                      <a:pt x="63818" y="1004887"/>
                      <a:pt x="63818" y="1018223"/>
                    </a:cubicBezTo>
                    <a:cubicBezTo>
                      <a:pt x="63818" y="1031558"/>
                      <a:pt x="57150" y="1047750"/>
                      <a:pt x="82868" y="1046798"/>
                    </a:cubicBezTo>
                    <a:cubicBezTo>
                      <a:pt x="107633" y="1046798"/>
                      <a:pt x="96203" y="1029653"/>
                      <a:pt x="100013" y="1018223"/>
                    </a:cubicBezTo>
                    <a:close/>
                    <a:moveTo>
                      <a:pt x="264795" y="1018223"/>
                    </a:moveTo>
                    <a:cubicBezTo>
                      <a:pt x="261938" y="1006792"/>
                      <a:pt x="272415" y="989648"/>
                      <a:pt x="247650" y="989648"/>
                    </a:cubicBezTo>
                    <a:cubicBezTo>
                      <a:pt x="223838" y="989648"/>
                      <a:pt x="228600" y="1004887"/>
                      <a:pt x="229553" y="1017270"/>
                    </a:cubicBezTo>
                    <a:cubicBezTo>
                      <a:pt x="230505" y="1029653"/>
                      <a:pt x="220980" y="1047750"/>
                      <a:pt x="247650" y="1047750"/>
                    </a:cubicBezTo>
                    <a:cubicBezTo>
                      <a:pt x="272415" y="1046798"/>
                      <a:pt x="262890" y="1029653"/>
                      <a:pt x="264795" y="1018223"/>
                    </a:cubicBezTo>
                    <a:close/>
                    <a:moveTo>
                      <a:pt x="308610" y="1018223"/>
                    </a:moveTo>
                    <a:cubicBezTo>
                      <a:pt x="311468" y="1029653"/>
                      <a:pt x="300990" y="1046798"/>
                      <a:pt x="325755" y="1046798"/>
                    </a:cubicBezTo>
                    <a:cubicBezTo>
                      <a:pt x="349568" y="1046798"/>
                      <a:pt x="344805" y="1032510"/>
                      <a:pt x="343853" y="1019175"/>
                    </a:cubicBezTo>
                    <a:cubicBezTo>
                      <a:pt x="342900" y="1006792"/>
                      <a:pt x="352425" y="988695"/>
                      <a:pt x="325755" y="988695"/>
                    </a:cubicBezTo>
                    <a:cubicBezTo>
                      <a:pt x="300990" y="989648"/>
                      <a:pt x="310515" y="1006792"/>
                      <a:pt x="308610" y="1018223"/>
                    </a:cubicBezTo>
                    <a:close/>
                    <a:moveTo>
                      <a:pt x="426720" y="1018223"/>
                    </a:moveTo>
                    <a:cubicBezTo>
                      <a:pt x="423863" y="1007745"/>
                      <a:pt x="435293" y="990600"/>
                      <a:pt x="409575" y="989648"/>
                    </a:cubicBezTo>
                    <a:cubicBezTo>
                      <a:pt x="385763" y="988695"/>
                      <a:pt x="389573" y="1003935"/>
                      <a:pt x="391478" y="1016317"/>
                    </a:cubicBezTo>
                    <a:cubicBezTo>
                      <a:pt x="392430" y="1028700"/>
                      <a:pt x="381953" y="1046798"/>
                      <a:pt x="408623" y="1046798"/>
                    </a:cubicBezTo>
                    <a:cubicBezTo>
                      <a:pt x="433388" y="1046798"/>
                      <a:pt x="424815" y="1030605"/>
                      <a:pt x="426720" y="1018223"/>
                    </a:cubicBezTo>
                    <a:close/>
                    <a:moveTo>
                      <a:pt x="474345" y="1019175"/>
                    </a:moveTo>
                    <a:cubicBezTo>
                      <a:pt x="477203" y="1030605"/>
                      <a:pt x="466725" y="1047750"/>
                      <a:pt x="492443" y="1047750"/>
                    </a:cubicBezTo>
                    <a:cubicBezTo>
                      <a:pt x="517208" y="1047750"/>
                      <a:pt x="510540" y="1032510"/>
                      <a:pt x="510540" y="1020128"/>
                    </a:cubicBezTo>
                    <a:cubicBezTo>
                      <a:pt x="510540" y="1007745"/>
                      <a:pt x="518160" y="989648"/>
                      <a:pt x="491490" y="990600"/>
                    </a:cubicBezTo>
                    <a:cubicBezTo>
                      <a:pt x="466725" y="990600"/>
                      <a:pt x="478155" y="1007745"/>
                      <a:pt x="474345" y="1019175"/>
                    </a:cubicBezTo>
                    <a:close/>
                    <a:moveTo>
                      <a:pt x="589598" y="1019175"/>
                    </a:moveTo>
                    <a:cubicBezTo>
                      <a:pt x="587693" y="1006792"/>
                      <a:pt x="597218" y="989648"/>
                      <a:pt x="570548" y="989648"/>
                    </a:cubicBezTo>
                    <a:cubicBezTo>
                      <a:pt x="545783" y="989648"/>
                      <a:pt x="553403" y="1005840"/>
                      <a:pt x="553403" y="1017270"/>
                    </a:cubicBezTo>
                    <a:cubicBezTo>
                      <a:pt x="553403" y="1029653"/>
                      <a:pt x="544830" y="1046798"/>
                      <a:pt x="571500" y="1046798"/>
                    </a:cubicBezTo>
                    <a:cubicBezTo>
                      <a:pt x="596265" y="1046798"/>
                      <a:pt x="587693" y="1030605"/>
                      <a:pt x="589598" y="1019175"/>
                    </a:cubicBezTo>
                    <a:close/>
                    <a:moveTo>
                      <a:pt x="100013" y="1173480"/>
                    </a:moveTo>
                    <a:cubicBezTo>
                      <a:pt x="97155" y="1162050"/>
                      <a:pt x="107633" y="1145858"/>
                      <a:pt x="82868" y="1144905"/>
                    </a:cubicBezTo>
                    <a:cubicBezTo>
                      <a:pt x="59055" y="1144905"/>
                      <a:pt x="63818" y="1158240"/>
                      <a:pt x="63818" y="1171575"/>
                    </a:cubicBezTo>
                    <a:cubicBezTo>
                      <a:pt x="64770" y="1183958"/>
                      <a:pt x="56198" y="1201103"/>
                      <a:pt x="81915" y="1201103"/>
                    </a:cubicBezTo>
                    <a:cubicBezTo>
                      <a:pt x="106680" y="1202055"/>
                      <a:pt x="97155" y="1185863"/>
                      <a:pt x="100013" y="1173480"/>
                    </a:cubicBezTo>
                    <a:close/>
                    <a:moveTo>
                      <a:pt x="99060" y="398145"/>
                    </a:moveTo>
                    <a:cubicBezTo>
                      <a:pt x="96203" y="387668"/>
                      <a:pt x="108585" y="368618"/>
                      <a:pt x="80963" y="368618"/>
                    </a:cubicBezTo>
                    <a:cubicBezTo>
                      <a:pt x="59055" y="368618"/>
                      <a:pt x="61913" y="381953"/>
                      <a:pt x="63818" y="394335"/>
                    </a:cubicBezTo>
                    <a:cubicBezTo>
                      <a:pt x="65723" y="405765"/>
                      <a:pt x="52388" y="424815"/>
                      <a:pt x="80010" y="426720"/>
                    </a:cubicBezTo>
                    <a:cubicBezTo>
                      <a:pt x="103823" y="427672"/>
                      <a:pt x="99060" y="412433"/>
                      <a:pt x="99060" y="398145"/>
                    </a:cubicBezTo>
                    <a:close/>
                    <a:moveTo>
                      <a:pt x="344805" y="551498"/>
                    </a:moveTo>
                    <a:cubicBezTo>
                      <a:pt x="343853" y="539115"/>
                      <a:pt x="350520" y="525780"/>
                      <a:pt x="327660" y="524828"/>
                    </a:cubicBezTo>
                    <a:cubicBezTo>
                      <a:pt x="300990" y="523875"/>
                      <a:pt x="309563" y="541973"/>
                      <a:pt x="309563" y="554355"/>
                    </a:cubicBezTo>
                    <a:cubicBezTo>
                      <a:pt x="309563" y="565785"/>
                      <a:pt x="303848" y="580073"/>
                      <a:pt x="326708" y="581025"/>
                    </a:cubicBezTo>
                    <a:cubicBezTo>
                      <a:pt x="352425" y="581978"/>
                      <a:pt x="342900" y="563880"/>
                      <a:pt x="344805" y="551498"/>
                    </a:cubicBezTo>
                    <a:close/>
                    <a:moveTo>
                      <a:pt x="264795" y="397193"/>
                    </a:moveTo>
                    <a:cubicBezTo>
                      <a:pt x="260985" y="386715"/>
                      <a:pt x="273368" y="369570"/>
                      <a:pt x="248603" y="368618"/>
                    </a:cubicBezTo>
                    <a:cubicBezTo>
                      <a:pt x="224790" y="367665"/>
                      <a:pt x="228600" y="381953"/>
                      <a:pt x="229553" y="395287"/>
                    </a:cubicBezTo>
                    <a:cubicBezTo>
                      <a:pt x="230505" y="407670"/>
                      <a:pt x="220028" y="425768"/>
                      <a:pt x="246698" y="425768"/>
                    </a:cubicBezTo>
                    <a:cubicBezTo>
                      <a:pt x="271463" y="426720"/>
                      <a:pt x="262890" y="410528"/>
                      <a:pt x="264795" y="397193"/>
                    </a:cubicBezTo>
                    <a:close/>
                    <a:moveTo>
                      <a:pt x="344805" y="398145"/>
                    </a:moveTo>
                    <a:cubicBezTo>
                      <a:pt x="342900" y="386715"/>
                      <a:pt x="352425" y="368618"/>
                      <a:pt x="325755" y="368618"/>
                    </a:cubicBezTo>
                    <a:cubicBezTo>
                      <a:pt x="303848" y="368618"/>
                      <a:pt x="307658" y="382905"/>
                      <a:pt x="308610" y="394335"/>
                    </a:cubicBezTo>
                    <a:cubicBezTo>
                      <a:pt x="309563" y="405765"/>
                      <a:pt x="298133" y="424815"/>
                      <a:pt x="325755" y="425768"/>
                    </a:cubicBezTo>
                    <a:cubicBezTo>
                      <a:pt x="349568" y="426720"/>
                      <a:pt x="343853" y="411480"/>
                      <a:pt x="344805" y="398145"/>
                    </a:cubicBezTo>
                    <a:close/>
                    <a:moveTo>
                      <a:pt x="427673" y="396240"/>
                    </a:moveTo>
                    <a:cubicBezTo>
                      <a:pt x="423863" y="387668"/>
                      <a:pt x="436245" y="369570"/>
                      <a:pt x="410528" y="368618"/>
                    </a:cubicBezTo>
                    <a:cubicBezTo>
                      <a:pt x="386715" y="367665"/>
                      <a:pt x="390525" y="382905"/>
                      <a:pt x="392430" y="395287"/>
                    </a:cubicBezTo>
                    <a:cubicBezTo>
                      <a:pt x="393383" y="407670"/>
                      <a:pt x="382905" y="425768"/>
                      <a:pt x="409575" y="425768"/>
                    </a:cubicBezTo>
                    <a:cubicBezTo>
                      <a:pt x="433388" y="426720"/>
                      <a:pt x="424815" y="410528"/>
                      <a:pt x="427673" y="396240"/>
                    </a:cubicBezTo>
                    <a:close/>
                    <a:moveTo>
                      <a:pt x="511492" y="397193"/>
                    </a:moveTo>
                    <a:cubicBezTo>
                      <a:pt x="508635" y="385762"/>
                      <a:pt x="519113" y="368618"/>
                      <a:pt x="494348" y="368618"/>
                    </a:cubicBezTo>
                    <a:cubicBezTo>
                      <a:pt x="470535" y="368618"/>
                      <a:pt x="475298" y="383858"/>
                      <a:pt x="476250" y="396240"/>
                    </a:cubicBezTo>
                    <a:cubicBezTo>
                      <a:pt x="477203" y="408622"/>
                      <a:pt x="467678" y="426720"/>
                      <a:pt x="494348" y="425768"/>
                    </a:cubicBezTo>
                    <a:cubicBezTo>
                      <a:pt x="519113" y="425768"/>
                      <a:pt x="508635" y="408622"/>
                      <a:pt x="511492" y="397193"/>
                    </a:cubicBezTo>
                    <a:close/>
                    <a:moveTo>
                      <a:pt x="553403" y="397193"/>
                    </a:moveTo>
                    <a:cubicBezTo>
                      <a:pt x="555308" y="408622"/>
                      <a:pt x="545783" y="425768"/>
                      <a:pt x="571500" y="425768"/>
                    </a:cubicBezTo>
                    <a:cubicBezTo>
                      <a:pt x="595313" y="425768"/>
                      <a:pt x="590550" y="410528"/>
                      <a:pt x="589598" y="398145"/>
                    </a:cubicBezTo>
                    <a:cubicBezTo>
                      <a:pt x="588645" y="385762"/>
                      <a:pt x="598170" y="367665"/>
                      <a:pt x="571500" y="367665"/>
                    </a:cubicBezTo>
                    <a:cubicBezTo>
                      <a:pt x="545783" y="369570"/>
                      <a:pt x="556260" y="386715"/>
                      <a:pt x="553403" y="397193"/>
                    </a:cubicBezTo>
                    <a:close/>
                    <a:moveTo>
                      <a:pt x="308610" y="707708"/>
                    </a:moveTo>
                    <a:cubicBezTo>
                      <a:pt x="308610" y="721043"/>
                      <a:pt x="303848" y="735330"/>
                      <a:pt x="327660" y="734378"/>
                    </a:cubicBezTo>
                    <a:cubicBezTo>
                      <a:pt x="350520" y="733425"/>
                      <a:pt x="344805" y="720090"/>
                      <a:pt x="344805" y="707708"/>
                    </a:cubicBezTo>
                    <a:cubicBezTo>
                      <a:pt x="344805" y="695325"/>
                      <a:pt x="351473" y="680085"/>
                      <a:pt x="327660" y="680085"/>
                    </a:cubicBezTo>
                    <a:cubicBezTo>
                      <a:pt x="302895" y="680085"/>
                      <a:pt x="309563" y="695325"/>
                      <a:pt x="308610" y="707708"/>
                    </a:cubicBezTo>
                    <a:close/>
                    <a:moveTo>
                      <a:pt x="391478" y="706755"/>
                    </a:moveTo>
                    <a:cubicBezTo>
                      <a:pt x="392430" y="720090"/>
                      <a:pt x="385763" y="735330"/>
                      <a:pt x="410528" y="734378"/>
                    </a:cubicBezTo>
                    <a:cubicBezTo>
                      <a:pt x="433388" y="733425"/>
                      <a:pt x="426720" y="719137"/>
                      <a:pt x="426720" y="707708"/>
                    </a:cubicBezTo>
                    <a:cubicBezTo>
                      <a:pt x="426720" y="694373"/>
                      <a:pt x="431483" y="680085"/>
                      <a:pt x="407670" y="680085"/>
                    </a:cubicBezTo>
                    <a:cubicBezTo>
                      <a:pt x="384810" y="681037"/>
                      <a:pt x="393383" y="696278"/>
                      <a:pt x="391478" y="706755"/>
                    </a:cubicBezTo>
                    <a:close/>
                    <a:moveTo>
                      <a:pt x="475298" y="706755"/>
                    </a:moveTo>
                    <a:cubicBezTo>
                      <a:pt x="475298" y="721995"/>
                      <a:pt x="470535" y="735330"/>
                      <a:pt x="494348" y="735330"/>
                    </a:cubicBezTo>
                    <a:cubicBezTo>
                      <a:pt x="517208" y="734378"/>
                      <a:pt x="510540" y="720090"/>
                      <a:pt x="510540" y="708660"/>
                    </a:cubicBezTo>
                    <a:cubicBezTo>
                      <a:pt x="510540" y="696278"/>
                      <a:pt x="517208" y="681037"/>
                      <a:pt x="493395" y="681037"/>
                    </a:cubicBezTo>
                    <a:cubicBezTo>
                      <a:pt x="468630" y="680085"/>
                      <a:pt x="476250" y="696278"/>
                      <a:pt x="475298" y="706755"/>
                    </a:cubicBezTo>
                    <a:close/>
                    <a:moveTo>
                      <a:pt x="589598" y="706755"/>
                    </a:moveTo>
                    <a:cubicBezTo>
                      <a:pt x="588645" y="695325"/>
                      <a:pt x="595313" y="680085"/>
                      <a:pt x="571500" y="681037"/>
                    </a:cubicBezTo>
                    <a:cubicBezTo>
                      <a:pt x="549593" y="681037"/>
                      <a:pt x="553403" y="694373"/>
                      <a:pt x="554355" y="706755"/>
                    </a:cubicBezTo>
                    <a:cubicBezTo>
                      <a:pt x="555308" y="718185"/>
                      <a:pt x="545783" y="735330"/>
                      <a:pt x="570548" y="735330"/>
                    </a:cubicBezTo>
                    <a:cubicBezTo>
                      <a:pt x="594360" y="735330"/>
                      <a:pt x="589598" y="721043"/>
                      <a:pt x="589598" y="706755"/>
                    </a:cubicBezTo>
                    <a:close/>
                    <a:moveTo>
                      <a:pt x="63818" y="163830"/>
                    </a:moveTo>
                    <a:cubicBezTo>
                      <a:pt x="65723" y="175260"/>
                      <a:pt x="57150" y="192405"/>
                      <a:pt x="81915" y="191452"/>
                    </a:cubicBezTo>
                    <a:cubicBezTo>
                      <a:pt x="100965" y="191452"/>
                      <a:pt x="101918" y="181927"/>
                      <a:pt x="100013" y="168593"/>
                    </a:cubicBezTo>
                    <a:cubicBezTo>
                      <a:pt x="98108" y="157163"/>
                      <a:pt x="109538" y="140018"/>
                      <a:pt x="83820" y="139065"/>
                    </a:cubicBezTo>
                    <a:cubicBezTo>
                      <a:pt x="62865" y="139065"/>
                      <a:pt x="61913" y="148590"/>
                      <a:pt x="63818" y="163830"/>
                    </a:cubicBezTo>
                    <a:close/>
                    <a:moveTo>
                      <a:pt x="229553" y="165735"/>
                    </a:moveTo>
                    <a:cubicBezTo>
                      <a:pt x="230505" y="177165"/>
                      <a:pt x="223838" y="191452"/>
                      <a:pt x="246698" y="191452"/>
                    </a:cubicBezTo>
                    <a:cubicBezTo>
                      <a:pt x="270510" y="191452"/>
                      <a:pt x="264795" y="176213"/>
                      <a:pt x="264795" y="163830"/>
                    </a:cubicBezTo>
                    <a:cubicBezTo>
                      <a:pt x="265748" y="150495"/>
                      <a:pt x="267653" y="139065"/>
                      <a:pt x="246698" y="139065"/>
                    </a:cubicBezTo>
                    <a:cubicBezTo>
                      <a:pt x="223838" y="139065"/>
                      <a:pt x="230505" y="154305"/>
                      <a:pt x="229553" y="165735"/>
                    </a:cubicBezTo>
                    <a:close/>
                    <a:moveTo>
                      <a:pt x="308610" y="165735"/>
                    </a:moveTo>
                    <a:cubicBezTo>
                      <a:pt x="309563" y="178118"/>
                      <a:pt x="303848" y="191452"/>
                      <a:pt x="325755" y="191452"/>
                    </a:cubicBezTo>
                    <a:cubicBezTo>
                      <a:pt x="349568" y="191452"/>
                      <a:pt x="343853" y="177165"/>
                      <a:pt x="344805" y="163830"/>
                    </a:cubicBezTo>
                    <a:cubicBezTo>
                      <a:pt x="344805" y="150495"/>
                      <a:pt x="347663" y="139065"/>
                      <a:pt x="325755" y="139065"/>
                    </a:cubicBezTo>
                    <a:cubicBezTo>
                      <a:pt x="302895" y="139065"/>
                      <a:pt x="309563" y="153352"/>
                      <a:pt x="308610" y="165735"/>
                    </a:cubicBezTo>
                    <a:close/>
                    <a:moveTo>
                      <a:pt x="391478" y="165735"/>
                    </a:moveTo>
                    <a:cubicBezTo>
                      <a:pt x="392430" y="177165"/>
                      <a:pt x="385763" y="191452"/>
                      <a:pt x="408623" y="191452"/>
                    </a:cubicBezTo>
                    <a:cubicBezTo>
                      <a:pt x="432435" y="191452"/>
                      <a:pt x="426720" y="176213"/>
                      <a:pt x="426720" y="163830"/>
                    </a:cubicBezTo>
                    <a:cubicBezTo>
                      <a:pt x="427673" y="150495"/>
                      <a:pt x="429578" y="139065"/>
                      <a:pt x="408623" y="139065"/>
                    </a:cubicBezTo>
                    <a:cubicBezTo>
                      <a:pt x="385763" y="139065"/>
                      <a:pt x="392430" y="154305"/>
                      <a:pt x="391478" y="165735"/>
                    </a:cubicBezTo>
                    <a:close/>
                    <a:moveTo>
                      <a:pt x="475298" y="164783"/>
                    </a:moveTo>
                    <a:cubicBezTo>
                      <a:pt x="475298" y="178118"/>
                      <a:pt x="470535" y="191452"/>
                      <a:pt x="492443" y="191452"/>
                    </a:cubicBezTo>
                    <a:cubicBezTo>
                      <a:pt x="514350" y="191452"/>
                      <a:pt x="511492" y="179070"/>
                      <a:pt x="510540" y="166688"/>
                    </a:cubicBezTo>
                    <a:cubicBezTo>
                      <a:pt x="510540" y="153352"/>
                      <a:pt x="515303" y="139065"/>
                      <a:pt x="491490" y="139065"/>
                    </a:cubicBezTo>
                    <a:cubicBezTo>
                      <a:pt x="469583" y="140018"/>
                      <a:pt x="476250" y="154305"/>
                      <a:pt x="475298" y="164783"/>
                    </a:cubicBezTo>
                    <a:close/>
                    <a:moveTo>
                      <a:pt x="553403" y="163830"/>
                    </a:moveTo>
                    <a:cubicBezTo>
                      <a:pt x="553403" y="177165"/>
                      <a:pt x="548640" y="190500"/>
                      <a:pt x="570548" y="191452"/>
                    </a:cubicBezTo>
                    <a:cubicBezTo>
                      <a:pt x="592455" y="191452"/>
                      <a:pt x="589598" y="179070"/>
                      <a:pt x="588645" y="166688"/>
                    </a:cubicBezTo>
                    <a:cubicBezTo>
                      <a:pt x="588645" y="154305"/>
                      <a:pt x="594360" y="139065"/>
                      <a:pt x="570548" y="139065"/>
                    </a:cubicBezTo>
                    <a:cubicBezTo>
                      <a:pt x="548640" y="140018"/>
                      <a:pt x="554355" y="153352"/>
                      <a:pt x="553403" y="163830"/>
                    </a:cubicBezTo>
                    <a:close/>
                    <a:moveTo>
                      <a:pt x="99060" y="243840"/>
                    </a:moveTo>
                    <a:cubicBezTo>
                      <a:pt x="97155" y="232410"/>
                      <a:pt x="105728" y="216218"/>
                      <a:pt x="80963" y="216218"/>
                    </a:cubicBezTo>
                    <a:cubicBezTo>
                      <a:pt x="57150" y="216218"/>
                      <a:pt x="62865" y="231458"/>
                      <a:pt x="62865" y="243840"/>
                    </a:cubicBezTo>
                    <a:cubicBezTo>
                      <a:pt x="62865" y="257175"/>
                      <a:pt x="58103" y="271462"/>
                      <a:pt x="81915" y="270510"/>
                    </a:cubicBezTo>
                    <a:cubicBezTo>
                      <a:pt x="104775" y="269558"/>
                      <a:pt x="98108" y="256222"/>
                      <a:pt x="99060" y="243840"/>
                    </a:cubicBezTo>
                    <a:close/>
                    <a:moveTo>
                      <a:pt x="264795" y="244793"/>
                    </a:moveTo>
                    <a:cubicBezTo>
                      <a:pt x="263843" y="230505"/>
                      <a:pt x="269558" y="216218"/>
                      <a:pt x="245745" y="216218"/>
                    </a:cubicBezTo>
                    <a:cubicBezTo>
                      <a:pt x="222885" y="217170"/>
                      <a:pt x="229553" y="231458"/>
                      <a:pt x="229553" y="242887"/>
                    </a:cubicBezTo>
                    <a:cubicBezTo>
                      <a:pt x="229553" y="255270"/>
                      <a:pt x="223838" y="270510"/>
                      <a:pt x="247650" y="270510"/>
                    </a:cubicBezTo>
                    <a:cubicBezTo>
                      <a:pt x="270510" y="269558"/>
                      <a:pt x="263843" y="255270"/>
                      <a:pt x="264795" y="244793"/>
                    </a:cubicBezTo>
                    <a:close/>
                    <a:moveTo>
                      <a:pt x="308610" y="242887"/>
                    </a:moveTo>
                    <a:cubicBezTo>
                      <a:pt x="310515" y="253365"/>
                      <a:pt x="300990" y="269558"/>
                      <a:pt x="325755" y="270510"/>
                    </a:cubicBezTo>
                    <a:cubicBezTo>
                      <a:pt x="347663" y="270510"/>
                      <a:pt x="344805" y="258128"/>
                      <a:pt x="343853" y="245745"/>
                    </a:cubicBezTo>
                    <a:cubicBezTo>
                      <a:pt x="342900" y="233362"/>
                      <a:pt x="351473" y="215265"/>
                      <a:pt x="324803" y="216218"/>
                    </a:cubicBezTo>
                    <a:cubicBezTo>
                      <a:pt x="303848" y="216218"/>
                      <a:pt x="309563" y="230505"/>
                      <a:pt x="308610" y="242887"/>
                    </a:cubicBezTo>
                    <a:close/>
                    <a:moveTo>
                      <a:pt x="391478" y="243840"/>
                    </a:moveTo>
                    <a:cubicBezTo>
                      <a:pt x="392430" y="256222"/>
                      <a:pt x="385763" y="270510"/>
                      <a:pt x="409575" y="270510"/>
                    </a:cubicBezTo>
                    <a:cubicBezTo>
                      <a:pt x="431483" y="270510"/>
                      <a:pt x="427673" y="257175"/>
                      <a:pt x="426720" y="244793"/>
                    </a:cubicBezTo>
                    <a:cubicBezTo>
                      <a:pt x="425768" y="233362"/>
                      <a:pt x="434340" y="217170"/>
                      <a:pt x="409575" y="216218"/>
                    </a:cubicBezTo>
                    <a:cubicBezTo>
                      <a:pt x="385763" y="215265"/>
                      <a:pt x="391478" y="230505"/>
                      <a:pt x="391478" y="243840"/>
                    </a:cubicBezTo>
                    <a:close/>
                    <a:moveTo>
                      <a:pt x="510540" y="244793"/>
                    </a:moveTo>
                    <a:cubicBezTo>
                      <a:pt x="510540" y="229553"/>
                      <a:pt x="514350" y="215265"/>
                      <a:pt x="491490" y="216218"/>
                    </a:cubicBezTo>
                    <a:cubicBezTo>
                      <a:pt x="466725" y="217170"/>
                      <a:pt x="476250" y="234315"/>
                      <a:pt x="475298" y="245745"/>
                    </a:cubicBezTo>
                    <a:cubicBezTo>
                      <a:pt x="474345" y="258128"/>
                      <a:pt x="470535" y="271462"/>
                      <a:pt x="492443" y="270510"/>
                    </a:cubicBezTo>
                    <a:cubicBezTo>
                      <a:pt x="517208" y="270510"/>
                      <a:pt x="509588" y="254318"/>
                      <a:pt x="510540" y="244793"/>
                    </a:cubicBezTo>
                    <a:close/>
                    <a:moveTo>
                      <a:pt x="589598" y="243840"/>
                    </a:moveTo>
                    <a:cubicBezTo>
                      <a:pt x="589598" y="228600"/>
                      <a:pt x="593408" y="215265"/>
                      <a:pt x="570548" y="215265"/>
                    </a:cubicBezTo>
                    <a:cubicBezTo>
                      <a:pt x="544830" y="216218"/>
                      <a:pt x="555308" y="233362"/>
                      <a:pt x="554355" y="244793"/>
                    </a:cubicBezTo>
                    <a:cubicBezTo>
                      <a:pt x="553403" y="257175"/>
                      <a:pt x="549593" y="270510"/>
                      <a:pt x="572453" y="270510"/>
                    </a:cubicBezTo>
                    <a:cubicBezTo>
                      <a:pt x="596265" y="270510"/>
                      <a:pt x="588645" y="254318"/>
                      <a:pt x="589598" y="243840"/>
                    </a:cubicBezTo>
                    <a:close/>
                    <a:moveTo>
                      <a:pt x="63818" y="319087"/>
                    </a:moveTo>
                    <a:cubicBezTo>
                      <a:pt x="63818" y="333375"/>
                      <a:pt x="59055" y="345758"/>
                      <a:pt x="80963" y="346710"/>
                    </a:cubicBezTo>
                    <a:cubicBezTo>
                      <a:pt x="104775" y="346710"/>
                      <a:pt x="98108" y="331470"/>
                      <a:pt x="99060" y="319087"/>
                    </a:cubicBezTo>
                    <a:cubicBezTo>
                      <a:pt x="100013" y="305753"/>
                      <a:pt x="100965" y="294322"/>
                      <a:pt x="80010" y="295275"/>
                    </a:cubicBezTo>
                    <a:cubicBezTo>
                      <a:pt x="58103" y="295275"/>
                      <a:pt x="63818" y="308610"/>
                      <a:pt x="63818" y="319087"/>
                    </a:cubicBezTo>
                    <a:close/>
                    <a:moveTo>
                      <a:pt x="308610" y="320993"/>
                    </a:moveTo>
                    <a:cubicBezTo>
                      <a:pt x="309563" y="331470"/>
                      <a:pt x="302895" y="345758"/>
                      <a:pt x="325755" y="345758"/>
                    </a:cubicBezTo>
                    <a:cubicBezTo>
                      <a:pt x="349568" y="345758"/>
                      <a:pt x="343853" y="331470"/>
                      <a:pt x="344805" y="318135"/>
                    </a:cubicBezTo>
                    <a:cubicBezTo>
                      <a:pt x="344805" y="304800"/>
                      <a:pt x="347663" y="293370"/>
                      <a:pt x="326708" y="293370"/>
                    </a:cubicBezTo>
                    <a:cubicBezTo>
                      <a:pt x="303848" y="295275"/>
                      <a:pt x="308610" y="308610"/>
                      <a:pt x="308610" y="320993"/>
                    </a:cubicBezTo>
                    <a:close/>
                    <a:moveTo>
                      <a:pt x="510540" y="321945"/>
                    </a:moveTo>
                    <a:cubicBezTo>
                      <a:pt x="509588" y="309562"/>
                      <a:pt x="517208" y="294322"/>
                      <a:pt x="492443" y="294322"/>
                    </a:cubicBezTo>
                    <a:cubicBezTo>
                      <a:pt x="470535" y="294322"/>
                      <a:pt x="474345" y="307658"/>
                      <a:pt x="474345" y="319087"/>
                    </a:cubicBezTo>
                    <a:cubicBezTo>
                      <a:pt x="475298" y="330518"/>
                      <a:pt x="467678" y="345758"/>
                      <a:pt x="490538" y="345758"/>
                    </a:cubicBezTo>
                    <a:cubicBezTo>
                      <a:pt x="511492" y="346710"/>
                      <a:pt x="512445" y="337185"/>
                      <a:pt x="510540" y="321945"/>
                    </a:cubicBezTo>
                    <a:close/>
                    <a:moveTo>
                      <a:pt x="589598" y="320040"/>
                    </a:moveTo>
                    <a:cubicBezTo>
                      <a:pt x="588645" y="307658"/>
                      <a:pt x="594360" y="294322"/>
                      <a:pt x="572453" y="294322"/>
                    </a:cubicBezTo>
                    <a:cubicBezTo>
                      <a:pt x="550545" y="294322"/>
                      <a:pt x="553403" y="305753"/>
                      <a:pt x="554355" y="319087"/>
                    </a:cubicBezTo>
                    <a:cubicBezTo>
                      <a:pt x="554355" y="332422"/>
                      <a:pt x="549593" y="346710"/>
                      <a:pt x="573405" y="346710"/>
                    </a:cubicBezTo>
                    <a:cubicBezTo>
                      <a:pt x="595313" y="345758"/>
                      <a:pt x="588645" y="331470"/>
                      <a:pt x="589598" y="320040"/>
                    </a:cubicBezTo>
                    <a:close/>
                    <a:moveTo>
                      <a:pt x="63818" y="785812"/>
                    </a:moveTo>
                    <a:cubicBezTo>
                      <a:pt x="64770" y="797243"/>
                      <a:pt x="58103" y="810578"/>
                      <a:pt x="80963" y="811530"/>
                    </a:cubicBezTo>
                    <a:cubicBezTo>
                      <a:pt x="101918" y="811530"/>
                      <a:pt x="100013" y="800100"/>
                      <a:pt x="100013" y="786765"/>
                    </a:cubicBezTo>
                    <a:cubicBezTo>
                      <a:pt x="99060" y="774383"/>
                      <a:pt x="105728" y="759143"/>
                      <a:pt x="81915" y="759143"/>
                    </a:cubicBezTo>
                    <a:cubicBezTo>
                      <a:pt x="59055" y="759143"/>
                      <a:pt x="63818" y="772478"/>
                      <a:pt x="63818" y="785812"/>
                    </a:cubicBezTo>
                    <a:close/>
                    <a:moveTo>
                      <a:pt x="229553" y="783908"/>
                    </a:moveTo>
                    <a:cubicBezTo>
                      <a:pt x="230505" y="796290"/>
                      <a:pt x="223838" y="811530"/>
                      <a:pt x="247650" y="811530"/>
                    </a:cubicBezTo>
                    <a:cubicBezTo>
                      <a:pt x="266700" y="811530"/>
                      <a:pt x="265748" y="800100"/>
                      <a:pt x="264795" y="788670"/>
                    </a:cubicBezTo>
                    <a:cubicBezTo>
                      <a:pt x="263843" y="777240"/>
                      <a:pt x="272415" y="760095"/>
                      <a:pt x="247650" y="760095"/>
                    </a:cubicBezTo>
                    <a:cubicBezTo>
                      <a:pt x="226695" y="759143"/>
                      <a:pt x="228600" y="769620"/>
                      <a:pt x="229553" y="783908"/>
                    </a:cubicBezTo>
                    <a:close/>
                    <a:moveTo>
                      <a:pt x="344805" y="783908"/>
                    </a:moveTo>
                    <a:cubicBezTo>
                      <a:pt x="343853" y="773430"/>
                      <a:pt x="350520" y="759143"/>
                      <a:pt x="327660" y="759143"/>
                    </a:cubicBezTo>
                    <a:cubicBezTo>
                      <a:pt x="303848" y="758190"/>
                      <a:pt x="308610" y="773430"/>
                      <a:pt x="308610" y="785812"/>
                    </a:cubicBezTo>
                    <a:cubicBezTo>
                      <a:pt x="308610" y="798195"/>
                      <a:pt x="304800" y="811530"/>
                      <a:pt x="326708" y="810578"/>
                    </a:cubicBezTo>
                    <a:cubicBezTo>
                      <a:pt x="348615" y="810578"/>
                      <a:pt x="344805" y="797243"/>
                      <a:pt x="344805" y="783908"/>
                    </a:cubicBezTo>
                    <a:close/>
                    <a:moveTo>
                      <a:pt x="392430" y="788670"/>
                    </a:moveTo>
                    <a:cubicBezTo>
                      <a:pt x="394335" y="794385"/>
                      <a:pt x="383858" y="811530"/>
                      <a:pt x="408623" y="811530"/>
                    </a:cubicBezTo>
                    <a:cubicBezTo>
                      <a:pt x="426720" y="811530"/>
                      <a:pt x="428625" y="802005"/>
                      <a:pt x="426720" y="788670"/>
                    </a:cubicBezTo>
                    <a:cubicBezTo>
                      <a:pt x="424815" y="777240"/>
                      <a:pt x="435293" y="760095"/>
                      <a:pt x="410528" y="759143"/>
                    </a:cubicBezTo>
                    <a:cubicBezTo>
                      <a:pt x="390525" y="758190"/>
                      <a:pt x="389573" y="768668"/>
                      <a:pt x="392430" y="788670"/>
                    </a:cubicBezTo>
                    <a:close/>
                    <a:moveTo>
                      <a:pt x="475298" y="785812"/>
                    </a:moveTo>
                    <a:cubicBezTo>
                      <a:pt x="477203" y="796290"/>
                      <a:pt x="468630" y="811530"/>
                      <a:pt x="491490" y="811530"/>
                    </a:cubicBezTo>
                    <a:cubicBezTo>
                      <a:pt x="511492" y="811530"/>
                      <a:pt x="511492" y="801053"/>
                      <a:pt x="510540" y="787718"/>
                    </a:cubicBezTo>
                    <a:cubicBezTo>
                      <a:pt x="509588" y="775335"/>
                      <a:pt x="517208" y="760095"/>
                      <a:pt x="492443" y="760095"/>
                    </a:cubicBezTo>
                    <a:cubicBezTo>
                      <a:pt x="470535" y="759143"/>
                      <a:pt x="475298" y="772478"/>
                      <a:pt x="475298" y="785812"/>
                    </a:cubicBezTo>
                    <a:close/>
                    <a:moveTo>
                      <a:pt x="589598" y="786765"/>
                    </a:moveTo>
                    <a:cubicBezTo>
                      <a:pt x="588645" y="774383"/>
                      <a:pt x="596265" y="759143"/>
                      <a:pt x="571500" y="759143"/>
                    </a:cubicBezTo>
                    <a:cubicBezTo>
                      <a:pt x="552450" y="759143"/>
                      <a:pt x="551498" y="768668"/>
                      <a:pt x="553403" y="782003"/>
                    </a:cubicBezTo>
                    <a:cubicBezTo>
                      <a:pt x="555308" y="793433"/>
                      <a:pt x="544830" y="810578"/>
                      <a:pt x="569595" y="811530"/>
                    </a:cubicBezTo>
                    <a:cubicBezTo>
                      <a:pt x="590550" y="811530"/>
                      <a:pt x="591503" y="801053"/>
                      <a:pt x="589598" y="786765"/>
                    </a:cubicBezTo>
                    <a:close/>
                    <a:moveTo>
                      <a:pt x="99060" y="631508"/>
                    </a:moveTo>
                    <a:cubicBezTo>
                      <a:pt x="98108" y="619125"/>
                      <a:pt x="104775" y="603885"/>
                      <a:pt x="80963" y="603885"/>
                    </a:cubicBezTo>
                    <a:cubicBezTo>
                      <a:pt x="59055" y="603885"/>
                      <a:pt x="63818" y="618173"/>
                      <a:pt x="63818" y="629603"/>
                    </a:cubicBezTo>
                    <a:cubicBezTo>
                      <a:pt x="63818" y="641033"/>
                      <a:pt x="58103" y="655320"/>
                      <a:pt x="80963" y="655320"/>
                    </a:cubicBezTo>
                    <a:cubicBezTo>
                      <a:pt x="101918" y="656273"/>
                      <a:pt x="100013" y="644843"/>
                      <a:pt x="99060" y="631508"/>
                    </a:cubicBezTo>
                    <a:close/>
                    <a:moveTo>
                      <a:pt x="264795" y="629603"/>
                    </a:moveTo>
                    <a:cubicBezTo>
                      <a:pt x="263843" y="618173"/>
                      <a:pt x="270510" y="603885"/>
                      <a:pt x="247650" y="603885"/>
                    </a:cubicBezTo>
                    <a:cubicBezTo>
                      <a:pt x="225743" y="603885"/>
                      <a:pt x="228600" y="616268"/>
                      <a:pt x="229553" y="628650"/>
                    </a:cubicBezTo>
                    <a:cubicBezTo>
                      <a:pt x="230505" y="641033"/>
                      <a:pt x="223838" y="656273"/>
                      <a:pt x="247650" y="656273"/>
                    </a:cubicBezTo>
                    <a:cubicBezTo>
                      <a:pt x="269558" y="655320"/>
                      <a:pt x="263843" y="641985"/>
                      <a:pt x="264795" y="629603"/>
                    </a:cubicBezTo>
                    <a:close/>
                    <a:moveTo>
                      <a:pt x="344805" y="631508"/>
                    </a:moveTo>
                    <a:cubicBezTo>
                      <a:pt x="343853" y="619125"/>
                      <a:pt x="351473" y="602933"/>
                      <a:pt x="326708" y="603885"/>
                    </a:cubicBezTo>
                    <a:cubicBezTo>
                      <a:pt x="307658" y="603885"/>
                      <a:pt x="307658" y="614362"/>
                      <a:pt x="308610" y="626745"/>
                    </a:cubicBezTo>
                    <a:cubicBezTo>
                      <a:pt x="310515" y="638175"/>
                      <a:pt x="300038" y="655320"/>
                      <a:pt x="324803" y="656273"/>
                    </a:cubicBezTo>
                    <a:cubicBezTo>
                      <a:pt x="345758" y="656273"/>
                      <a:pt x="345758" y="645795"/>
                      <a:pt x="344805" y="631508"/>
                    </a:cubicBezTo>
                    <a:close/>
                    <a:moveTo>
                      <a:pt x="426720" y="628650"/>
                    </a:moveTo>
                    <a:cubicBezTo>
                      <a:pt x="425768" y="620078"/>
                      <a:pt x="433388" y="604837"/>
                      <a:pt x="410528" y="603885"/>
                    </a:cubicBezTo>
                    <a:cubicBezTo>
                      <a:pt x="389573" y="602933"/>
                      <a:pt x="390525" y="614362"/>
                      <a:pt x="391478" y="627698"/>
                    </a:cubicBezTo>
                    <a:cubicBezTo>
                      <a:pt x="392430" y="640080"/>
                      <a:pt x="384810" y="656273"/>
                      <a:pt x="408623" y="655320"/>
                    </a:cubicBezTo>
                    <a:cubicBezTo>
                      <a:pt x="430530" y="656273"/>
                      <a:pt x="426720" y="642937"/>
                      <a:pt x="426720" y="628650"/>
                    </a:cubicBezTo>
                    <a:close/>
                    <a:moveTo>
                      <a:pt x="510540" y="629603"/>
                    </a:moveTo>
                    <a:cubicBezTo>
                      <a:pt x="509588" y="619125"/>
                      <a:pt x="516255" y="604837"/>
                      <a:pt x="493395" y="603885"/>
                    </a:cubicBezTo>
                    <a:cubicBezTo>
                      <a:pt x="472440" y="603885"/>
                      <a:pt x="474345" y="615315"/>
                      <a:pt x="474345" y="628650"/>
                    </a:cubicBezTo>
                    <a:cubicBezTo>
                      <a:pt x="475298" y="641033"/>
                      <a:pt x="467678" y="656273"/>
                      <a:pt x="492443" y="656273"/>
                    </a:cubicBezTo>
                    <a:cubicBezTo>
                      <a:pt x="515303" y="655320"/>
                      <a:pt x="510540" y="641985"/>
                      <a:pt x="510540" y="629603"/>
                    </a:cubicBezTo>
                    <a:close/>
                    <a:moveTo>
                      <a:pt x="589598" y="628650"/>
                    </a:moveTo>
                    <a:cubicBezTo>
                      <a:pt x="588645" y="620078"/>
                      <a:pt x="596265" y="603885"/>
                      <a:pt x="571500" y="603885"/>
                    </a:cubicBezTo>
                    <a:cubicBezTo>
                      <a:pt x="550545" y="603885"/>
                      <a:pt x="552450" y="616268"/>
                      <a:pt x="553403" y="628650"/>
                    </a:cubicBezTo>
                    <a:cubicBezTo>
                      <a:pt x="554355" y="641033"/>
                      <a:pt x="546735" y="656273"/>
                      <a:pt x="571500" y="656273"/>
                    </a:cubicBezTo>
                    <a:cubicBezTo>
                      <a:pt x="592455" y="656273"/>
                      <a:pt x="589598" y="643890"/>
                      <a:pt x="589598" y="628650"/>
                    </a:cubicBezTo>
                    <a:close/>
                    <a:moveTo>
                      <a:pt x="99060" y="941070"/>
                    </a:moveTo>
                    <a:cubicBezTo>
                      <a:pt x="99060" y="928687"/>
                      <a:pt x="103823" y="915353"/>
                      <a:pt x="81915" y="914400"/>
                    </a:cubicBezTo>
                    <a:cubicBezTo>
                      <a:pt x="60008" y="914400"/>
                      <a:pt x="62865" y="925830"/>
                      <a:pt x="63818" y="939165"/>
                    </a:cubicBezTo>
                    <a:cubicBezTo>
                      <a:pt x="63818" y="952500"/>
                      <a:pt x="59055" y="966787"/>
                      <a:pt x="82868" y="966787"/>
                    </a:cubicBezTo>
                    <a:cubicBezTo>
                      <a:pt x="104775" y="966787"/>
                      <a:pt x="99060" y="952500"/>
                      <a:pt x="99060" y="941070"/>
                    </a:cubicBezTo>
                    <a:close/>
                    <a:moveTo>
                      <a:pt x="308610" y="939165"/>
                    </a:moveTo>
                    <a:cubicBezTo>
                      <a:pt x="308610" y="953453"/>
                      <a:pt x="303848" y="966787"/>
                      <a:pt x="325755" y="966787"/>
                    </a:cubicBezTo>
                    <a:cubicBezTo>
                      <a:pt x="347663" y="966787"/>
                      <a:pt x="343853" y="954405"/>
                      <a:pt x="343853" y="942023"/>
                    </a:cubicBezTo>
                    <a:cubicBezTo>
                      <a:pt x="343853" y="928687"/>
                      <a:pt x="348615" y="914400"/>
                      <a:pt x="324803" y="915353"/>
                    </a:cubicBezTo>
                    <a:cubicBezTo>
                      <a:pt x="302895" y="915353"/>
                      <a:pt x="309563" y="929640"/>
                      <a:pt x="308610" y="939165"/>
                    </a:cubicBezTo>
                    <a:close/>
                    <a:moveTo>
                      <a:pt x="391478" y="937260"/>
                    </a:moveTo>
                    <a:cubicBezTo>
                      <a:pt x="391478" y="952500"/>
                      <a:pt x="386715" y="967740"/>
                      <a:pt x="409575" y="966787"/>
                    </a:cubicBezTo>
                    <a:cubicBezTo>
                      <a:pt x="428625" y="966787"/>
                      <a:pt x="427673" y="955358"/>
                      <a:pt x="426720" y="942975"/>
                    </a:cubicBezTo>
                    <a:cubicBezTo>
                      <a:pt x="425768" y="931545"/>
                      <a:pt x="433388" y="914400"/>
                      <a:pt x="409575" y="914400"/>
                    </a:cubicBezTo>
                    <a:cubicBezTo>
                      <a:pt x="388620" y="915353"/>
                      <a:pt x="390525" y="926783"/>
                      <a:pt x="391478" y="937260"/>
                    </a:cubicBezTo>
                    <a:close/>
                    <a:moveTo>
                      <a:pt x="511492" y="947737"/>
                    </a:moveTo>
                    <a:cubicBezTo>
                      <a:pt x="510540" y="930592"/>
                      <a:pt x="517208" y="915353"/>
                      <a:pt x="492443" y="915353"/>
                    </a:cubicBezTo>
                    <a:cubicBezTo>
                      <a:pt x="470535" y="915353"/>
                      <a:pt x="475298" y="928687"/>
                      <a:pt x="475298" y="941070"/>
                    </a:cubicBezTo>
                    <a:cubicBezTo>
                      <a:pt x="475298" y="952500"/>
                      <a:pt x="469583" y="966787"/>
                      <a:pt x="492443" y="967740"/>
                    </a:cubicBezTo>
                    <a:cubicBezTo>
                      <a:pt x="512445" y="966787"/>
                      <a:pt x="512445" y="956310"/>
                      <a:pt x="511492" y="947737"/>
                    </a:cubicBezTo>
                    <a:close/>
                    <a:moveTo>
                      <a:pt x="589598" y="940117"/>
                    </a:moveTo>
                    <a:cubicBezTo>
                      <a:pt x="588645" y="929640"/>
                      <a:pt x="595313" y="915353"/>
                      <a:pt x="572453" y="915353"/>
                    </a:cubicBezTo>
                    <a:cubicBezTo>
                      <a:pt x="551498" y="915353"/>
                      <a:pt x="552450" y="926783"/>
                      <a:pt x="553403" y="940117"/>
                    </a:cubicBezTo>
                    <a:cubicBezTo>
                      <a:pt x="554355" y="952500"/>
                      <a:pt x="547688" y="967740"/>
                      <a:pt x="571500" y="967740"/>
                    </a:cubicBezTo>
                    <a:cubicBezTo>
                      <a:pt x="594360" y="966787"/>
                      <a:pt x="589598" y="953453"/>
                      <a:pt x="589598" y="940117"/>
                    </a:cubicBezTo>
                    <a:close/>
                    <a:moveTo>
                      <a:pt x="99060" y="705803"/>
                    </a:moveTo>
                    <a:cubicBezTo>
                      <a:pt x="98108" y="694373"/>
                      <a:pt x="104775" y="679133"/>
                      <a:pt x="80010" y="680085"/>
                    </a:cubicBezTo>
                    <a:cubicBezTo>
                      <a:pt x="55245" y="680085"/>
                      <a:pt x="63818" y="697230"/>
                      <a:pt x="62865" y="708660"/>
                    </a:cubicBezTo>
                    <a:cubicBezTo>
                      <a:pt x="61913" y="720090"/>
                      <a:pt x="58103" y="734378"/>
                      <a:pt x="80010" y="734378"/>
                    </a:cubicBezTo>
                    <a:cubicBezTo>
                      <a:pt x="104775" y="735330"/>
                      <a:pt x="99060" y="720090"/>
                      <a:pt x="99060" y="705803"/>
                    </a:cubicBezTo>
                    <a:close/>
                    <a:moveTo>
                      <a:pt x="264795" y="706755"/>
                    </a:moveTo>
                    <a:cubicBezTo>
                      <a:pt x="262890" y="696278"/>
                      <a:pt x="271463" y="681037"/>
                      <a:pt x="248603" y="681037"/>
                    </a:cubicBezTo>
                    <a:cubicBezTo>
                      <a:pt x="224790" y="680085"/>
                      <a:pt x="229553" y="695325"/>
                      <a:pt x="229553" y="707708"/>
                    </a:cubicBezTo>
                    <a:cubicBezTo>
                      <a:pt x="230505" y="719137"/>
                      <a:pt x="222885" y="734378"/>
                      <a:pt x="245745" y="734378"/>
                    </a:cubicBezTo>
                    <a:cubicBezTo>
                      <a:pt x="269558" y="735330"/>
                      <a:pt x="263843" y="720090"/>
                      <a:pt x="264795" y="706755"/>
                    </a:cubicBezTo>
                    <a:close/>
                    <a:moveTo>
                      <a:pt x="229553" y="943928"/>
                    </a:moveTo>
                    <a:cubicBezTo>
                      <a:pt x="230505" y="952500"/>
                      <a:pt x="223838" y="966787"/>
                      <a:pt x="246698" y="966787"/>
                    </a:cubicBezTo>
                    <a:cubicBezTo>
                      <a:pt x="268605" y="966787"/>
                      <a:pt x="264795" y="953453"/>
                      <a:pt x="264795" y="941070"/>
                    </a:cubicBezTo>
                    <a:cubicBezTo>
                      <a:pt x="264795" y="928687"/>
                      <a:pt x="269558" y="915353"/>
                      <a:pt x="247650" y="915353"/>
                    </a:cubicBezTo>
                    <a:cubicBezTo>
                      <a:pt x="225743" y="915353"/>
                      <a:pt x="229553" y="927735"/>
                      <a:pt x="229553" y="943928"/>
                    </a:cubicBezTo>
                    <a:close/>
                    <a:moveTo>
                      <a:pt x="264795" y="480060"/>
                    </a:moveTo>
                    <a:cubicBezTo>
                      <a:pt x="264795" y="463868"/>
                      <a:pt x="268605" y="450533"/>
                      <a:pt x="247650" y="450533"/>
                    </a:cubicBezTo>
                    <a:cubicBezTo>
                      <a:pt x="225743" y="450533"/>
                      <a:pt x="229553" y="462915"/>
                      <a:pt x="229553" y="476250"/>
                    </a:cubicBezTo>
                    <a:cubicBezTo>
                      <a:pt x="229553" y="488633"/>
                      <a:pt x="224790" y="501968"/>
                      <a:pt x="246698" y="501968"/>
                    </a:cubicBezTo>
                    <a:cubicBezTo>
                      <a:pt x="267653" y="501968"/>
                      <a:pt x="264795" y="489585"/>
                      <a:pt x="264795" y="480060"/>
                    </a:cubicBezTo>
                    <a:close/>
                    <a:moveTo>
                      <a:pt x="264795" y="321945"/>
                    </a:moveTo>
                    <a:cubicBezTo>
                      <a:pt x="264795" y="308610"/>
                      <a:pt x="268605" y="295275"/>
                      <a:pt x="246698" y="295275"/>
                    </a:cubicBezTo>
                    <a:cubicBezTo>
                      <a:pt x="224790" y="295275"/>
                      <a:pt x="228600" y="308610"/>
                      <a:pt x="228600" y="320993"/>
                    </a:cubicBezTo>
                    <a:cubicBezTo>
                      <a:pt x="228600" y="333375"/>
                      <a:pt x="223838" y="347662"/>
                      <a:pt x="245745" y="346710"/>
                    </a:cubicBezTo>
                    <a:cubicBezTo>
                      <a:pt x="267653" y="345758"/>
                      <a:pt x="264795" y="333375"/>
                      <a:pt x="264795" y="321945"/>
                    </a:cubicBezTo>
                    <a:close/>
                    <a:moveTo>
                      <a:pt x="426720" y="321945"/>
                    </a:moveTo>
                    <a:cubicBezTo>
                      <a:pt x="424815" y="311468"/>
                      <a:pt x="433388" y="295275"/>
                      <a:pt x="410528" y="295275"/>
                    </a:cubicBezTo>
                    <a:cubicBezTo>
                      <a:pt x="389573" y="294322"/>
                      <a:pt x="389573" y="305753"/>
                      <a:pt x="391478" y="319087"/>
                    </a:cubicBezTo>
                    <a:cubicBezTo>
                      <a:pt x="392430" y="330518"/>
                      <a:pt x="383858" y="345758"/>
                      <a:pt x="407670" y="346710"/>
                    </a:cubicBezTo>
                    <a:cubicBezTo>
                      <a:pt x="426720" y="346710"/>
                      <a:pt x="428625" y="337185"/>
                      <a:pt x="426720" y="321945"/>
                    </a:cubicBezTo>
                    <a:close/>
                    <a:moveTo>
                      <a:pt x="179070" y="164783"/>
                    </a:moveTo>
                    <a:cubicBezTo>
                      <a:pt x="177165" y="155258"/>
                      <a:pt x="184785" y="140018"/>
                      <a:pt x="162878" y="139065"/>
                    </a:cubicBezTo>
                    <a:cubicBezTo>
                      <a:pt x="141923" y="138113"/>
                      <a:pt x="142875" y="150495"/>
                      <a:pt x="143828" y="163830"/>
                    </a:cubicBezTo>
                    <a:cubicBezTo>
                      <a:pt x="144780" y="175260"/>
                      <a:pt x="138113" y="190500"/>
                      <a:pt x="160973" y="190500"/>
                    </a:cubicBezTo>
                    <a:cubicBezTo>
                      <a:pt x="182880" y="192405"/>
                      <a:pt x="179070" y="179070"/>
                      <a:pt x="179070" y="164783"/>
                    </a:cubicBezTo>
                    <a:close/>
                    <a:moveTo>
                      <a:pt x="426720" y="478155"/>
                    </a:moveTo>
                    <a:cubicBezTo>
                      <a:pt x="426720" y="463868"/>
                      <a:pt x="430530" y="450533"/>
                      <a:pt x="408623" y="450533"/>
                    </a:cubicBezTo>
                    <a:cubicBezTo>
                      <a:pt x="386715" y="450533"/>
                      <a:pt x="391478" y="463868"/>
                      <a:pt x="390525" y="476250"/>
                    </a:cubicBezTo>
                    <a:cubicBezTo>
                      <a:pt x="388620" y="492443"/>
                      <a:pt x="391478" y="501968"/>
                      <a:pt x="411480" y="501968"/>
                    </a:cubicBezTo>
                    <a:cubicBezTo>
                      <a:pt x="433388" y="501015"/>
                      <a:pt x="424815" y="485775"/>
                      <a:pt x="426720" y="478155"/>
                    </a:cubicBezTo>
                    <a:close/>
                    <a:moveTo>
                      <a:pt x="179070" y="84772"/>
                    </a:moveTo>
                    <a:cubicBezTo>
                      <a:pt x="176213" y="72390"/>
                      <a:pt x="186690" y="53340"/>
                      <a:pt x="160973" y="54293"/>
                    </a:cubicBezTo>
                    <a:cubicBezTo>
                      <a:pt x="138113" y="55245"/>
                      <a:pt x="144780" y="70485"/>
                      <a:pt x="145733" y="80963"/>
                    </a:cubicBezTo>
                    <a:cubicBezTo>
                      <a:pt x="146685" y="93345"/>
                      <a:pt x="135255" y="114300"/>
                      <a:pt x="163830" y="114300"/>
                    </a:cubicBezTo>
                    <a:cubicBezTo>
                      <a:pt x="187643" y="114300"/>
                      <a:pt x="176213" y="96202"/>
                      <a:pt x="179070" y="84772"/>
                    </a:cubicBezTo>
                    <a:close/>
                    <a:moveTo>
                      <a:pt x="179070" y="398145"/>
                    </a:moveTo>
                    <a:cubicBezTo>
                      <a:pt x="174308" y="388620"/>
                      <a:pt x="188595" y="370522"/>
                      <a:pt x="162878" y="368618"/>
                    </a:cubicBezTo>
                    <a:cubicBezTo>
                      <a:pt x="140970" y="367665"/>
                      <a:pt x="142875" y="381000"/>
                      <a:pt x="144780" y="393383"/>
                    </a:cubicBezTo>
                    <a:cubicBezTo>
                      <a:pt x="146685" y="405765"/>
                      <a:pt x="134303" y="424815"/>
                      <a:pt x="160973" y="424815"/>
                    </a:cubicBezTo>
                    <a:cubicBezTo>
                      <a:pt x="184785" y="426720"/>
                      <a:pt x="178118" y="411480"/>
                      <a:pt x="179070" y="398145"/>
                    </a:cubicBezTo>
                    <a:close/>
                    <a:moveTo>
                      <a:pt x="179070" y="1018223"/>
                    </a:moveTo>
                    <a:cubicBezTo>
                      <a:pt x="175260" y="1008698"/>
                      <a:pt x="187643" y="990600"/>
                      <a:pt x="162878" y="989648"/>
                    </a:cubicBezTo>
                    <a:cubicBezTo>
                      <a:pt x="139065" y="988695"/>
                      <a:pt x="143828" y="1004887"/>
                      <a:pt x="144780" y="1017270"/>
                    </a:cubicBezTo>
                    <a:cubicBezTo>
                      <a:pt x="145733" y="1028700"/>
                      <a:pt x="135255" y="1045845"/>
                      <a:pt x="160020" y="1046798"/>
                    </a:cubicBezTo>
                    <a:cubicBezTo>
                      <a:pt x="184785" y="1047750"/>
                      <a:pt x="178118" y="1031558"/>
                      <a:pt x="179070" y="1018223"/>
                    </a:cubicBezTo>
                    <a:close/>
                    <a:moveTo>
                      <a:pt x="264795" y="1100138"/>
                    </a:moveTo>
                    <a:cubicBezTo>
                      <a:pt x="264795" y="1084898"/>
                      <a:pt x="268605" y="1071563"/>
                      <a:pt x="246698" y="1071563"/>
                    </a:cubicBezTo>
                    <a:cubicBezTo>
                      <a:pt x="227648" y="1071563"/>
                      <a:pt x="227648" y="1082040"/>
                      <a:pt x="229553" y="1094423"/>
                    </a:cubicBezTo>
                    <a:cubicBezTo>
                      <a:pt x="231458" y="1104900"/>
                      <a:pt x="220028" y="1122045"/>
                      <a:pt x="244793" y="1121092"/>
                    </a:cubicBezTo>
                    <a:cubicBezTo>
                      <a:pt x="264795" y="1121092"/>
                      <a:pt x="266700" y="1112520"/>
                      <a:pt x="264795" y="1100138"/>
                    </a:cubicBezTo>
                    <a:close/>
                    <a:moveTo>
                      <a:pt x="308610" y="1091565"/>
                    </a:moveTo>
                    <a:cubicBezTo>
                      <a:pt x="309563" y="1107758"/>
                      <a:pt x="303848" y="1121092"/>
                      <a:pt x="325755" y="1121092"/>
                    </a:cubicBezTo>
                    <a:cubicBezTo>
                      <a:pt x="346710" y="1121092"/>
                      <a:pt x="344805" y="1109663"/>
                      <a:pt x="344805" y="1096328"/>
                    </a:cubicBezTo>
                    <a:cubicBezTo>
                      <a:pt x="344805" y="1083945"/>
                      <a:pt x="349568" y="1070610"/>
                      <a:pt x="327660" y="1070610"/>
                    </a:cubicBezTo>
                    <a:cubicBezTo>
                      <a:pt x="306705" y="1071563"/>
                      <a:pt x="307658" y="1082040"/>
                      <a:pt x="308610" y="1091565"/>
                    </a:cubicBezTo>
                    <a:close/>
                    <a:moveTo>
                      <a:pt x="589598" y="477203"/>
                    </a:moveTo>
                    <a:cubicBezTo>
                      <a:pt x="588645" y="465772"/>
                      <a:pt x="596265" y="451485"/>
                      <a:pt x="573405" y="451485"/>
                    </a:cubicBezTo>
                    <a:cubicBezTo>
                      <a:pt x="553403" y="451485"/>
                      <a:pt x="552450" y="461010"/>
                      <a:pt x="554355" y="475297"/>
                    </a:cubicBezTo>
                    <a:cubicBezTo>
                      <a:pt x="555308" y="486728"/>
                      <a:pt x="548640" y="501015"/>
                      <a:pt x="571500" y="501968"/>
                    </a:cubicBezTo>
                    <a:cubicBezTo>
                      <a:pt x="589598" y="501015"/>
                      <a:pt x="591503" y="491490"/>
                      <a:pt x="589598" y="477203"/>
                    </a:cubicBezTo>
                    <a:close/>
                    <a:moveTo>
                      <a:pt x="511492" y="468630"/>
                    </a:moveTo>
                    <a:cubicBezTo>
                      <a:pt x="512445" y="461010"/>
                      <a:pt x="513398" y="451485"/>
                      <a:pt x="494348" y="450533"/>
                    </a:cubicBezTo>
                    <a:cubicBezTo>
                      <a:pt x="472440" y="449580"/>
                      <a:pt x="476250" y="462915"/>
                      <a:pt x="475298" y="475297"/>
                    </a:cubicBezTo>
                    <a:cubicBezTo>
                      <a:pt x="475298" y="488633"/>
                      <a:pt x="472440" y="501015"/>
                      <a:pt x="494348" y="500062"/>
                    </a:cubicBezTo>
                    <a:cubicBezTo>
                      <a:pt x="516255" y="500062"/>
                      <a:pt x="510540" y="485775"/>
                      <a:pt x="511492" y="468630"/>
                    </a:cubicBezTo>
                    <a:close/>
                    <a:moveTo>
                      <a:pt x="344805" y="476250"/>
                    </a:moveTo>
                    <a:cubicBezTo>
                      <a:pt x="345758" y="462915"/>
                      <a:pt x="347663" y="451485"/>
                      <a:pt x="326708" y="451485"/>
                    </a:cubicBezTo>
                    <a:cubicBezTo>
                      <a:pt x="304800" y="451485"/>
                      <a:pt x="309563" y="463868"/>
                      <a:pt x="308610" y="476250"/>
                    </a:cubicBezTo>
                    <a:cubicBezTo>
                      <a:pt x="308610" y="488633"/>
                      <a:pt x="305753" y="501015"/>
                      <a:pt x="326708" y="501015"/>
                    </a:cubicBezTo>
                    <a:cubicBezTo>
                      <a:pt x="347663" y="501015"/>
                      <a:pt x="344805" y="488633"/>
                      <a:pt x="344805" y="476250"/>
                    </a:cubicBezTo>
                    <a:close/>
                    <a:moveTo>
                      <a:pt x="63818" y="474345"/>
                    </a:moveTo>
                    <a:cubicBezTo>
                      <a:pt x="65723" y="484822"/>
                      <a:pt x="57150" y="500062"/>
                      <a:pt x="80010" y="501015"/>
                    </a:cubicBezTo>
                    <a:cubicBezTo>
                      <a:pt x="99060" y="501015"/>
                      <a:pt x="101918" y="492443"/>
                      <a:pt x="100013" y="477203"/>
                    </a:cubicBezTo>
                    <a:cubicBezTo>
                      <a:pt x="99060" y="465772"/>
                      <a:pt x="106680" y="450533"/>
                      <a:pt x="83820" y="450533"/>
                    </a:cubicBezTo>
                    <a:cubicBezTo>
                      <a:pt x="64770" y="450533"/>
                      <a:pt x="60960" y="458153"/>
                      <a:pt x="63818" y="474345"/>
                    </a:cubicBezTo>
                    <a:close/>
                    <a:moveTo>
                      <a:pt x="99060" y="1097280"/>
                    </a:moveTo>
                    <a:cubicBezTo>
                      <a:pt x="98108" y="1085850"/>
                      <a:pt x="104775" y="1071563"/>
                      <a:pt x="82868" y="1071563"/>
                    </a:cubicBezTo>
                    <a:cubicBezTo>
                      <a:pt x="62865" y="1071563"/>
                      <a:pt x="62865" y="1081088"/>
                      <a:pt x="63818" y="1095375"/>
                    </a:cubicBezTo>
                    <a:cubicBezTo>
                      <a:pt x="64770" y="1106805"/>
                      <a:pt x="58103" y="1121092"/>
                      <a:pt x="80963" y="1122045"/>
                    </a:cubicBezTo>
                    <a:cubicBezTo>
                      <a:pt x="100013" y="1122045"/>
                      <a:pt x="100965" y="1111567"/>
                      <a:pt x="99060" y="1097280"/>
                    </a:cubicBezTo>
                    <a:close/>
                    <a:moveTo>
                      <a:pt x="179070" y="242887"/>
                    </a:moveTo>
                    <a:cubicBezTo>
                      <a:pt x="177165" y="233362"/>
                      <a:pt x="186690" y="216218"/>
                      <a:pt x="161925" y="216218"/>
                    </a:cubicBezTo>
                    <a:cubicBezTo>
                      <a:pt x="139065" y="216218"/>
                      <a:pt x="145733" y="231458"/>
                      <a:pt x="145733" y="242887"/>
                    </a:cubicBezTo>
                    <a:cubicBezTo>
                      <a:pt x="145733" y="254318"/>
                      <a:pt x="139065" y="269558"/>
                      <a:pt x="161925" y="270510"/>
                    </a:cubicBezTo>
                    <a:cubicBezTo>
                      <a:pt x="182880" y="270510"/>
                      <a:pt x="179070" y="257175"/>
                      <a:pt x="179070" y="242887"/>
                    </a:cubicBezTo>
                    <a:close/>
                    <a:moveTo>
                      <a:pt x="179070" y="707708"/>
                    </a:moveTo>
                    <a:cubicBezTo>
                      <a:pt x="177165" y="696278"/>
                      <a:pt x="184785" y="681037"/>
                      <a:pt x="161925" y="681037"/>
                    </a:cubicBezTo>
                    <a:cubicBezTo>
                      <a:pt x="140018" y="681037"/>
                      <a:pt x="143828" y="694373"/>
                      <a:pt x="144780" y="706755"/>
                    </a:cubicBezTo>
                    <a:cubicBezTo>
                      <a:pt x="144780" y="719137"/>
                      <a:pt x="138113" y="735330"/>
                      <a:pt x="162878" y="734378"/>
                    </a:cubicBezTo>
                    <a:cubicBezTo>
                      <a:pt x="185738" y="734378"/>
                      <a:pt x="177165" y="718185"/>
                      <a:pt x="179070" y="707708"/>
                    </a:cubicBezTo>
                    <a:close/>
                    <a:moveTo>
                      <a:pt x="179070" y="479108"/>
                    </a:moveTo>
                    <a:cubicBezTo>
                      <a:pt x="180023" y="461962"/>
                      <a:pt x="181928" y="451485"/>
                      <a:pt x="161925" y="450533"/>
                    </a:cubicBezTo>
                    <a:cubicBezTo>
                      <a:pt x="140018" y="450533"/>
                      <a:pt x="145733" y="464820"/>
                      <a:pt x="144780" y="476250"/>
                    </a:cubicBezTo>
                    <a:cubicBezTo>
                      <a:pt x="144780" y="488633"/>
                      <a:pt x="142875" y="500062"/>
                      <a:pt x="161925" y="500062"/>
                    </a:cubicBezTo>
                    <a:cubicBezTo>
                      <a:pt x="183833" y="501015"/>
                      <a:pt x="178118" y="485775"/>
                      <a:pt x="179070" y="479108"/>
                    </a:cubicBezTo>
                    <a:close/>
                    <a:moveTo>
                      <a:pt x="144780" y="1097280"/>
                    </a:moveTo>
                    <a:cubicBezTo>
                      <a:pt x="144780" y="1108710"/>
                      <a:pt x="141923" y="1121092"/>
                      <a:pt x="160973" y="1121092"/>
                    </a:cubicBezTo>
                    <a:cubicBezTo>
                      <a:pt x="182880" y="1121092"/>
                      <a:pt x="179070" y="1107758"/>
                      <a:pt x="178118" y="1095375"/>
                    </a:cubicBezTo>
                    <a:cubicBezTo>
                      <a:pt x="178118" y="1083945"/>
                      <a:pt x="181928" y="1071563"/>
                      <a:pt x="161925" y="1071563"/>
                    </a:cubicBezTo>
                    <a:cubicBezTo>
                      <a:pt x="140970" y="1071563"/>
                      <a:pt x="144780" y="1084898"/>
                      <a:pt x="144780" y="1097280"/>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AC5E7292-7E1A-4B38-B026-B989E8783827}"/>
                  </a:ext>
                </a:extLst>
              </p:cNvPr>
              <p:cNvSpPr/>
              <p:nvPr/>
            </p:nvSpPr>
            <p:spPr>
              <a:xfrm>
                <a:off x="6204369" y="2425067"/>
                <a:ext cx="607563" cy="892784"/>
              </a:xfrm>
              <a:custGeom>
                <a:avLst/>
                <a:gdLst>
                  <a:gd name="connsiteX0" fmla="*/ 436245 w 600075"/>
                  <a:gd name="connsiteY0" fmla="*/ 488632 h 923925"/>
                  <a:gd name="connsiteX1" fmla="*/ 436245 w 600075"/>
                  <a:gd name="connsiteY1" fmla="*/ 902970 h 923925"/>
                  <a:gd name="connsiteX2" fmla="*/ 427672 w 600075"/>
                  <a:gd name="connsiteY2" fmla="*/ 923925 h 923925"/>
                  <a:gd name="connsiteX3" fmla="*/ 394335 w 600075"/>
                  <a:gd name="connsiteY3" fmla="*/ 901065 h 923925"/>
                  <a:gd name="connsiteX4" fmla="*/ 394335 w 600075"/>
                  <a:gd name="connsiteY4" fmla="*/ 783907 h 923925"/>
                  <a:gd name="connsiteX5" fmla="*/ 394335 w 600075"/>
                  <a:gd name="connsiteY5" fmla="*/ 74295 h 923925"/>
                  <a:gd name="connsiteX6" fmla="*/ 383858 w 600075"/>
                  <a:gd name="connsiteY6" fmla="*/ 49530 h 923925"/>
                  <a:gd name="connsiteX7" fmla="*/ 362903 w 600075"/>
                  <a:gd name="connsiteY7" fmla="*/ 71438 h 923925"/>
                  <a:gd name="connsiteX8" fmla="*/ 362903 w 600075"/>
                  <a:gd name="connsiteY8" fmla="*/ 386715 h 923925"/>
                  <a:gd name="connsiteX9" fmla="*/ 361950 w 600075"/>
                  <a:gd name="connsiteY9" fmla="*/ 874395 h 923925"/>
                  <a:gd name="connsiteX10" fmla="*/ 352425 w 600075"/>
                  <a:gd name="connsiteY10" fmla="*/ 902018 h 923925"/>
                  <a:gd name="connsiteX11" fmla="*/ 320992 w 600075"/>
                  <a:gd name="connsiteY11" fmla="*/ 869632 h 923925"/>
                  <a:gd name="connsiteX12" fmla="*/ 320992 w 600075"/>
                  <a:gd name="connsiteY12" fmla="*/ 74295 h 923925"/>
                  <a:gd name="connsiteX13" fmla="*/ 306705 w 600075"/>
                  <a:gd name="connsiteY13" fmla="*/ 48577 h 923925"/>
                  <a:gd name="connsiteX14" fmla="*/ 289560 w 600075"/>
                  <a:gd name="connsiteY14" fmla="*/ 64770 h 923925"/>
                  <a:gd name="connsiteX15" fmla="*/ 289560 w 600075"/>
                  <a:gd name="connsiteY15" fmla="*/ 114300 h 923925"/>
                  <a:gd name="connsiteX16" fmla="*/ 288608 w 600075"/>
                  <a:gd name="connsiteY16" fmla="*/ 855345 h 923925"/>
                  <a:gd name="connsiteX17" fmla="*/ 278130 w 600075"/>
                  <a:gd name="connsiteY17" fmla="*/ 882968 h 923925"/>
                  <a:gd name="connsiteX18" fmla="*/ 249555 w 600075"/>
                  <a:gd name="connsiteY18" fmla="*/ 853440 h 923925"/>
                  <a:gd name="connsiteX19" fmla="*/ 250508 w 600075"/>
                  <a:gd name="connsiteY19" fmla="*/ 79057 h 923925"/>
                  <a:gd name="connsiteX20" fmla="*/ 248603 w 600075"/>
                  <a:gd name="connsiteY20" fmla="*/ 56198 h 923925"/>
                  <a:gd name="connsiteX21" fmla="*/ 230505 w 600075"/>
                  <a:gd name="connsiteY21" fmla="*/ 50482 h 923925"/>
                  <a:gd name="connsiteX22" fmla="*/ 219075 w 600075"/>
                  <a:gd name="connsiteY22" fmla="*/ 63817 h 923925"/>
                  <a:gd name="connsiteX23" fmla="*/ 219075 w 600075"/>
                  <a:gd name="connsiteY23" fmla="*/ 144780 h 923925"/>
                  <a:gd name="connsiteX24" fmla="*/ 218122 w 600075"/>
                  <a:gd name="connsiteY24" fmla="*/ 838200 h 923925"/>
                  <a:gd name="connsiteX25" fmla="*/ 209550 w 600075"/>
                  <a:gd name="connsiteY25" fmla="*/ 863918 h 923925"/>
                  <a:gd name="connsiteX26" fmla="*/ 173355 w 600075"/>
                  <a:gd name="connsiteY26" fmla="*/ 835343 h 923925"/>
                  <a:gd name="connsiteX27" fmla="*/ 174308 w 600075"/>
                  <a:gd name="connsiteY27" fmla="*/ 79057 h 923925"/>
                  <a:gd name="connsiteX28" fmla="*/ 172403 w 600075"/>
                  <a:gd name="connsiteY28" fmla="*/ 56198 h 923925"/>
                  <a:gd name="connsiteX29" fmla="*/ 154305 w 600075"/>
                  <a:gd name="connsiteY29" fmla="*/ 51435 h 923925"/>
                  <a:gd name="connsiteX30" fmla="*/ 142875 w 600075"/>
                  <a:gd name="connsiteY30" fmla="*/ 67627 h 923925"/>
                  <a:gd name="connsiteX31" fmla="*/ 142875 w 600075"/>
                  <a:gd name="connsiteY31" fmla="*/ 166688 h 923925"/>
                  <a:gd name="connsiteX32" fmla="*/ 142875 w 600075"/>
                  <a:gd name="connsiteY32" fmla="*/ 818198 h 923925"/>
                  <a:gd name="connsiteX33" fmla="*/ 134303 w 600075"/>
                  <a:gd name="connsiteY33" fmla="*/ 842962 h 923925"/>
                  <a:gd name="connsiteX34" fmla="*/ 104775 w 600075"/>
                  <a:gd name="connsiteY34" fmla="*/ 814387 h 923925"/>
                  <a:gd name="connsiteX35" fmla="*/ 105728 w 600075"/>
                  <a:gd name="connsiteY35" fmla="*/ 79057 h 923925"/>
                  <a:gd name="connsiteX36" fmla="*/ 104775 w 600075"/>
                  <a:gd name="connsiteY36" fmla="*/ 56198 h 923925"/>
                  <a:gd name="connsiteX37" fmla="*/ 83820 w 600075"/>
                  <a:gd name="connsiteY37" fmla="*/ 50482 h 923925"/>
                  <a:gd name="connsiteX38" fmla="*/ 75247 w 600075"/>
                  <a:gd name="connsiteY38" fmla="*/ 65723 h 923925"/>
                  <a:gd name="connsiteX39" fmla="*/ 75247 w 600075"/>
                  <a:gd name="connsiteY39" fmla="*/ 151448 h 923925"/>
                  <a:gd name="connsiteX40" fmla="*/ 75247 w 600075"/>
                  <a:gd name="connsiteY40" fmla="*/ 801053 h 923925"/>
                  <a:gd name="connsiteX41" fmla="*/ 49530 w 600075"/>
                  <a:gd name="connsiteY41" fmla="*/ 821055 h 923925"/>
                  <a:gd name="connsiteX42" fmla="*/ 953 w 600075"/>
                  <a:gd name="connsiteY42" fmla="*/ 756285 h 923925"/>
                  <a:gd name="connsiteX43" fmla="*/ 0 w 600075"/>
                  <a:gd name="connsiteY43" fmla="*/ 28575 h 923925"/>
                  <a:gd name="connsiteX44" fmla="*/ 28575 w 600075"/>
                  <a:gd name="connsiteY44" fmla="*/ 0 h 923925"/>
                  <a:gd name="connsiteX45" fmla="*/ 581025 w 600075"/>
                  <a:gd name="connsiteY45" fmla="*/ 0 h 923925"/>
                  <a:gd name="connsiteX46" fmla="*/ 607695 w 600075"/>
                  <a:gd name="connsiteY46" fmla="*/ 27623 h 923925"/>
                  <a:gd name="connsiteX47" fmla="*/ 607695 w 600075"/>
                  <a:gd name="connsiteY47" fmla="*/ 755332 h 923925"/>
                  <a:gd name="connsiteX48" fmla="*/ 580072 w 600075"/>
                  <a:gd name="connsiteY48" fmla="*/ 782003 h 923925"/>
                  <a:gd name="connsiteX49" fmla="*/ 533400 w 600075"/>
                  <a:gd name="connsiteY49" fmla="*/ 735330 h 923925"/>
                  <a:gd name="connsiteX50" fmla="*/ 533400 w 600075"/>
                  <a:gd name="connsiteY50" fmla="*/ 78105 h 923925"/>
                  <a:gd name="connsiteX51" fmla="*/ 525780 w 600075"/>
                  <a:gd name="connsiteY51" fmla="*/ 51435 h 923925"/>
                  <a:gd name="connsiteX52" fmla="*/ 502920 w 600075"/>
                  <a:gd name="connsiteY52" fmla="*/ 72390 h 923925"/>
                  <a:gd name="connsiteX53" fmla="*/ 502920 w 600075"/>
                  <a:gd name="connsiteY53" fmla="*/ 703898 h 923925"/>
                  <a:gd name="connsiteX54" fmla="*/ 502920 w 600075"/>
                  <a:gd name="connsiteY54" fmla="*/ 766762 h 923925"/>
                  <a:gd name="connsiteX55" fmla="*/ 476250 w 600075"/>
                  <a:gd name="connsiteY55" fmla="*/ 785812 h 923925"/>
                  <a:gd name="connsiteX56" fmla="*/ 464820 w 600075"/>
                  <a:gd name="connsiteY56" fmla="*/ 764857 h 923925"/>
                  <a:gd name="connsiteX57" fmla="*/ 464820 w 600075"/>
                  <a:gd name="connsiteY57" fmla="*/ 580073 h 923925"/>
                  <a:gd name="connsiteX58" fmla="*/ 464820 w 600075"/>
                  <a:gd name="connsiteY58" fmla="*/ 74295 h 923925"/>
                  <a:gd name="connsiteX59" fmla="*/ 452438 w 600075"/>
                  <a:gd name="connsiteY59" fmla="*/ 51435 h 923925"/>
                  <a:gd name="connsiteX60" fmla="*/ 433388 w 600075"/>
                  <a:gd name="connsiteY60" fmla="*/ 67627 h 923925"/>
                  <a:gd name="connsiteX61" fmla="*/ 433388 w 600075"/>
                  <a:gd name="connsiteY61" fmla="*/ 166688 h 923925"/>
                  <a:gd name="connsiteX62" fmla="*/ 436245 w 600075"/>
                  <a:gd name="connsiteY62" fmla="*/ 488632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600075" h="923925">
                    <a:moveTo>
                      <a:pt x="436245" y="488632"/>
                    </a:moveTo>
                    <a:cubicBezTo>
                      <a:pt x="436245" y="626745"/>
                      <a:pt x="436245" y="764857"/>
                      <a:pt x="436245" y="902970"/>
                    </a:cubicBezTo>
                    <a:cubicBezTo>
                      <a:pt x="436245" y="910590"/>
                      <a:pt x="442913" y="925830"/>
                      <a:pt x="427672" y="923925"/>
                    </a:cubicBezTo>
                    <a:cubicBezTo>
                      <a:pt x="415290" y="922020"/>
                      <a:pt x="393383" y="926782"/>
                      <a:pt x="394335" y="901065"/>
                    </a:cubicBezTo>
                    <a:cubicBezTo>
                      <a:pt x="395288" y="862012"/>
                      <a:pt x="394335" y="822960"/>
                      <a:pt x="394335" y="783907"/>
                    </a:cubicBezTo>
                    <a:cubicBezTo>
                      <a:pt x="394335" y="547687"/>
                      <a:pt x="394335" y="311467"/>
                      <a:pt x="394335" y="74295"/>
                    </a:cubicBezTo>
                    <a:cubicBezTo>
                      <a:pt x="394335" y="65723"/>
                      <a:pt x="401003" y="52388"/>
                      <a:pt x="383858" y="49530"/>
                    </a:cubicBezTo>
                    <a:cubicBezTo>
                      <a:pt x="364808" y="46673"/>
                      <a:pt x="362903" y="56198"/>
                      <a:pt x="362903" y="71438"/>
                    </a:cubicBezTo>
                    <a:cubicBezTo>
                      <a:pt x="363855" y="176213"/>
                      <a:pt x="362903" y="281940"/>
                      <a:pt x="362903" y="386715"/>
                    </a:cubicBezTo>
                    <a:cubicBezTo>
                      <a:pt x="362903" y="549593"/>
                      <a:pt x="362903" y="711518"/>
                      <a:pt x="361950" y="874395"/>
                    </a:cubicBezTo>
                    <a:cubicBezTo>
                      <a:pt x="361950" y="883920"/>
                      <a:pt x="372428" y="902018"/>
                      <a:pt x="352425" y="902018"/>
                    </a:cubicBezTo>
                    <a:cubicBezTo>
                      <a:pt x="334328" y="902018"/>
                      <a:pt x="320992" y="895350"/>
                      <a:pt x="320992" y="869632"/>
                    </a:cubicBezTo>
                    <a:cubicBezTo>
                      <a:pt x="321945" y="604837"/>
                      <a:pt x="321945" y="339090"/>
                      <a:pt x="320992" y="74295"/>
                    </a:cubicBezTo>
                    <a:cubicBezTo>
                      <a:pt x="320992" y="63817"/>
                      <a:pt x="328613" y="48577"/>
                      <a:pt x="306705" y="48577"/>
                    </a:cubicBezTo>
                    <a:cubicBezTo>
                      <a:pt x="295275" y="48577"/>
                      <a:pt x="288608" y="51435"/>
                      <a:pt x="289560" y="64770"/>
                    </a:cubicBezTo>
                    <a:cubicBezTo>
                      <a:pt x="290513" y="80963"/>
                      <a:pt x="289560" y="98107"/>
                      <a:pt x="289560" y="114300"/>
                    </a:cubicBezTo>
                    <a:cubicBezTo>
                      <a:pt x="289560" y="360998"/>
                      <a:pt x="289560" y="607695"/>
                      <a:pt x="288608" y="855345"/>
                    </a:cubicBezTo>
                    <a:cubicBezTo>
                      <a:pt x="288608" y="863918"/>
                      <a:pt x="300038" y="882015"/>
                      <a:pt x="278130" y="882968"/>
                    </a:cubicBezTo>
                    <a:cubicBezTo>
                      <a:pt x="260985" y="882968"/>
                      <a:pt x="249555" y="876300"/>
                      <a:pt x="249555" y="853440"/>
                    </a:cubicBezTo>
                    <a:cubicBezTo>
                      <a:pt x="250508" y="595312"/>
                      <a:pt x="250508" y="337185"/>
                      <a:pt x="250508" y="79057"/>
                    </a:cubicBezTo>
                    <a:cubicBezTo>
                      <a:pt x="250508" y="71438"/>
                      <a:pt x="251460" y="62865"/>
                      <a:pt x="248603" y="56198"/>
                    </a:cubicBezTo>
                    <a:cubicBezTo>
                      <a:pt x="245745" y="47625"/>
                      <a:pt x="237172" y="50482"/>
                      <a:pt x="230505" y="50482"/>
                    </a:cubicBezTo>
                    <a:cubicBezTo>
                      <a:pt x="220980" y="50482"/>
                      <a:pt x="219075" y="56198"/>
                      <a:pt x="219075" y="63817"/>
                    </a:cubicBezTo>
                    <a:cubicBezTo>
                      <a:pt x="219075" y="90488"/>
                      <a:pt x="219075" y="118110"/>
                      <a:pt x="219075" y="144780"/>
                    </a:cubicBezTo>
                    <a:cubicBezTo>
                      <a:pt x="219075" y="376238"/>
                      <a:pt x="219075" y="607695"/>
                      <a:pt x="218122" y="838200"/>
                    </a:cubicBezTo>
                    <a:cubicBezTo>
                      <a:pt x="218122" y="846773"/>
                      <a:pt x="227647" y="864870"/>
                      <a:pt x="209550" y="863918"/>
                    </a:cubicBezTo>
                    <a:cubicBezTo>
                      <a:pt x="194310" y="862965"/>
                      <a:pt x="173355" y="863918"/>
                      <a:pt x="173355" y="835343"/>
                    </a:cubicBezTo>
                    <a:cubicBezTo>
                      <a:pt x="174308" y="582930"/>
                      <a:pt x="174308" y="331470"/>
                      <a:pt x="174308" y="79057"/>
                    </a:cubicBezTo>
                    <a:cubicBezTo>
                      <a:pt x="174308" y="71438"/>
                      <a:pt x="175260" y="62865"/>
                      <a:pt x="172403" y="56198"/>
                    </a:cubicBezTo>
                    <a:cubicBezTo>
                      <a:pt x="169545" y="47625"/>
                      <a:pt x="160972" y="51435"/>
                      <a:pt x="154305" y="51435"/>
                    </a:cubicBezTo>
                    <a:cubicBezTo>
                      <a:pt x="142875" y="51435"/>
                      <a:pt x="142875" y="60007"/>
                      <a:pt x="142875" y="67627"/>
                    </a:cubicBezTo>
                    <a:cubicBezTo>
                      <a:pt x="142875" y="100965"/>
                      <a:pt x="142875" y="133350"/>
                      <a:pt x="142875" y="166688"/>
                    </a:cubicBezTo>
                    <a:cubicBezTo>
                      <a:pt x="142875" y="383857"/>
                      <a:pt x="142875" y="601028"/>
                      <a:pt x="142875" y="818198"/>
                    </a:cubicBezTo>
                    <a:cubicBezTo>
                      <a:pt x="142875" y="826770"/>
                      <a:pt x="151447" y="843915"/>
                      <a:pt x="134303" y="842962"/>
                    </a:cubicBezTo>
                    <a:cubicBezTo>
                      <a:pt x="119063" y="842962"/>
                      <a:pt x="103822" y="840105"/>
                      <a:pt x="104775" y="814387"/>
                    </a:cubicBezTo>
                    <a:cubicBezTo>
                      <a:pt x="105728" y="569595"/>
                      <a:pt x="105728" y="323850"/>
                      <a:pt x="105728" y="79057"/>
                    </a:cubicBezTo>
                    <a:cubicBezTo>
                      <a:pt x="105728" y="71438"/>
                      <a:pt x="106680" y="62865"/>
                      <a:pt x="104775" y="56198"/>
                    </a:cubicBezTo>
                    <a:cubicBezTo>
                      <a:pt x="100965" y="46673"/>
                      <a:pt x="91440" y="50482"/>
                      <a:pt x="83820" y="50482"/>
                    </a:cubicBezTo>
                    <a:cubicBezTo>
                      <a:pt x="73342" y="50482"/>
                      <a:pt x="75247" y="59055"/>
                      <a:pt x="75247" y="65723"/>
                    </a:cubicBezTo>
                    <a:cubicBezTo>
                      <a:pt x="75247" y="94298"/>
                      <a:pt x="75247" y="122873"/>
                      <a:pt x="75247" y="151448"/>
                    </a:cubicBezTo>
                    <a:cubicBezTo>
                      <a:pt x="75247" y="367665"/>
                      <a:pt x="75247" y="583882"/>
                      <a:pt x="75247" y="801053"/>
                    </a:cubicBezTo>
                    <a:cubicBezTo>
                      <a:pt x="75247" y="822960"/>
                      <a:pt x="71438" y="827723"/>
                      <a:pt x="49530" y="821055"/>
                    </a:cubicBezTo>
                    <a:cubicBezTo>
                      <a:pt x="1905" y="805815"/>
                      <a:pt x="953" y="806768"/>
                      <a:pt x="953" y="756285"/>
                    </a:cubicBezTo>
                    <a:cubicBezTo>
                      <a:pt x="953" y="513398"/>
                      <a:pt x="953" y="271463"/>
                      <a:pt x="0" y="28575"/>
                    </a:cubicBezTo>
                    <a:cubicBezTo>
                      <a:pt x="0" y="5715"/>
                      <a:pt x="5715" y="0"/>
                      <a:pt x="28575" y="0"/>
                    </a:cubicBezTo>
                    <a:cubicBezTo>
                      <a:pt x="212408" y="952"/>
                      <a:pt x="397192" y="952"/>
                      <a:pt x="581025" y="0"/>
                    </a:cubicBezTo>
                    <a:cubicBezTo>
                      <a:pt x="602933" y="0"/>
                      <a:pt x="608647" y="5715"/>
                      <a:pt x="607695" y="27623"/>
                    </a:cubicBezTo>
                    <a:cubicBezTo>
                      <a:pt x="606743" y="270510"/>
                      <a:pt x="606743" y="512445"/>
                      <a:pt x="607695" y="755332"/>
                    </a:cubicBezTo>
                    <a:cubicBezTo>
                      <a:pt x="607695" y="778193"/>
                      <a:pt x="601028" y="782955"/>
                      <a:pt x="580072" y="782003"/>
                    </a:cubicBezTo>
                    <a:cubicBezTo>
                      <a:pt x="533400" y="781050"/>
                      <a:pt x="533400" y="782003"/>
                      <a:pt x="533400" y="735330"/>
                    </a:cubicBezTo>
                    <a:cubicBezTo>
                      <a:pt x="533400" y="516255"/>
                      <a:pt x="533400" y="297180"/>
                      <a:pt x="533400" y="78105"/>
                    </a:cubicBezTo>
                    <a:cubicBezTo>
                      <a:pt x="533400" y="68580"/>
                      <a:pt x="540068" y="55245"/>
                      <a:pt x="525780" y="51435"/>
                    </a:cubicBezTo>
                    <a:cubicBezTo>
                      <a:pt x="507683" y="46673"/>
                      <a:pt x="502920" y="54292"/>
                      <a:pt x="502920" y="72390"/>
                    </a:cubicBezTo>
                    <a:cubicBezTo>
                      <a:pt x="503872" y="282892"/>
                      <a:pt x="502920" y="493395"/>
                      <a:pt x="502920" y="703898"/>
                    </a:cubicBezTo>
                    <a:cubicBezTo>
                      <a:pt x="502920" y="724853"/>
                      <a:pt x="502920" y="745807"/>
                      <a:pt x="502920" y="766762"/>
                    </a:cubicBezTo>
                    <a:cubicBezTo>
                      <a:pt x="502920" y="786765"/>
                      <a:pt x="489585" y="785812"/>
                      <a:pt x="476250" y="785812"/>
                    </a:cubicBezTo>
                    <a:cubicBezTo>
                      <a:pt x="459105" y="785812"/>
                      <a:pt x="464820" y="775335"/>
                      <a:pt x="464820" y="764857"/>
                    </a:cubicBezTo>
                    <a:cubicBezTo>
                      <a:pt x="465772" y="702945"/>
                      <a:pt x="464820" y="641032"/>
                      <a:pt x="464820" y="580073"/>
                    </a:cubicBezTo>
                    <a:cubicBezTo>
                      <a:pt x="464820" y="411480"/>
                      <a:pt x="464820" y="242888"/>
                      <a:pt x="464820" y="74295"/>
                    </a:cubicBezTo>
                    <a:cubicBezTo>
                      <a:pt x="464820" y="65723"/>
                      <a:pt x="471488" y="52388"/>
                      <a:pt x="452438" y="51435"/>
                    </a:cubicBezTo>
                    <a:cubicBezTo>
                      <a:pt x="440055" y="51435"/>
                      <a:pt x="432435" y="52388"/>
                      <a:pt x="433388" y="67627"/>
                    </a:cubicBezTo>
                    <a:cubicBezTo>
                      <a:pt x="434340" y="100965"/>
                      <a:pt x="433388" y="133350"/>
                      <a:pt x="433388" y="166688"/>
                    </a:cubicBezTo>
                    <a:cubicBezTo>
                      <a:pt x="436245" y="273367"/>
                      <a:pt x="436245" y="381000"/>
                      <a:pt x="436245" y="488632"/>
                    </a:cubicBezTo>
                    <a:close/>
                  </a:path>
                </a:pathLst>
              </a:custGeom>
              <a:solidFill>
                <a:srgbClr val="FF7005"/>
              </a:solidFill>
              <a:ln w="9525" cap="flat">
                <a:noFill/>
                <a:prstDash val="solid"/>
                <a:miter/>
              </a:ln>
            </p:spPr>
            <p:txBody>
              <a:bodyPr rtlCol="0" anchor="ctr"/>
              <a:lstStyle/>
              <a:p>
                <a:endParaRPr lang="en-US" dirty="0"/>
              </a:p>
            </p:txBody>
          </p:sp>
          <p:sp>
            <p:nvSpPr>
              <p:cNvPr id="95" name="Freeform: Shape 94">
                <a:extLst>
                  <a:ext uri="{FF2B5EF4-FFF2-40B4-BE49-F238E27FC236}">
                    <a16:creationId xmlns:a16="http://schemas.microsoft.com/office/drawing/2014/main" id="{E1216BAD-DA2B-4522-9A96-57515186AF60}"/>
                  </a:ext>
                </a:extLst>
              </p:cNvPr>
              <p:cNvSpPr/>
              <p:nvPr/>
            </p:nvSpPr>
            <p:spPr>
              <a:xfrm>
                <a:off x="4820801" y="3076575"/>
                <a:ext cx="600075" cy="619125"/>
              </a:xfrm>
              <a:custGeom>
                <a:avLst/>
                <a:gdLst>
                  <a:gd name="connsiteX0" fmla="*/ 753 w 600075"/>
                  <a:gd name="connsiteY0" fmla="*/ 313372 h 619125"/>
                  <a:gd name="connsiteX1" fmla="*/ 753 w 600075"/>
                  <a:gd name="connsiteY1" fmla="*/ 23813 h 619125"/>
                  <a:gd name="connsiteX2" fmla="*/ 23613 w 600075"/>
                  <a:gd name="connsiteY2" fmla="*/ 0 h 619125"/>
                  <a:gd name="connsiteX3" fmla="*/ 586540 w 600075"/>
                  <a:gd name="connsiteY3" fmla="*/ 0 h 619125"/>
                  <a:gd name="connsiteX4" fmla="*/ 608448 w 600075"/>
                  <a:gd name="connsiteY4" fmla="*/ 21908 h 619125"/>
                  <a:gd name="connsiteX5" fmla="*/ 608448 w 600075"/>
                  <a:gd name="connsiteY5" fmla="*/ 439103 h 619125"/>
                  <a:gd name="connsiteX6" fmla="*/ 591303 w 600075"/>
                  <a:gd name="connsiteY6" fmla="*/ 461963 h 619125"/>
                  <a:gd name="connsiteX7" fmla="*/ 534153 w 600075"/>
                  <a:gd name="connsiteY7" fmla="*/ 419100 h 619125"/>
                  <a:gd name="connsiteX8" fmla="*/ 535105 w 600075"/>
                  <a:gd name="connsiteY8" fmla="*/ 129540 h 619125"/>
                  <a:gd name="connsiteX9" fmla="*/ 505578 w 600075"/>
                  <a:gd name="connsiteY9" fmla="*/ 106680 h 619125"/>
                  <a:gd name="connsiteX10" fmla="*/ 476050 w 600075"/>
                  <a:gd name="connsiteY10" fmla="*/ 128588 h 619125"/>
                  <a:gd name="connsiteX11" fmla="*/ 477003 w 600075"/>
                  <a:gd name="connsiteY11" fmla="*/ 470535 h 619125"/>
                  <a:gd name="connsiteX12" fmla="*/ 468430 w 600075"/>
                  <a:gd name="connsiteY12" fmla="*/ 495300 h 619125"/>
                  <a:gd name="connsiteX13" fmla="*/ 442713 w 600075"/>
                  <a:gd name="connsiteY13" fmla="*/ 479108 h 619125"/>
                  <a:gd name="connsiteX14" fmla="*/ 442713 w 600075"/>
                  <a:gd name="connsiteY14" fmla="*/ 132397 h 619125"/>
                  <a:gd name="connsiteX15" fmla="*/ 419853 w 600075"/>
                  <a:gd name="connsiteY15" fmla="*/ 106680 h 619125"/>
                  <a:gd name="connsiteX16" fmla="*/ 385563 w 600075"/>
                  <a:gd name="connsiteY16" fmla="*/ 132397 h 619125"/>
                  <a:gd name="connsiteX17" fmla="*/ 386515 w 600075"/>
                  <a:gd name="connsiteY17" fmla="*/ 492442 h 619125"/>
                  <a:gd name="connsiteX18" fmla="*/ 347463 w 600075"/>
                  <a:gd name="connsiteY18" fmla="*/ 527685 h 619125"/>
                  <a:gd name="connsiteX19" fmla="*/ 338890 w 600075"/>
                  <a:gd name="connsiteY19" fmla="*/ 509588 h 619125"/>
                  <a:gd name="connsiteX20" fmla="*/ 338890 w 600075"/>
                  <a:gd name="connsiteY20" fmla="*/ 332422 h 619125"/>
                  <a:gd name="connsiteX21" fmla="*/ 339843 w 600075"/>
                  <a:gd name="connsiteY21" fmla="*/ 131445 h 619125"/>
                  <a:gd name="connsiteX22" fmla="*/ 310315 w 600075"/>
                  <a:gd name="connsiteY22" fmla="*/ 105728 h 619125"/>
                  <a:gd name="connsiteX23" fmla="*/ 282693 w 600075"/>
                  <a:gd name="connsiteY23" fmla="*/ 130492 h 619125"/>
                  <a:gd name="connsiteX24" fmla="*/ 282693 w 600075"/>
                  <a:gd name="connsiteY24" fmla="*/ 521970 h 619125"/>
                  <a:gd name="connsiteX25" fmla="*/ 270310 w 600075"/>
                  <a:gd name="connsiteY25" fmla="*/ 548640 h 619125"/>
                  <a:gd name="connsiteX26" fmla="*/ 239830 w 600075"/>
                  <a:gd name="connsiteY26" fmla="*/ 527685 h 619125"/>
                  <a:gd name="connsiteX27" fmla="*/ 240783 w 600075"/>
                  <a:gd name="connsiteY27" fmla="*/ 134303 h 619125"/>
                  <a:gd name="connsiteX28" fmla="*/ 211255 w 600075"/>
                  <a:gd name="connsiteY28" fmla="*/ 105728 h 619125"/>
                  <a:gd name="connsiteX29" fmla="*/ 183633 w 600075"/>
                  <a:gd name="connsiteY29" fmla="*/ 133350 h 619125"/>
                  <a:gd name="connsiteX30" fmla="*/ 183633 w 600075"/>
                  <a:gd name="connsiteY30" fmla="*/ 547688 h 619125"/>
                  <a:gd name="connsiteX31" fmla="*/ 144580 w 600075"/>
                  <a:gd name="connsiteY31" fmla="*/ 582930 h 619125"/>
                  <a:gd name="connsiteX32" fmla="*/ 136960 w 600075"/>
                  <a:gd name="connsiteY32" fmla="*/ 561975 h 619125"/>
                  <a:gd name="connsiteX33" fmla="*/ 136960 w 600075"/>
                  <a:gd name="connsiteY33" fmla="*/ 335280 h 619125"/>
                  <a:gd name="connsiteX34" fmla="*/ 136960 w 600075"/>
                  <a:gd name="connsiteY34" fmla="*/ 129540 h 619125"/>
                  <a:gd name="connsiteX35" fmla="*/ 116958 w 600075"/>
                  <a:gd name="connsiteY35" fmla="*/ 110490 h 619125"/>
                  <a:gd name="connsiteX36" fmla="*/ 103623 w 600075"/>
                  <a:gd name="connsiteY36" fmla="*/ 110490 h 619125"/>
                  <a:gd name="connsiteX37" fmla="*/ 78858 w 600075"/>
                  <a:gd name="connsiteY37" fmla="*/ 134303 h 619125"/>
                  <a:gd name="connsiteX38" fmla="*/ 78858 w 600075"/>
                  <a:gd name="connsiteY38" fmla="*/ 564833 h 619125"/>
                  <a:gd name="connsiteX39" fmla="*/ 73143 w 600075"/>
                  <a:gd name="connsiteY39" fmla="*/ 601028 h 619125"/>
                  <a:gd name="connsiteX40" fmla="*/ 6468 w 600075"/>
                  <a:gd name="connsiteY40" fmla="*/ 620078 h 619125"/>
                  <a:gd name="connsiteX41" fmla="*/ 753 w 600075"/>
                  <a:gd name="connsiteY41" fmla="*/ 601028 h 619125"/>
                  <a:gd name="connsiteX42" fmla="*/ 753 w 600075"/>
                  <a:gd name="connsiteY42" fmla="*/ 329565 h 619125"/>
                  <a:gd name="connsiteX43" fmla="*/ 753 w 600075"/>
                  <a:gd name="connsiteY43" fmla="*/ 313372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00075" h="619125">
                    <a:moveTo>
                      <a:pt x="753" y="313372"/>
                    </a:moveTo>
                    <a:cubicBezTo>
                      <a:pt x="753" y="217170"/>
                      <a:pt x="753" y="120015"/>
                      <a:pt x="753" y="23813"/>
                    </a:cubicBezTo>
                    <a:cubicBezTo>
                      <a:pt x="753" y="5715"/>
                      <a:pt x="5515" y="0"/>
                      <a:pt x="23613" y="0"/>
                    </a:cubicBezTo>
                    <a:cubicBezTo>
                      <a:pt x="211255" y="952"/>
                      <a:pt x="398898" y="952"/>
                      <a:pt x="586540" y="0"/>
                    </a:cubicBezTo>
                    <a:cubicBezTo>
                      <a:pt x="603685" y="0"/>
                      <a:pt x="608448" y="4763"/>
                      <a:pt x="608448" y="21908"/>
                    </a:cubicBezTo>
                    <a:cubicBezTo>
                      <a:pt x="607495" y="160972"/>
                      <a:pt x="607495" y="300038"/>
                      <a:pt x="608448" y="439103"/>
                    </a:cubicBezTo>
                    <a:cubicBezTo>
                      <a:pt x="608448" y="452438"/>
                      <a:pt x="604638" y="458153"/>
                      <a:pt x="591303" y="461963"/>
                    </a:cubicBezTo>
                    <a:cubicBezTo>
                      <a:pt x="534153" y="478155"/>
                      <a:pt x="534153" y="478155"/>
                      <a:pt x="534153" y="419100"/>
                    </a:cubicBezTo>
                    <a:cubicBezTo>
                      <a:pt x="534153" y="322897"/>
                      <a:pt x="533200" y="225742"/>
                      <a:pt x="535105" y="129540"/>
                    </a:cubicBezTo>
                    <a:cubicBezTo>
                      <a:pt x="535105" y="103822"/>
                      <a:pt x="521770" y="106680"/>
                      <a:pt x="505578" y="106680"/>
                    </a:cubicBezTo>
                    <a:cubicBezTo>
                      <a:pt x="490338" y="106680"/>
                      <a:pt x="476050" y="102870"/>
                      <a:pt x="476050" y="128588"/>
                    </a:cubicBezTo>
                    <a:cubicBezTo>
                      <a:pt x="477955" y="242888"/>
                      <a:pt x="477003" y="356235"/>
                      <a:pt x="477003" y="470535"/>
                    </a:cubicBezTo>
                    <a:cubicBezTo>
                      <a:pt x="477003" y="479108"/>
                      <a:pt x="480813" y="489585"/>
                      <a:pt x="468430" y="495300"/>
                    </a:cubicBezTo>
                    <a:cubicBezTo>
                      <a:pt x="448428" y="503872"/>
                      <a:pt x="442713" y="501967"/>
                      <a:pt x="442713" y="479108"/>
                    </a:cubicBezTo>
                    <a:cubicBezTo>
                      <a:pt x="442713" y="363855"/>
                      <a:pt x="442713" y="247650"/>
                      <a:pt x="442713" y="132397"/>
                    </a:cubicBezTo>
                    <a:cubicBezTo>
                      <a:pt x="442713" y="115253"/>
                      <a:pt x="442713" y="104775"/>
                      <a:pt x="419853" y="106680"/>
                    </a:cubicBezTo>
                    <a:cubicBezTo>
                      <a:pt x="401755" y="108585"/>
                      <a:pt x="385563" y="101917"/>
                      <a:pt x="385563" y="132397"/>
                    </a:cubicBezTo>
                    <a:cubicBezTo>
                      <a:pt x="387468" y="252413"/>
                      <a:pt x="386515" y="372428"/>
                      <a:pt x="386515" y="492442"/>
                    </a:cubicBezTo>
                    <a:cubicBezTo>
                      <a:pt x="386515" y="515303"/>
                      <a:pt x="370323" y="529590"/>
                      <a:pt x="347463" y="527685"/>
                    </a:cubicBezTo>
                    <a:cubicBezTo>
                      <a:pt x="334128" y="526733"/>
                      <a:pt x="338890" y="516255"/>
                      <a:pt x="338890" y="509588"/>
                    </a:cubicBezTo>
                    <a:cubicBezTo>
                      <a:pt x="338890" y="450533"/>
                      <a:pt x="338890" y="391478"/>
                      <a:pt x="338890" y="332422"/>
                    </a:cubicBezTo>
                    <a:cubicBezTo>
                      <a:pt x="338890" y="265747"/>
                      <a:pt x="337938" y="198120"/>
                      <a:pt x="339843" y="131445"/>
                    </a:cubicBezTo>
                    <a:cubicBezTo>
                      <a:pt x="340795" y="105728"/>
                      <a:pt x="328413" y="105728"/>
                      <a:pt x="310315" y="105728"/>
                    </a:cubicBezTo>
                    <a:cubicBezTo>
                      <a:pt x="292218" y="105728"/>
                      <a:pt x="282693" y="107633"/>
                      <a:pt x="282693" y="130492"/>
                    </a:cubicBezTo>
                    <a:cubicBezTo>
                      <a:pt x="283645" y="260985"/>
                      <a:pt x="283645" y="391478"/>
                      <a:pt x="282693" y="521970"/>
                    </a:cubicBezTo>
                    <a:cubicBezTo>
                      <a:pt x="282693" y="532447"/>
                      <a:pt x="286503" y="543878"/>
                      <a:pt x="270310" y="548640"/>
                    </a:cubicBezTo>
                    <a:cubicBezTo>
                      <a:pt x="241735" y="558165"/>
                      <a:pt x="239830" y="557213"/>
                      <a:pt x="239830" y="527685"/>
                    </a:cubicBezTo>
                    <a:cubicBezTo>
                      <a:pt x="239830" y="396240"/>
                      <a:pt x="238878" y="264795"/>
                      <a:pt x="240783" y="134303"/>
                    </a:cubicBezTo>
                    <a:cubicBezTo>
                      <a:pt x="240783" y="110490"/>
                      <a:pt x="233163" y="105728"/>
                      <a:pt x="211255" y="105728"/>
                    </a:cubicBezTo>
                    <a:cubicBezTo>
                      <a:pt x="189348" y="105728"/>
                      <a:pt x="183633" y="112395"/>
                      <a:pt x="183633" y="133350"/>
                    </a:cubicBezTo>
                    <a:cubicBezTo>
                      <a:pt x="184585" y="271463"/>
                      <a:pt x="184585" y="409575"/>
                      <a:pt x="183633" y="547688"/>
                    </a:cubicBezTo>
                    <a:cubicBezTo>
                      <a:pt x="183633" y="568643"/>
                      <a:pt x="164583" y="585788"/>
                      <a:pt x="144580" y="582930"/>
                    </a:cubicBezTo>
                    <a:cubicBezTo>
                      <a:pt x="130293" y="581025"/>
                      <a:pt x="136960" y="569595"/>
                      <a:pt x="136960" y="561975"/>
                    </a:cubicBezTo>
                    <a:cubicBezTo>
                      <a:pt x="136008" y="486728"/>
                      <a:pt x="136960" y="410528"/>
                      <a:pt x="136960" y="335280"/>
                    </a:cubicBezTo>
                    <a:cubicBezTo>
                      <a:pt x="136960" y="266700"/>
                      <a:pt x="136960" y="198120"/>
                      <a:pt x="136960" y="129540"/>
                    </a:cubicBezTo>
                    <a:cubicBezTo>
                      <a:pt x="136960" y="114300"/>
                      <a:pt x="136960" y="102870"/>
                      <a:pt x="116958" y="110490"/>
                    </a:cubicBezTo>
                    <a:cubicBezTo>
                      <a:pt x="113148" y="111442"/>
                      <a:pt x="108385" y="111442"/>
                      <a:pt x="103623" y="110490"/>
                    </a:cubicBezTo>
                    <a:cubicBezTo>
                      <a:pt x="84573" y="107633"/>
                      <a:pt x="78858" y="115253"/>
                      <a:pt x="78858" y="134303"/>
                    </a:cubicBezTo>
                    <a:cubicBezTo>
                      <a:pt x="79810" y="278130"/>
                      <a:pt x="79810" y="421005"/>
                      <a:pt x="78858" y="564833"/>
                    </a:cubicBezTo>
                    <a:cubicBezTo>
                      <a:pt x="78858" y="577215"/>
                      <a:pt x="85525" y="595313"/>
                      <a:pt x="73143" y="601028"/>
                    </a:cubicBezTo>
                    <a:cubicBezTo>
                      <a:pt x="52188" y="610553"/>
                      <a:pt x="29328" y="616268"/>
                      <a:pt x="6468" y="620078"/>
                    </a:cubicBezTo>
                    <a:cubicBezTo>
                      <a:pt x="-3057" y="621983"/>
                      <a:pt x="753" y="607695"/>
                      <a:pt x="753" y="601028"/>
                    </a:cubicBezTo>
                    <a:cubicBezTo>
                      <a:pt x="753" y="510540"/>
                      <a:pt x="753" y="420053"/>
                      <a:pt x="753" y="329565"/>
                    </a:cubicBezTo>
                    <a:cubicBezTo>
                      <a:pt x="753" y="325755"/>
                      <a:pt x="753" y="319088"/>
                      <a:pt x="753" y="313372"/>
                    </a:cubicBezTo>
                    <a:close/>
                  </a:path>
                </a:pathLst>
              </a:custGeom>
              <a:grpFill/>
              <a:ln w="9525" cap="flat">
                <a:noFill/>
                <a:prstDash val="solid"/>
                <a:miter/>
              </a:ln>
            </p:spPr>
            <p:txBody>
              <a:bodyPr rtlCol="0" anchor="ctr"/>
              <a:lstStyle/>
              <a:p>
                <a:endParaRPr lang="en-US" dirty="0"/>
              </a:p>
            </p:txBody>
          </p:sp>
          <p:sp>
            <p:nvSpPr>
              <p:cNvPr id="96" name="Freeform: Shape 95">
                <a:extLst>
                  <a:ext uri="{FF2B5EF4-FFF2-40B4-BE49-F238E27FC236}">
                    <a16:creationId xmlns:a16="http://schemas.microsoft.com/office/drawing/2014/main" id="{FCFC5495-F12A-44A2-933C-6029CE2F08CB}"/>
                  </a:ext>
                </a:extLst>
              </p:cNvPr>
              <p:cNvSpPr/>
              <p:nvPr/>
            </p:nvSpPr>
            <p:spPr>
              <a:xfrm>
                <a:off x="4752975" y="3365103"/>
                <a:ext cx="2676525" cy="371475"/>
              </a:xfrm>
              <a:custGeom>
                <a:avLst/>
                <a:gdLst>
                  <a:gd name="connsiteX0" fmla="*/ 0 w 2676525"/>
                  <a:gd name="connsiteY0" fmla="*/ 372507 h 371475"/>
                  <a:gd name="connsiteX1" fmla="*/ 147638 w 2676525"/>
                  <a:gd name="connsiteY1" fmla="*/ 330597 h 371475"/>
                  <a:gd name="connsiteX2" fmla="*/ 1318260 w 2676525"/>
                  <a:gd name="connsiteY2" fmla="*/ 7699 h 371475"/>
                  <a:gd name="connsiteX3" fmla="*/ 1382078 w 2676525"/>
                  <a:gd name="connsiteY3" fmla="*/ 7699 h 371475"/>
                  <a:gd name="connsiteX4" fmla="*/ 1872615 w 2676525"/>
                  <a:gd name="connsiteY4" fmla="*/ 145812 h 371475"/>
                  <a:gd name="connsiteX5" fmla="*/ 1897380 w 2676525"/>
                  <a:gd name="connsiteY5" fmla="*/ 127714 h 371475"/>
                  <a:gd name="connsiteX6" fmla="*/ 1896428 w 2676525"/>
                  <a:gd name="connsiteY6" fmla="*/ 23892 h 371475"/>
                  <a:gd name="connsiteX7" fmla="*/ 1919288 w 2676525"/>
                  <a:gd name="connsiteY7" fmla="*/ 79 h 371475"/>
                  <a:gd name="connsiteX8" fmla="*/ 2205990 w 2676525"/>
                  <a:gd name="connsiteY8" fmla="*/ 79 h 371475"/>
                  <a:gd name="connsiteX9" fmla="*/ 2226945 w 2676525"/>
                  <a:gd name="connsiteY9" fmla="*/ 20082 h 371475"/>
                  <a:gd name="connsiteX10" fmla="*/ 2225993 w 2676525"/>
                  <a:gd name="connsiteY10" fmla="*/ 221059 h 371475"/>
                  <a:gd name="connsiteX11" fmla="*/ 2248853 w 2676525"/>
                  <a:gd name="connsiteY11" fmla="*/ 251539 h 371475"/>
                  <a:gd name="connsiteX12" fmla="*/ 2649855 w 2676525"/>
                  <a:gd name="connsiteY12" fmla="*/ 364887 h 371475"/>
                  <a:gd name="connsiteX13" fmla="*/ 2681288 w 2676525"/>
                  <a:gd name="connsiteY13" fmla="*/ 370602 h 371475"/>
                  <a:gd name="connsiteX14" fmla="*/ 2679383 w 2676525"/>
                  <a:gd name="connsiteY14" fmla="*/ 376317 h 371475"/>
                  <a:gd name="connsiteX15" fmla="*/ 2377440 w 2676525"/>
                  <a:gd name="connsiteY15" fmla="*/ 341074 h 371475"/>
                  <a:gd name="connsiteX16" fmla="*/ 2200275 w 2676525"/>
                  <a:gd name="connsiteY16" fmla="*/ 292497 h 371475"/>
                  <a:gd name="connsiteX17" fmla="*/ 2175510 w 2676525"/>
                  <a:gd name="connsiteY17" fmla="*/ 255349 h 371475"/>
                  <a:gd name="connsiteX18" fmla="*/ 2177415 w 2676525"/>
                  <a:gd name="connsiteY18" fmla="*/ 117237 h 371475"/>
                  <a:gd name="connsiteX19" fmla="*/ 2110740 w 2676525"/>
                  <a:gd name="connsiteY19" fmla="*/ 51514 h 371475"/>
                  <a:gd name="connsiteX20" fmla="*/ 1975485 w 2676525"/>
                  <a:gd name="connsiteY20" fmla="*/ 50562 h 371475"/>
                  <a:gd name="connsiteX21" fmla="*/ 1947863 w 2676525"/>
                  <a:gd name="connsiteY21" fmla="*/ 77232 h 371475"/>
                  <a:gd name="connsiteX22" fmla="*/ 1948815 w 2676525"/>
                  <a:gd name="connsiteY22" fmla="*/ 200104 h 371475"/>
                  <a:gd name="connsiteX23" fmla="*/ 1927860 w 2676525"/>
                  <a:gd name="connsiteY23" fmla="*/ 215344 h 371475"/>
                  <a:gd name="connsiteX24" fmla="*/ 1373505 w 2676525"/>
                  <a:gd name="connsiteY24" fmla="*/ 58182 h 371475"/>
                  <a:gd name="connsiteX25" fmla="*/ 1327785 w 2676525"/>
                  <a:gd name="connsiteY25" fmla="*/ 58182 h 371475"/>
                  <a:gd name="connsiteX26" fmla="*/ 603885 w 2676525"/>
                  <a:gd name="connsiteY26" fmla="*/ 258207 h 371475"/>
                  <a:gd name="connsiteX27" fmla="*/ 184785 w 2676525"/>
                  <a:gd name="connsiteY27" fmla="*/ 373459 h 371475"/>
                  <a:gd name="connsiteX28" fmla="*/ 73343 w 2676525"/>
                  <a:gd name="connsiteY28" fmla="*/ 378222 h 371475"/>
                  <a:gd name="connsiteX29" fmla="*/ 953 w 2676525"/>
                  <a:gd name="connsiteY29" fmla="*/ 378222 h 371475"/>
                  <a:gd name="connsiteX30" fmla="*/ 0 w 2676525"/>
                  <a:gd name="connsiteY30" fmla="*/ 372507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676525" h="371475">
                    <a:moveTo>
                      <a:pt x="0" y="372507"/>
                    </a:moveTo>
                    <a:cubicBezTo>
                      <a:pt x="49530" y="358219"/>
                      <a:pt x="98108" y="344884"/>
                      <a:pt x="147638" y="330597"/>
                    </a:cubicBezTo>
                    <a:cubicBezTo>
                      <a:pt x="538163" y="222964"/>
                      <a:pt x="927735" y="115332"/>
                      <a:pt x="1318260" y="7699"/>
                    </a:cubicBezTo>
                    <a:cubicBezTo>
                      <a:pt x="1340168" y="1984"/>
                      <a:pt x="1360170" y="1984"/>
                      <a:pt x="1382078" y="7699"/>
                    </a:cubicBezTo>
                    <a:cubicBezTo>
                      <a:pt x="1545908" y="54372"/>
                      <a:pt x="1709738" y="99139"/>
                      <a:pt x="1872615" y="145812"/>
                    </a:cubicBezTo>
                    <a:cubicBezTo>
                      <a:pt x="1890713" y="150574"/>
                      <a:pt x="1898333" y="150574"/>
                      <a:pt x="1897380" y="127714"/>
                    </a:cubicBezTo>
                    <a:cubicBezTo>
                      <a:pt x="1895475" y="93424"/>
                      <a:pt x="1897380" y="58182"/>
                      <a:pt x="1896428" y="23892"/>
                    </a:cubicBezTo>
                    <a:cubicBezTo>
                      <a:pt x="1895475" y="6747"/>
                      <a:pt x="1899285" y="-873"/>
                      <a:pt x="1919288" y="79"/>
                    </a:cubicBezTo>
                    <a:cubicBezTo>
                      <a:pt x="2014538" y="1032"/>
                      <a:pt x="2110740" y="1032"/>
                      <a:pt x="2205990" y="79"/>
                    </a:cubicBezTo>
                    <a:cubicBezTo>
                      <a:pt x="2222183" y="79"/>
                      <a:pt x="2226945" y="4842"/>
                      <a:pt x="2226945" y="20082"/>
                    </a:cubicBezTo>
                    <a:cubicBezTo>
                      <a:pt x="2225993" y="86757"/>
                      <a:pt x="2227898" y="154384"/>
                      <a:pt x="2225993" y="221059"/>
                    </a:cubicBezTo>
                    <a:cubicBezTo>
                      <a:pt x="2225993" y="239157"/>
                      <a:pt x="2231708" y="246777"/>
                      <a:pt x="2248853" y="251539"/>
                    </a:cubicBezTo>
                    <a:cubicBezTo>
                      <a:pt x="2382203" y="288687"/>
                      <a:pt x="2516505" y="326787"/>
                      <a:pt x="2649855" y="364887"/>
                    </a:cubicBezTo>
                    <a:cubicBezTo>
                      <a:pt x="2660333" y="367744"/>
                      <a:pt x="2671763" y="362982"/>
                      <a:pt x="2681288" y="370602"/>
                    </a:cubicBezTo>
                    <a:cubicBezTo>
                      <a:pt x="2680335" y="373459"/>
                      <a:pt x="2679383" y="376317"/>
                      <a:pt x="2679383" y="376317"/>
                    </a:cubicBezTo>
                    <a:cubicBezTo>
                      <a:pt x="2576513" y="382984"/>
                      <a:pt x="2475548" y="377269"/>
                      <a:pt x="2377440" y="341074"/>
                    </a:cubicBezTo>
                    <a:cubicBezTo>
                      <a:pt x="2320290" y="320119"/>
                      <a:pt x="2260283" y="306784"/>
                      <a:pt x="2200275" y="292497"/>
                    </a:cubicBezTo>
                    <a:cubicBezTo>
                      <a:pt x="2178368" y="286782"/>
                      <a:pt x="2171700" y="282019"/>
                      <a:pt x="2175510" y="255349"/>
                    </a:cubicBezTo>
                    <a:cubicBezTo>
                      <a:pt x="2181225" y="210582"/>
                      <a:pt x="2177415" y="163909"/>
                      <a:pt x="2177415" y="117237"/>
                    </a:cubicBezTo>
                    <a:cubicBezTo>
                      <a:pt x="2177415" y="51514"/>
                      <a:pt x="2177415" y="51514"/>
                      <a:pt x="2110740" y="51514"/>
                    </a:cubicBezTo>
                    <a:cubicBezTo>
                      <a:pt x="2065973" y="51514"/>
                      <a:pt x="2020253" y="52467"/>
                      <a:pt x="1975485" y="50562"/>
                    </a:cubicBezTo>
                    <a:cubicBezTo>
                      <a:pt x="1954530" y="49609"/>
                      <a:pt x="1946910" y="54372"/>
                      <a:pt x="1947863" y="77232"/>
                    </a:cubicBezTo>
                    <a:cubicBezTo>
                      <a:pt x="1949768" y="118189"/>
                      <a:pt x="1947863" y="159147"/>
                      <a:pt x="1948815" y="200104"/>
                    </a:cubicBezTo>
                    <a:cubicBezTo>
                      <a:pt x="1948815" y="215344"/>
                      <a:pt x="1947863" y="221059"/>
                      <a:pt x="1927860" y="215344"/>
                    </a:cubicBezTo>
                    <a:cubicBezTo>
                      <a:pt x="1743075" y="162004"/>
                      <a:pt x="1558290" y="110569"/>
                      <a:pt x="1373505" y="58182"/>
                    </a:cubicBezTo>
                    <a:cubicBezTo>
                      <a:pt x="1358265" y="53419"/>
                      <a:pt x="1343978" y="53419"/>
                      <a:pt x="1327785" y="58182"/>
                    </a:cubicBezTo>
                    <a:cubicBezTo>
                      <a:pt x="1086803" y="124857"/>
                      <a:pt x="844868" y="191532"/>
                      <a:pt x="603885" y="258207"/>
                    </a:cubicBezTo>
                    <a:cubicBezTo>
                      <a:pt x="463868" y="296307"/>
                      <a:pt x="324803" y="335359"/>
                      <a:pt x="184785" y="373459"/>
                    </a:cubicBezTo>
                    <a:cubicBezTo>
                      <a:pt x="147638" y="383937"/>
                      <a:pt x="110490" y="376317"/>
                      <a:pt x="73343" y="378222"/>
                    </a:cubicBezTo>
                    <a:cubicBezTo>
                      <a:pt x="49530" y="379174"/>
                      <a:pt x="25718" y="378222"/>
                      <a:pt x="953" y="378222"/>
                    </a:cubicBezTo>
                    <a:cubicBezTo>
                      <a:pt x="953" y="376317"/>
                      <a:pt x="0" y="374412"/>
                      <a:pt x="0" y="372507"/>
                    </a:cubicBezTo>
                    <a:close/>
                  </a:path>
                </a:pathLst>
              </a:custGeom>
              <a:grpFill/>
              <a:ln w="9525" cap="flat">
                <a:noFill/>
                <a:prstDash val="solid"/>
                <a:miter/>
              </a:ln>
            </p:spPr>
            <p:txBody>
              <a:bodyPr rtlCol="0" anchor="ctr"/>
              <a:lstStyle/>
              <a:p>
                <a:endParaRPr lang="en-US" dirty="0"/>
              </a:p>
            </p:txBody>
          </p:sp>
          <p:sp>
            <p:nvSpPr>
              <p:cNvPr id="97" name="Freeform: Shape 96">
                <a:extLst>
                  <a:ext uri="{FF2B5EF4-FFF2-40B4-BE49-F238E27FC236}">
                    <a16:creationId xmlns:a16="http://schemas.microsoft.com/office/drawing/2014/main" id="{7CCEF614-6A4B-4EAB-A6C8-146D11760407}"/>
                  </a:ext>
                </a:extLst>
              </p:cNvPr>
              <p:cNvSpPr/>
              <p:nvPr/>
            </p:nvSpPr>
            <p:spPr>
              <a:xfrm>
                <a:off x="5565458" y="2008822"/>
                <a:ext cx="466725" cy="257175"/>
              </a:xfrm>
              <a:custGeom>
                <a:avLst/>
                <a:gdLst>
                  <a:gd name="connsiteX0" fmla="*/ 235267 w 466725"/>
                  <a:gd name="connsiteY0" fmla="*/ 953 h 257175"/>
                  <a:gd name="connsiteX1" fmla="*/ 446722 w 466725"/>
                  <a:gd name="connsiteY1" fmla="*/ 0 h 257175"/>
                  <a:gd name="connsiteX2" fmla="*/ 472440 w 466725"/>
                  <a:gd name="connsiteY2" fmla="*/ 26670 h 257175"/>
                  <a:gd name="connsiteX3" fmla="*/ 472440 w 466725"/>
                  <a:gd name="connsiteY3" fmla="*/ 235267 h 257175"/>
                  <a:gd name="connsiteX4" fmla="*/ 450533 w 466725"/>
                  <a:gd name="connsiteY4" fmla="*/ 257175 h 257175"/>
                  <a:gd name="connsiteX5" fmla="*/ 22860 w 466725"/>
                  <a:gd name="connsiteY5" fmla="*/ 257175 h 257175"/>
                  <a:gd name="connsiteX6" fmla="*/ 0 w 466725"/>
                  <a:gd name="connsiteY6" fmla="*/ 236220 h 257175"/>
                  <a:gd name="connsiteX7" fmla="*/ 0 w 466725"/>
                  <a:gd name="connsiteY7" fmla="*/ 21908 h 257175"/>
                  <a:gd name="connsiteX8" fmla="*/ 21907 w 466725"/>
                  <a:gd name="connsiteY8" fmla="*/ 0 h 257175"/>
                  <a:gd name="connsiteX9" fmla="*/ 235267 w 466725"/>
                  <a:gd name="connsiteY9" fmla="*/ 953 h 257175"/>
                  <a:gd name="connsiteX10" fmla="*/ 394335 w 466725"/>
                  <a:gd name="connsiteY10" fmla="*/ 128588 h 257175"/>
                  <a:gd name="connsiteX11" fmla="*/ 394335 w 466725"/>
                  <a:gd name="connsiteY11" fmla="*/ 128588 h 257175"/>
                  <a:gd name="connsiteX12" fmla="*/ 394335 w 466725"/>
                  <a:gd name="connsiteY12" fmla="*/ 214313 h 257175"/>
                  <a:gd name="connsiteX13" fmla="*/ 404813 w 466725"/>
                  <a:gd name="connsiteY13" fmla="*/ 230505 h 257175"/>
                  <a:gd name="connsiteX14" fmla="*/ 419100 w 466725"/>
                  <a:gd name="connsiteY14" fmla="*/ 214313 h 257175"/>
                  <a:gd name="connsiteX15" fmla="*/ 419100 w 466725"/>
                  <a:gd name="connsiteY15" fmla="*/ 40005 h 257175"/>
                  <a:gd name="connsiteX16" fmla="*/ 404813 w 466725"/>
                  <a:gd name="connsiteY16" fmla="*/ 23813 h 257175"/>
                  <a:gd name="connsiteX17" fmla="*/ 394335 w 466725"/>
                  <a:gd name="connsiteY17" fmla="*/ 40005 h 257175"/>
                  <a:gd name="connsiteX18" fmla="*/ 394335 w 466725"/>
                  <a:gd name="connsiteY18" fmla="*/ 128588 h 257175"/>
                  <a:gd name="connsiteX19" fmla="*/ 368617 w 466725"/>
                  <a:gd name="connsiteY19" fmla="*/ 128588 h 257175"/>
                  <a:gd name="connsiteX20" fmla="*/ 368617 w 466725"/>
                  <a:gd name="connsiteY20" fmla="*/ 45720 h 257175"/>
                  <a:gd name="connsiteX21" fmla="*/ 357188 w 466725"/>
                  <a:gd name="connsiteY21" fmla="*/ 24765 h 257175"/>
                  <a:gd name="connsiteX22" fmla="*/ 343853 w 466725"/>
                  <a:gd name="connsiteY22" fmla="*/ 44768 h 257175"/>
                  <a:gd name="connsiteX23" fmla="*/ 343853 w 466725"/>
                  <a:gd name="connsiteY23" fmla="*/ 214313 h 257175"/>
                  <a:gd name="connsiteX24" fmla="*/ 355282 w 466725"/>
                  <a:gd name="connsiteY24" fmla="*/ 232410 h 257175"/>
                  <a:gd name="connsiteX25" fmla="*/ 368617 w 466725"/>
                  <a:gd name="connsiteY25" fmla="*/ 213360 h 257175"/>
                  <a:gd name="connsiteX26" fmla="*/ 368617 w 466725"/>
                  <a:gd name="connsiteY26" fmla="*/ 128588 h 257175"/>
                  <a:gd name="connsiteX27" fmla="*/ 248602 w 466725"/>
                  <a:gd name="connsiteY27" fmla="*/ 126683 h 257175"/>
                  <a:gd name="connsiteX28" fmla="*/ 248602 w 466725"/>
                  <a:gd name="connsiteY28" fmla="*/ 215265 h 257175"/>
                  <a:gd name="connsiteX29" fmla="*/ 259080 w 466725"/>
                  <a:gd name="connsiteY29" fmla="*/ 231458 h 257175"/>
                  <a:gd name="connsiteX30" fmla="*/ 273367 w 466725"/>
                  <a:gd name="connsiteY30" fmla="*/ 215265 h 257175"/>
                  <a:gd name="connsiteX31" fmla="*/ 273367 w 466725"/>
                  <a:gd name="connsiteY31" fmla="*/ 40958 h 257175"/>
                  <a:gd name="connsiteX32" fmla="*/ 259080 w 466725"/>
                  <a:gd name="connsiteY32" fmla="*/ 24765 h 257175"/>
                  <a:gd name="connsiteX33" fmla="*/ 247650 w 466725"/>
                  <a:gd name="connsiteY33" fmla="*/ 40958 h 257175"/>
                  <a:gd name="connsiteX34" fmla="*/ 248602 w 466725"/>
                  <a:gd name="connsiteY34" fmla="*/ 126683 h 257175"/>
                  <a:gd name="connsiteX35" fmla="*/ 128588 w 466725"/>
                  <a:gd name="connsiteY35" fmla="*/ 126683 h 257175"/>
                  <a:gd name="connsiteX36" fmla="*/ 128588 w 466725"/>
                  <a:gd name="connsiteY36" fmla="*/ 40958 h 257175"/>
                  <a:gd name="connsiteX37" fmla="*/ 118110 w 466725"/>
                  <a:gd name="connsiteY37" fmla="*/ 24765 h 257175"/>
                  <a:gd name="connsiteX38" fmla="*/ 103822 w 466725"/>
                  <a:gd name="connsiteY38" fmla="*/ 40958 h 257175"/>
                  <a:gd name="connsiteX39" fmla="*/ 103822 w 466725"/>
                  <a:gd name="connsiteY39" fmla="*/ 215265 h 257175"/>
                  <a:gd name="connsiteX40" fmla="*/ 118110 w 466725"/>
                  <a:gd name="connsiteY40" fmla="*/ 231458 h 257175"/>
                  <a:gd name="connsiteX41" fmla="*/ 128588 w 466725"/>
                  <a:gd name="connsiteY41" fmla="*/ 215265 h 257175"/>
                  <a:gd name="connsiteX42" fmla="*/ 128588 w 466725"/>
                  <a:gd name="connsiteY42" fmla="*/ 126683 h 257175"/>
                  <a:gd name="connsiteX43" fmla="*/ 296228 w 466725"/>
                  <a:gd name="connsiteY43" fmla="*/ 127635 h 257175"/>
                  <a:gd name="connsiteX44" fmla="*/ 296228 w 466725"/>
                  <a:gd name="connsiteY44" fmla="*/ 213360 h 257175"/>
                  <a:gd name="connsiteX45" fmla="*/ 308610 w 466725"/>
                  <a:gd name="connsiteY45" fmla="*/ 231458 h 257175"/>
                  <a:gd name="connsiteX46" fmla="*/ 321945 w 466725"/>
                  <a:gd name="connsiteY46" fmla="*/ 215265 h 257175"/>
                  <a:gd name="connsiteX47" fmla="*/ 321945 w 466725"/>
                  <a:gd name="connsiteY47" fmla="*/ 43815 h 257175"/>
                  <a:gd name="connsiteX48" fmla="*/ 309563 w 466725"/>
                  <a:gd name="connsiteY48" fmla="*/ 25718 h 257175"/>
                  <a:gd name="connsiteX49" fmla="*/ 296228 w 466725"/>
                  <a:gd name="connsiteY49" fmla="*/ 44768 h 257175"/>
                  <a:gd name="connsiteX50" fmla="*/ 296228 w 466725"/>
                  <a:gd name="connsiteY50" fmla="*/ 127635 h 257175"/>
                  <a:gd name="connsiteX51" fmla="*/ 226695 w 466725"/>
                  <a:gd name="connsiteY51" fmla="*/ 129540 h 257175"/>
                  <a:gd name="connsiteX52" fmla="*/ 226695 w 466725"/>
                  <a:gd name="connsiteY52" fmla="*/ 46672 h 257175"/>
                  <a:gd name="connsiteX53" fmla="*/ 214313 w 466725"/>
                  <a:gd name="connsiteY53" fmla="*/ 25718 h 257175"/>
                  <a:gd name="connsiteX54" fmla="*/ 200977 w 466725"/>
                  <a:gd name="connsiteY54" fmla="*/ 44768 h 257175"/>
                  <a:gd name="connsiteX55" fmla="*/ 200977 w 466725"/>
                  <a:gd name="connsiteY55" fmla="*/ 210503 h 257175"/>
                  <a:gd name="connsiteX56" fmla="*/ 212407 w 466725"/>
                  <a:gd name="connsiteY56" fmla="*/ 230505 h 257175"/>
                  <a:gd name="connsiteX57" fmla="*/ 225742 w 466725"/>
                  <a:gd name="connsiteY57" fmla="*/ 208598 h 257175"/>
                  <a:gd name="connsiteX58" fmla="*/ 226695 w 466725"/>
                  <a:gd name="connsiteY58" fmla="*/ 129540 h 257175"/>
                  <a:gd name="connsiteX59" fmla="*/ 56197 w 466725"/>
                  <a:gd name="connsiteY59" fmla="*/ 127635 h 257175"/>
                  <a:gd name="connsiteX60" fmla="*/ 56197 w 466725"/>
                  <a:gd name="connsiteY60" fmla="*/ 213360 h 257175"/>
                  <a:gd name="connsiteX61" fmla="*/ 68580 w 466725"/>
                  <a:gd name="connsiteY61" fmla="*/ 230505 h 257175"/>
                  <a:gd name="connsiteX62" fmla="*/ 81915 w 466725"/>
                  <a:gd name="connsiteY62" fmla="*/ 214313 h 257175"/>
                  <a:gd name="connsiteX63" fmla="*/ 81915 w 466725"/>
                  <a:gd name="connsiteY63" fmla="*/ 42863 h 257175"/>
                  <a:gd name="connsiteX64" fmla="*/ 69532 w 466725"/>
                  <a:gd name="connsiteY64" fmla="*/ 24765 h 257175"/>
                  <a:gd name="connsiteX65" fmla="*/ 56197 w 466725"/>
                  <a:gd name="connsiteY65" fmla="*/ 43815 h 257175"/>
                  <a:gd name="connsiteX66" fmla="*/ 56197 w 466725"/>
                  <a:gd name="connsiteY66" fmla="*/ 127635 h 257175"/>
                  <a:gd name="connsiteX67" fmla="*/ 154305 w 466725"/>
                  <a:gd name="connsiteY67" fmla="*/ 128588 h 257175"/>
                  <a:gd name="connsiteX68" fmla="*/ 154305 w 466725"/>
                  <a:gd name="connsiteY68" fmla="*/ 214313 h 257175"/>
                  <a:gd name="connsiteX69" fmla="*/ 165735 w 466725"/>
                  <a:gd name="connsiteY69" fmla="*/ 230505 h 257175"/>
                  <a:gd name="connsiteX70" fmla="*/ 177165 w 466725"/>
                  <a:gd name="connsiteY70" fmla="*/ 215265 h 257175"/>
                  <a:gd name="connsiteX71" fmla="*/ 177165 w 466725"/>
                  <a:gd name="connsiteY71" fmla="*/ 42863 h 257175"/>
                  <a:gd name="connsiteX72" fmla="*/ 164782 w 466725"/>
                  <a:gd name="connsiteY72" fmla="*/ 25718 h 257175"/>
                  <a:gd name="connsiteX73" fmla="*/ 154305 w 466725"/>
                  <a:gd name="connsiteY73" fmla="*/ 42863 h 257175"/>
                  <a:gd name="connsiteX74" fmla="*/ 154305 w 466725"/>
                  <a:gd name="connsiteY74" fmla="*/ 128588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66725" h="257175">
                    <a:moveTo>
                      <a:pt x="235267" y="953"/>
                    </a:moveTo>
                    <a:cubicBezTo>
                      <a:pt x="305753" y="953"/>
                      <a:pt x="376238" y="1905"/>
                      <a:pt x="446722" y="0"/>
                    </a:cubicBezTo>
                    <a:cubicBezTo>
                      <a:pt x="468630" y="0"/>
                      <a:pt x="472440" y="6668"/>
                      <a:pt x="472440" y="26670"/>
                    </a:cubicBezTo>
                    <a:cubicBezTo>
                      <a:pt x="471488" y="96203"/>
                      <a:pt x="471488" y="165735"/>
                      <a:pt x="472440" y="235267"/>
                    </a:cubicBezTo>
                    <a:cubicBezTo>
                      <a:pt x="472440" y="252413"/>
                      <a:pt x="467677" y="257175"/>
                      <a:pt x="450533" y="257175"/>
                    </a:cubicBezTo>
                    <a:cubicBezTo>
                      <a:pt x="307657" y="256223"/>
                      <a:pt x="165735" y="256223"/>
                      <a:pt x="22860" y="257175"/>
                    </a:cubicBezTo>
                    <a:cubicBezTo>
                      <a:pt x="6667" y="257175"/>
                      <a:pt x="0" y="254317"/>
                      <a:pt x="0" y="236220"/>
                    </a:cubicBezTo>
                    <a:cubicBezTo>
                      <a:pt x="952" y="164783"/>
                      <a:pt x="952" y="93345"/>
                      <a:pt x="0" y="21908"/>
                    </a:cubicBezTo>
                    <a:cubicBezTo>
                      <a:pt x="0" y="4763"/>
                      <a:pt x="3810" y="0"/>
                      <a:pt x="21907" y="0"/>
                    </a:cubicBezTo>
                    <a:cubicBezTo>
                      <a:pt x="93345" y="1905"/>
                      <a:pt x="164782" y="953"/>
                      <a:pt x="235267" y="953"/>
                    </a:cubicBezTo>
                    <a:close/>
                    <a:moveTo>
                      <a:pt x="394335" y="128588"/>
                    </a:moveTo>
                    <a:cubicBezTo>
                      <a:pt x="394335" y="128588"/>
                      <a:pt x="394335" y="128588"/>
                      <a:pt x="394335" y="128588"/>
                    </a:cubicBezTo>
                    <a:cubicBezTo>
                      <a:pt x="394335" y="157163"/>
                      <a:pt x="394335" y="185738"/>
                      <a:pt x="394335" y="214313"/>
                    </a:cubicBezTo>
                    <a:cubicBezTo>
                      <a:pt x="394335" y="221933"/>
                      <a:pt x="392430" y="230505"/>
                      <a:pt x="404813" y="230505"/>
                    </a:cubicBezTo>
                    <a:cubicBezTo>
                      <a:pt x="417195" y="231458"/>
                      <a:pt x="419100" y="224790"/>
                      <a:pt x="419100" y="214313"/>
                    </a:cubicBezTo>
                    <a:cubicBezTo>
                      <a:pt x="419100" y="156210"/>
                      <a:pt x="419100" y="98108"/>
                      <a:pt x="419100" y="40005"/>
                    </a:cubicBezTo>
                    <a:cubicBezTo>
                      <a:pt x="419100" y="30480"/>
                      <a:pt x="417195" y="22860"/>
                      <a:pt x="404813" y="23813"/>
                    </a:cubicBezTo>
                    <a:cubicBezTo>
                      <a:pt x="392430" y="23813"/>
                      <a:pt x="394335" y="32385"/>
                      <a:pt x="394335" y="40005"/>
                    </a:cubicBezTo>
                    <a:cubicBezTo>
                      <a:pt x="394335" y="70485"/>
                      <a:pt x="394335" y="100013"/>
                      <a:pt x="394335" y="128588"/>
                    </a:cubicBezTo>
                    <a:close/>
                    <a:moveTo>
                      <a:pt x="368617" y="128588"/>
                    </a:moveTo>
                    <a:cubicBezTo>
                      <a:pt x="368617" y="100965"/>
                      <a:pt x="368617" y="73343"/>
                      <a:pt x="368617" y="45720"/>
                    </a:cubicBezTo>
                    <a:cubicBezTo>
                      <a:pt x="368617" y="37147"/>
                      <a:pt x="373380" y="24765"/>
                      <a:pt x="357188" y="24765"/>
                    </a:cubicBezTo>
                    <a:cubicBezTo>
                      <a:pt x="341947" y="24765"/>
                      <a:pt x="343853" y="34290"/>
                      <a:pt x="343853" y="44768"/>
                    </a:cubicBezTo>
                    <a:cubicBezTo>
                      <a:pt x="343853" y="100965"/>
                      <a:pt x="343853" y="157163"/>
                      <a:pt x="343853" y="214313"/>
                    </a:cubicBezTo>
                    <a:cubicBezTo>
                      <a:pt x="343853" y="222885"/>
                      <a:pt x="341947" y="232410"/>
                      <a:pt x="355282" y="232410"/>
                    </a:cubicBezTo>
                    <a:cubicBezTo>
                      <a:pt x="371475" y="232410"/>
                      <a:pt x="367665" y="221933"/>
                      <a:pt x="368617" y="213360"/>
                    </a:cubicBezTo>
                    <a:cubicBezTo>
                      <a:pt x="368617" y="183833"/>
                      <a:pt x="368617" y="156210"/>
                      <a:pt x="368617" y="128588"/>
                    </a:cubicBezTo>
                    <a:close/>
                    <a:moveTo>
                      <a:pt x="248602" y="126683"/>
                    </a:moveTo>
                    <a:cubicBezTo>
                      <a:pt x="248602" y="156210"/>
                      <a:pt x="248602" y="185738"/>
                      <a:pt x="248602" y="215265"/>
                    </a:cubicBezTo>
                    <a:cubicBezTo>
                      <a:pt x="248602" y="222885"/>
                      <a:pt x="246697" y="231458"/>
                      <a:pt x="259080" y="231458"/>
                    </a:cubicBezTo>
                    <a:cubicBezTo>
                      <a:pt x="271463" y="231458"/>
                      <a:pt x="273367" y="225742"/>
                      <a:pt x="273367" y="215265"/>
                    </a:cubicBezTo>
                    <a:cubicBezTo>
                      <a:pt x="273367" y="157163"/>
                      <a:pt x="273367" y="99060"/>
                      <a:pt x="273367" y="40958"/>
                    </a:cubicBezTo>
                    <a:cubicBezTo>
                      <a:pt x="273367" y="31433"/>
                      <a:pt x="271463" y="23813"/>
                      <a:pt x="259080" y="24765"/>
                    </a:cubicBezTo>
                    <a:cubicBezTo>
                      <a:pt x="246697" y="24765"/>
                      <a:pt x="247650" y="33338"/>
                      <a:pt x="247650" y="40958"/>
                    </a:cubicBezTo>
                    <a:cubicBezTo>
                      <a:pt x="247650" y="69533"/>
                      <a:pt x="248602" y="98108"/>
                      <a:pt x="248602" y="126683"/>
                    </a:cubicBezTo>
                    <a:close/>
                    <a:moveTo>
                      <a:pt x="128588" y="126683"/>
                    </a:moveTo>
                    <a:cubicBezTo>
                      <a:pt x="128588" y="98108"/>
                      <a:pt x="128588" y="69533"/>
                      <a:pt x="128588" y="40958"/>
                    </a:cubicBezTo>
                    <a:cubicBezTo>
                      <a:pt x="128588" y="33338"/>
                      <a:pt x="130492" y="24765"/>
                      <a:pt x="118110" y="24765"/>
                    </a:cubicBezTo>
                    <a:cubicBezTo>
                      <a:pt x="105727" y="24765"/>
                      <a:pt x="103822" y="31433"/>
                      <a:pt x="103822" y="40958"/>
                    </a:cubicBezTo>
                    <a:cubicBezTo>
                      <a:pt x="103822" y="99060"/>
                      <a:pt x="103822" y="157163"/>
                      <a:pt x="103822" y="215265"/>
                    </a:cubicBezTo>
                    <a:cubicBezTo>
                      <a:pt x="103822" y="225742"/>
                      <a:pt x="105727" y="231458"/>
                      <a:pt x="118110" y="231458"/>
                    </a:cubicBezTo>
                    <a:cubicBezTo>
                      <a:pt x="130492" y="231458"/>
                      <a:pt x="128588" y="222885"/>
                      <a:pt x="128588" y="215265"/>
                    </a:cubicBezTo>
                    <a:cubicBezTo>
                      <a:pt x="128588" y="185738"/>
                      <a:pt x="128588" y="156210"/>
                      <a:pt x="128588" y="126683"/>
                    </a:cubicBezTo>
                    <a:close/>
                    <a:moveTo>
                      <a:pt x="296228" y="127635"/>
                    </a:moveTo>
                    <a:cubicBezTo>
                      <a:pt x="296228" y="156210"/>
                      <a:pt x="296228" y="184785"/>
                      <a:pt x="296228" y="213360"/>
                    </a:cubicBezTo>
                    <a:cubicBezTo>
                      <a:pt x="296228" y="221933"/>
                      <a:pt x="294322" y="230505"/>
                      <a:pt x="308610" y="231458"/>
                    </a:cubicBezTo>
                    <a:cubicBezTo>
                      <a:pt x="321945" y="231458"/>
                      <a:pt x="321945" y="224790"/>
                      <a:pt x="321945" y="215265"/>
                    </a:cubicBezTo>
                    <a:cubicBezTo>
                      <a:pt x="321945" y="158115"/>
                      <a:pt x="321945" y="100965"/>
                      <a:pt x="321945" y="43815"/>
                    </a:cubicBezTo>
                    <a:cubicBezTo>
                      <a:pt x="321945" y="35243"/>
                      <a:pt x="322897" y="26670"/>
                      <a:pt x="309563" y="25718"/>
                    </a:cubicBezTo>
                    <a:cubicBezTo>
                      <a:pt x="294322" y="24765"/>
                      <a:pt x="296228" y="36195"/>
                      <a:pt x="296228" y="44768"/>
                    </a:cubicBezTo>
                    <a:cubicBezTo>
                      <a:pt x="296228" y="72390"/>
                      <a:pt x="296228" y="100013"/>
                      <a:pt x="296228" y="127635"/>
                    </a:cubicBezTo>
                    <a:close/>
                    <a:moveTo>
                      <a:pt x="226695" y="129540"/>
                    </a:moveTo>
                    <a:cubicBezTo>
                      <a:pt x="226695" y="101918"/>
                      <a:pt x="226695" y="74295"/>
                      <a:pt x="226695" y="46672"/>
                    </a:cubicBezTo>
                    <a:cubicBezTo>
                      <a:pt x="226695" y="38100"/>
                      <a:pt x="230505" y="26670"/>
                      <a:pt x="214313" y="25718"/>
                    </a:cubicBezTo>
                    <a:cubicBezTo>
                      <a:pt x="198120" y="24765"/>
                      <a:pt x="200977" y="36195"/>
                      <a:pt x="200977" y="44768"/>
                    </a:cubicBezTo>
                    <a:cubicBezTo>
                      <a:pt x="200977" y="100013"/>
                      <a:pt x="200977" y="155258"/>
                      <a:pt x="200977" y="210503"/>
                    </a:cubicBezTo>
                    <a:cubicBezTo>
                      <a:pt x="200977" y="219075"/>
                      <a:pt x="196215" y="230505"/>
                      <a:pt x="212407" y="230505"/>
                    </a:cubicBezTo>
                    <a:cubicBezTo>
                      <a:pt x="230505" y="230505"/>
                      <a:pt x="225742" y="218123"/>
                      <a:pt x="225742" y="208598"/>
                    </a:cubicBezTo>
                    <a:cubicBezTo>
                      <a:pt x="227647" y="182880"/>
                      <a:pt x="226695" y="156210"/>
                      <a:pt x="226695" y="129540"/>
                    </a:cubicBezTo>
                    <a:close/>
                    <a:moveTo>
                      <a:pt x="56197" y="127635"/>
                    </a:moveTo>
                    <a:cubicBezTo>
                      <a:pt x="56197" y="156210"/>
                      <a:pt x="56197" y="184785"/>
                      <a:pt x="56197" y="213360"/>
                    </a:cubicBezTo>
                    <a:cubicBezTo>
                      <a:pt x="56197" y="221933"/>
                      <a:pt x="55245" y="230505"/>
                      <a:pt x="68580" y="230505"/>
                    </a:cubicBezTo>
                    <a:cubicBezTo>
                      <a:pt x="81915" y="230505"/>
                      <a:pt x="81915" y="223838"/>
                      <a:pt x="81915" y="214313"/>
                    </a:cubicBezTo>
                    <a:cubicBezTo>
                      <a:pt x="81915" y="157163"/>
                      <a:pt x="81915" y="100013"/>
                      <a:pt x="81915" y="42863"/>
                    </a:cubicBezTo>
                    <a:cubicBezTo>
                      <a:pt x="81915" y="34290"/>
                      <a:pt x="82867" y="25718"/>
                      <a:pt x="69532" y="24765"/>
                    </a:cubicBezTo>
                    <a:cubicBezTo>
                      <a:pt x="54292" y="24765"/>
                      <a:pt x="56197" y="35243"/>
                      <a:pt x="56197" y="43815"/>
                    </a:cubicBezTo>
                    <a:cubicBezTo>
                      <a:pt x="56197" y="72390"/>
                      <a:pt x="56197" y="100013"/>
                      <a:pt x="56197" y="127635"/>
                    </a:cubicBezTo>
                    <a:close/>
                    <a:moveTo>
                      <a:pt x="154305" y="128588"/>
                    </a:moveTo>
                    <a:cubicBezTo>
                      <a:pt x="154305" y="157163"/>
                      <a:pt x="154305" y="185738"/>
                      <a:pt x="154305" y="214313"/>
                    </a:cubicBezTo>
                    <a:cubicBezTo>
                      <a:pt x="154305" y="221933"/>
                      <a:pt x="153352" y="230505"/>
                      <a:pt x="165735" y="230505"/>
                    </a:cubicBezTo>
                    <a:cubicBezTo>
                      <a:pt x="177165" y="230505"/>
                      <a:pt x="177165" y="222885"/>
                      <a:pt x="177165" y="215265"/>
                    </a:cubicBezTo>
                    <a:cubicBezTo>
                      <a:pt x="177165" y="158115"/>
                      <a:pt x="177165" y="100965"/>
                      <a:pt x="177165" y="42863"/>
                    </a:cubicBezTo>
                    <a:cubicBezTo>
                      <a:pt x="177165" y="34290"/>
                      <a:pt x="177165" y="24765"/>
                      <a:pt x="164782" y="25718"/>
                    </a:cubicBezTo>
                    <a:cubicBezTo>
                      <a:pt x="152400" y="26670"/>
                      <a:pt x="154305" y="35243"/>
                      <a:pt x="154305" y="42863"/>
                    </a:cubicBezTo>
                    <a:cubicBezTo>
                      <a:pt x="154305" y="71438"/>
                      <a:pt x="154305" y="100013"/>
                      <a:pt x="154305" y="128588"/>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4144721B-E540-4995-B7D1-270E32DE3D7B}"/>
                  </a:ext>
                </a:extLst>
              </p:cNvPr>
              <p:cNvSpPr/>
              <p:nvPr/>
            </p:nvSpPr>
            <p:spPr>
              <a:xfrm>
                <a:off x="5572125" y="1876663"/>
                <a:ext cx="457200" cy="104775"/>
              </a:xfrm>
              <a:custGeom>
                <a:avLst/>
                <a:gdLst>
                  <a:gd name="connsiteX0" fmla="*/ 0 w 457200"/>
                  <a:gd name="connsiteY0" fmla="*/ 112157 h 104775"/>
                  <a:gd name="connsiteX1" fmla="*/ 74295 w 457200"/>
                  <a:gd name="connsiteY1" fmla="*/ 71199 h 104775"/>
                  <a:gd name="connsiteX2" fmla="*/ 154305 w 457200"/>
                  <a:gd name="connsiteY2" fmla="*/ 27384 h 104775"/>
                  <a:gd name="connsiteX3" fmla="*/ 297180 w 457200"/>
                  <a:gd name="connsiteY3" fmla="*/ 25479 h 104775"/>
                  <a:gd name="connsiteX4" fmla="*/ 461010 w 457200"/>
                  <a:gd name="connsiteY4" fmla="*/ 112157 h 104775"/>
                  <a:gd name="connsiteX5" fmla="*/ 0 w 457200"/>
                  <a:gd name="connsiteY5" fmla="*/ 11215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200" h="104775">
                    <a:moveTo>
                      <a:pt x="0" y="112157"/>
                    </a:moveTo>
                    <a:cubicBezTo>
                      <a:pt x="26670" y="97869"/>
                      <a:pt x="50483" y="84534"/>
                      <a:pt x="74295" y="71199"/>
                    </a:cubicBezTo>
                    <a:cubicBezTo>
                      <a:pt x="100965" y="56912"/>
                      <a:pt x="130492" y="45482"/>
                      <a:pt x="154305" y="27384"/>
                    </a:cubicBezTo>
                    <a:cubicBezTo>
                      <a:pt x="202883" y="-9763"/>
                      <a:pt x="246698" y="-7858"/>
                      <a:pt x="297180" y="25479"/>
                    </a:cubicBezTo>
                    <a:cubicBezTo>
                      <a:pt x="345758" y="57864"/>
                      <a:pt x="401003" y="80724"/>
                      <a:pt x="461010" y="112157"/>
                    </a:cubicBezTo>
                    <a:cubicBezTo>
                      <a:pt x="302895" y="112157"/>
                      <a:pt x="154305" y="112157"/>
                      <a:pt x="0" y="112157"/>
                    </a:cubicBezTo>
                    <a:close/>
                  </a:path>
                </a:pathLst>
              </a:custGeom>
              <a:grpFill/>
              <a:ln w="9525" cap="flat">
                <a:noFill/>
                <a:prstDash val="solid"/>
                <a:miter/>
              </a:ln>
            </p:spPr>
            <p:txBody>
              <a:bodyPr rtlCol="0" anchor="ctr"/>
              <a:lstStyle/>
              <a:p>
                <a:endParaRPr lang="en-US"/>
              </a:p>
            </p:txBody>
          </p:sp>
        </p:grpSp>
      </p:grpSp>
      <p:grpSp>
        <p:nvGrpSpPr>
          <p:cNvPr id="6" name="Group 6"/>
          <p:cNvGrpSpPr/>
          <p:nvPr/>
        </p:nvGrpSpPr>
        <p:grpSpPr>
          <a:xfrm>
            <a:off x="9472309" y="1063111"/>
            <a:ext cx="2065898" cy="3112904"/>
            <a:chOff x="9472309" y="1063111"/>
            <a:chExt cx="2065898" cy="3112904"/>
          </a:xfrm>
        </p:grpSpPr>
        <p:grpSp>
          <p:nvGrpSpPr>
            <p:cNvPr id="7" name="Group 78">
              <a:extLst>
                <a:ext uri="{FF2B5EF4-FFF2-40B4-BE49-F238E27FC236}">
                  <a16:creationId xmlns:a16="http://schemas.microsoft.com/office/drawing/2014/main" id="{091C683D-259F-47F6-8970-C91C605EB282}"/>
                </a:ext>
              </a:extLst>
            </p:cNvPr>
            <p:cNvGrpSpPr/>
            <p:nvPr/>
          </p:nvGrpSpPr>
          <p:grpSpPr>
            <a:xfrm>
              <a:off x="9472309" y="1063111"/>
              <a:ext cx="2065898" cy="3112904"/>
              <a:chOff x="9316563" y="-20095"/>
              <a:chExt cx="2867454" cy="4320691"/>
            </a:xfrm>
          </p:grpSpPr>
          <p:grpSp>
            <p:nvGrpSpPr>
              <p:cNvPr id="8" name="그룹 3">
                <a:extLst>
                  <a:ext uri="{FF2B5EF4-FFF2-40B4-BE49-F238E27FC236}">
                    <a16:creationId xmlns:a16="http://schemas.microsoft.com/office/drawing/2014/main" id="{344B362C-3236-4BE9-80FD-6B50792CB137}"/>
                  </a:ext>
                </a:extLst>
              </p:cNvPr>
              <p:cNvGrpSpPr/>
              <p:nvPr/>
            </p:nvGrpSpPr>
            <p:grpSpPr>
              <a:xfrm>
                <a:off x="9316563" y="2085598"/>
                <a:ext cx="2867454" cy="2214998"/>
                <a:chOff x="3023754" y="3403834"/>
                <a:chExt cx="2867454" cy="2214998"/>
              </a:xfrm>
            </p:grpSpPr>
            <p:sp>
              <p:nvSpPr>
                <p:cNvPr id="68" name="Trapezoid 33">
                  <a:extLst>
                    <a:ext uri="{FF2B5EF4-FFF2-40B4-BE49-F238E27FC236}">
                      <a16:creationId xmlns:a16="http://schemas.microsoft.com/office/drawing/2014/main" id="{A9420351-1C17-494C-BA21-14010E7CEAE5}"/>
                    </a:ext>
                  </a:extLst>
                </p:cNvPr>
                <p:cNvSpPr/>
                <p:nvPr/>
              </p:nvSpPr>
              <p:spPr>
                <a:xfrm>
                  <a:off x="3965894" y="3403834"/>
                  <a:ext cx="914400" cy="1739666"/>
                </a:xfrm>
                <a:custGeom>
                  <a:avLst/>
                  <a:gdLst>
                    <a:gd name="connsiteX0" fmla="*/ 0 w 914400"/>
                    <a:gd name="connsiteY0" fmla="*/ 1739666 h 1739666"/>
                    <a:gd name="connsiteX1" fmla="*/ 260357 w 914400"/>
                    <a:gd name="connsiteY1" fmla="*/ 0 h 1739666"/>
                    <a:gd name="connsiteX2" fmla="*/ 654043 w 914400"/>
                    <a:gd name="connsiteY2" fmla="*/ 0 h 1739666"/>
                    <a:gd name="connsiteX3" fmla="*/ 914400 w 914400"/>
                    <a:gd name="connsiteY3" fmla="*/ 1739666 h 1739666"/>
                    <a:gd name="connsiteX4" fmla="*/ 0 w 914400"/>
                    <a:gd name="connsiteY4" fmla="*/ 1739666 h 1739666"/>
                    <a:gd name="connsiteX0" fmla="*/ 0 w 914400"/>
                    <a:gd name="connsiteY0" fmla="*/ 1739666 h 1739666"/>
                    <a:gd name="connsiteX1" fmla="*/ 260357 w 914400"/>
                    <a:gd name="connsiteY1" fmla="*/ 0 h 1739666"/>
                    <a:gd name="connsiteX2" fmla="*/ 502739 w 914400"/>
                    <a:gd name="connsiteY2" fmla="*/ 142448 h 1739666"/>
                    <a:gd name="connsiteX3" fmla="*/ 654043 w 914400"/>
                    <a:gd name="connsiteY3" fmla="*/ 0 h 1739666"/>
                    <a:gd name="connsiteX4" fmla="*/ 914400 w 914400"/>
                    <a:gd name="connsiteY4" fmla="*/ 1739666 h 1739666"/>
                    <a:gd name="connsiteX5" fmla="*/ 0 w 914400"/>
                    <a:gd name="connsiteY5" fmla="*/ 1739666 h 1739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1739666">
                      <a:moveTo>
                        <a:pt x="0" y="1739666"/>
                      </a:moveTo>
                      <a:lnTo>
                        <a:pt x="260357" y="0"/>
                      </a:lnTo>
                      <a:cubicBezTo>
                        <a:pt x="311996" y="-225"/>
                        <a:pt x="451100" y="142673"/>
                        <a:pt x="502739" y="142448"/>
                      </a:cubicBezTo>
                      <a:lnTo>
                        <a:pt x="654043" y="0"/>
                      </a:lnTo>
                      <a:lnTo>
                        <a:pt x="914400" y="1739666"/>
                      </a:lnTo>
                      <a:lnTo>
                        <a:pt x="0" y="173966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69" name="Chord 68">
                  <a:extLst>
                    <a:ext uri="{FF2B5EF4-FFF2-40B4-BE49-F238E27FC236}">
                      <a16:creationId xmlns:a16="http://schemas.microsoft.com/office/drawing/2014/main" id="{EE199E9E-4B2D-444B-85B4-112FC8538962}"/>
                    </a:ext>
                  </a:extLst>
                </p:cNvPr>
                <p:cNvSpPr/>
                <p:nvPr/>
              </p:nvSpPr>
              <p:spPr>
                <a:xfrm>
                  <a:off x="3269506" y="4673600"/>
                  <a:ext cx="914400" cy="914400"/>
                </a:xfrm>
                <a:prstGeom prst="chord">
                  <a:avLst>
                    <a:gd name="adj1" fmla="val 10613644"/>
                    <a:gd name="adj2" fmla="val 14119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0" name="Chord 69">
                  <a:extLst>
                    <a:ext uri="{FF2B5EF4-FFF2-40B4-BE49-F238E27FC236}">
                      <a16:creationId xmlns:a16="http://schemas.microsoft.com/office/drawing/2014/main" id="{C32DE18F-05B0-4997-B657-6BC0433B5D50}"/>
                    </a:ext>
                  </a:extLst>
                </p:cNvPr>
                <p:cNvSpPr/>
                <p:nvPr/>
              </p:nvSpPr>
              <p:spPr>
                <a:xfrm>
                  <a:off x="4321538" y="4501320"/>
                  <a:ext cx="1117512" cy="1117512"/>
                </a:xfrm>
                <a:prstGeom prst="chord">
                  <a:avLst>
                    <a:gd name="adj1" fmla="val 10342302"/>
                    <a:gd name="adj2" fmla="val 65584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1" name="Chord 70">
                  <a:extLst>
                    <a:ext uri="{FF2B5EF4-FFF2-40B4-BE49-F238E27FC236}">
                      <a16:creationId xmlns:a16="http://schemas.microsoft.com/office/drawing/2014/main" id="{49057A9A-7C85-44A3-A9A6-28EBAB83FBDA}"/>
                    </a:ext>
                  </a:extLst>
                </p:cNvPr>
                <p:cNvSpPr/>
                <p:nvPr/>
              </p:nvSpPr>
              <p:spPr>
                <a:xfrm>
                  <a:off x="3726496" y="4402596"/>
                  <a:ext cx="1010970" cy="1010970"/>
                </a:xfrm>
                <a:prstGeom prst="chord">
                  <a:avLst>
                    <a:gd name="adj1" fmla="val 10613644"/>
                    <a:gd name="adj2" fmla="val 14119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2" name="Chord 71">
                  <a:extLst>
                    <a:ext uri="{FF2B5EF4-FFF2-40B4-BE49-F238E27FC236}">
                      <a16:creationId xmlns:a16="http://schemas.microsoft.com/office/drawing/2014/main" id="{8EFED76D-4E68-4712-A1AA-9F6DE4A62312}"/>
                    </a:ext>
                  </a:extLst>
                </p:cNvPr>
                <p:cNvSpPr/>
                <p:nvPr/>
              </p:nvSpPr>
              <p:spPr>
                <a:xfrm>
                  <a:off x="5109845" y="4752818"/>
                  <a:ext cx="781363" cy="781363"/>
                </a:xfrm>
                <a:prstGeom prst="chord">
                  <a:avLst>
                    <a:gd name="adj1" fmla="val 10613644"/>
                    <a:gd name="adj2" fmla="val 14119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3" name="Chord 72">
                  <a:extLst>
                    <a:ext uri="{FF2B5EF4-FFF2-40B4-BE49-F238E27FC236}">
                      <a16:creationId xmlns:a16="http://schemas.microsoft.com/office/drawing/2014/main" id="{FAA394E4-B7A0-4687-A4F6-63043BD7C85A}"/>
                    </a:ext>
                  </a:extLst>
                </p:cNvPr>
                <p:cNvSpPr/>
                <p:nvPr/>
              </p:nvSpPr>
              <p:spPr>
                <a:xfrm>
                  <a:off x="3023754" y="4873433"/>
                  <a:ext cx="540133" cy="540133"/>
                </a:xfrm>
                <a:prstGeom prst="chord">
                  <a:avLst>
                    <a:gd name="adj1" fmla="val 10613644"/>
                    <a:gd name="adj2" fmla="val 14119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nvGrpSpPr>
              <p:cNvPr id="9" name="Group 73">
                <a:extLst>
                  <a:ext uri="{FF2B5EF4-FFF2-40B4-BE49-F238E27FC236}">
                    <a16:creationId xmlns:a16="http://schemas.microsoft.com/office/drawing/2014/main" id="{1320FBC4-DCEF-4E19-9A28-CAC6333547D5}"/>
                  </a:ext>
                </a:extLst>
              </p:cNvPr>
              <p:cNvGrpSpPr/>
              <p:nvPr/>
            </p:nvGrpSpPr>
            <p:grpSpPr>
              <a:xfrm>
                <a:off x="10072797" y="-20095"/>
                <a:ext cx="1304431" cy="2461875"/>
                <a:chOff x="3779988" y="1298141"/>
                <a:chExt cx="1304431" cy="2461875"/>
              </a:xfrm>
            </p:grpSpPr>
            <p:sp>
              <p:nvSpPr>
                <p:cNvPr id="75" name="Freeform 35">
                  <a:extLst>
                    <a:ext uri="{FF2B5EF4-FFF2-40B4-BE49-F238E27FC236}">
                      <a16:creationId xmlns:a16="http://schemas.microsoft.com/office/drawing/2014/main" id="{392CDA4B-6D27-4AAB-B79E-82730A365F49}"/>
                    </a:ext>
                  </a:extLst>
                </p:cNvPr>
                <p:cNvSpPr/>
                <p:nvPr/>
              </p:nvSpPr>
              <p:spPr>
                <a:xfrm>
                  <a:off x="4333425" y="1298141"/>
                  <a:ext cx="200205" cy="1710412"/>
                </a:xfrm>
                <a:custGeom>
                  <a:avLst/>
                  <a:gdLst>
                    <a:gd name="connsiteX0" fmla="*/ 86265 w 181155"/>
                    <a:gd name="connsiteY0" fmla="*/ 0 h 1708031"/>
                    <a:gd name="connsiteX1" fmla="*/ 0 w 181155"/>
                    <a:gd name="connsiteY1" fmla="*/ 1682151 h 1708031"/>
                    <a:gd name="connsiteX2" fmla="*/ 181155 w 181155"/>
                    <a:gd name="connsiteY2" fmla="*/ 1708031 h 1708031"/>
                    <a:gd name="connsiteX3" fmla="*/ 86265 w 181155"/>
                    <a:gd name="connsiteY3" fmla="*/ 0 h 1708031"/>
                    <a:gd name="connsiteX0" fmla="*/ 86265 w 181155"/>
                    <a:gd name="connsiteY0" fmla="*/ 0 h 1708031"/>
                    <a:gd name="connsiteX1" fmla="*/ 0 w 181155"/>
                    <a:gd name="connsiteY1" fmla="*/ 1682151 h 1708031"/>
                    <a:gd name="connsiteX2" fmla="*/ 181155 w 181155"/>
                    <a:gd name="connsiteY2" fmla="*/ 1708031 h 1708031"/>
                    <a:gd name="connsiteX3" fmla="*/ 100462 w 181155"/>
                    <a:gd name="connsiteY3" fmla="*/ 4405 h 1708031"/>
                    <a:gd name="connsiteX4" fmla="*/ 86265 w 181155"/>
                    <a:gd name="connsiteY4" fmla="*/ 0 h 1708031"/>
                    <a:gd name="connsiteX0" fmla="*/ 76740 w 181155"/>
                    <a:gd name="connsiteY0" fmla="*/ 5120 h 1703626"/>
                    <a:gd name="connsiteX1" fmla="*/ 0 w 181155"/>
                    <a:gd name="connsiteY1" fmla="*/ 1677746 h 1703626"/>
                    <a:gd name="connsiteX2" fmla="*/ 181155 w 181155"/>
                    <a:gd name="connsiteY2" fmla="*/ 1703626 h 1703626"/>
                    <a:gd name="connsiteX3" fmla="*/ 100462 w 181155"/>
                    <a:gd name="connsiteY3" fmla="*/ 0 h 1703626"/>
                    <a:gd name="connsiteX4" fmla="*/ 76740 w 181155"/>
                    <a:gd name="connsiteY4" fmla="*/ 5120 h 1703626"/>
                    <a:gd name="connsiteX0" fmla="*/ 76740 w 181155"/>
                    <a:gd name="connsiteY0" fmla="*/ 0 h 1698506"/>
                    <a:gd name="connsiteX1" fmla="*/ 0 w 181155"/>
                    <a:gd name="connsiteY1" fmla="*/ 1672626 h 1698506"/>
                    <a:gd name="connsiteX2" fmla="*/ 181155 w 181155"/>
                    <a:gd name="connsiteY2" fmla="*/ 1698506 h 1698506"/>
                    <a:gd name="connsiteX3" fmla="*/ 93318 w 181155"/>
                    <a:gd name="connsiteY3" fmla="*/ 6786 h 1698506"/>
                    <a:gd name="connsiteX4" fmla="*/ 76740 w 181155"/>
                    <a:gd name="connsiteY4" fmla="*/ 0 h 1698506"/>
                    <a:gd name="connsiteX0" fmla="*/ 79122 w 181155"/>
                    <a:gd name="connsiteY0" fmla="*/ 5120 h 1691720"/>
                    <a:gd name="connsiteX1" fmla="*/ 0 w 181155"/>
                    <a:gd name="connsiteY1" fmla="*/ 1665840 h 1691720"/>
                    <a:gd name="connsiteX2" fmla="*/ 181155 w 181155"/>
                    <a:gd name="connsiteY2" fmla="*/ 1691720 h 1691720"/>
                    <a:gd name="connsiteX3" fmla="*/ 93318 w 181155"/>
                    <a:gd name="connsiteY3" fmla="*/ 0 h 1691720"/>
                    <a:gd name="connsiteX4" fmla="*/ 79122 w 181155"/>
                    <a:gd name="connsiteY4" fmla="*/ 5120 h 1691720"/>
                    <a:gd name="connsiteX0" fmla="*/ 79122 w 181155"/>
                    <a:gd name="connsiteY0" fmla="*/ 0 h 1686600"/>
                    <a:gd name="connsiteX1" fmla="*/ 0 w 181155"/>
                    <a:gd name="connsiteY1" fmla="*/ 1660720 h 1686600"/>
                    <a:gd name="connsiteX2" fmla="*/ 181155 w 181155"/>
                    <a:gd name="connsiteY2" fmla="*/ 1686600 h 1686600"/>
                    <a:gd name="connsiteX3" fmla="*/ 93318 w 181155"/>
                    <a:gd name="connsiteY3" fmla="*/ 4405 h 1686600"/>
                    <a:gd name="connsiteX4" fmla="*/ 79122 w 181155"/>
                    <a:gd name="connsiteY4" fmla="*/ 0 h 1686600"/>
                    <a:gd name="connsiteX0" fmla="*/ 93410 w 195443"/>
                    <a:gd name="connsiteY0" fmla="*/ 0 h 1708345"/>
                    <a:gd name="connsiteX1" fmla="*/ 0 w 195443"/>
                    <a:gd name="connsiteY1" fmla="*/ 1708345 h 1708345"/>
                    <a:gd name="connsiteX2" fmla="*/ 195443 w 195443"/>
                    <a:gd name="connsiteY2" fmla="*/ 1686600 h 1708345"/>
                    <a:gd name="connsiteX3" fmla="*/ 107606 w 195443"/>
                    <a:gd name="connsiteY3" fmla="*/ 4405 h 1708345"/>
                    <a:gd name="connsiteX4" fmla="*/ 93410 w 195443"/>
                    <a:gd name="connsiteY4" fmla="*/ 0 h 1708345"/>
                    <a:gd name="connsiteX0" fmla="*/ 93410 w 200205"/>
                    <a:gd name="connsiteY0" fmla="*/ 0 h 1710412"/>
                    <a:gd name="connsiteX1" fmla="*/ 0 w 200205"/>
                    <a:gd name="connsiteY1" fmla="*/ 1708345 h 1710412"/>
                    <a:gd name="connsiteX2" fmla="*/ 200205 w 200205"/>
                    <a:gd name="connsiteY2" fmla="*/ 1710412 h 1710412"/>
                    <a:gd name="connsiteX3" fmla="*/ 107606 w 200205"/>
                    <a:gd name="connsiteY3" fmla="*/ 4405 h 1710412"/>
                    <a:gd name="connsiteX4" fmla="*/ 93410 w 200205"/>
                    <a:gd name="connsiteY4" fmla="*/ 0 h 1710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05" h="1710412">
                      <a:moveTo>
                        <a:pt x="93410" y="0"/>
                      </a:moveTo>
                      <a:lnTo>
                        <a:pt x="0" y="1708345"/>
                      </a:lnTo>
                      <a:lnTo>
                        <a:pt x="200205" y="1710412"/>
                      </a:lnTo>
                      <a:cubicBezTo>
                        <a:pt x="171720" y="1183812"/>
                        <a:pt x="136091" y="531005"/>
                        <a:pt x="107606" y="4405"/>
                      </a:cubicBezTo>
                      <a:lnTo>
                        <a:pt x="9341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6" name="Freeform 36">
                  <a:extLst>
                    <a:ext uri="{FF2B5EF4-FFF2-40B4-BE49-F238E27FC236}">
                      <a16:creationId xmlns:a16="http://schemas.microsoft.com/office/drawing/2014/main" id="{5BBFA8A8-742C-4932-A6BA-A5C6B2C66180}"/>
                    </a:ext>
                  </a:extLst>
                </p:cNvPr>
                <p:cNvSpPr/>
                <p:nvPr/>
              </p:nvSpPr>
              <p:spPr>
                <a:xfrm flipH="1">
                  <a:off x="4441313" y="1380365"/>
                  <a:ext cx="643106" cy="1707892"/>
                </a:xfrm>
                <a:custGeom>
                  <a:avLst/>
                  <a:gdLst>
                    <a:gd name="connsiteX0" fmla="*/ 621102 w 621102"/>
                    <a:gd name="connsiteY0" fmla="*/ 0 h 1690778"/>
                    <a:gd name="connsiteX1" fmla="*/ 0 w 621102"/>
                    <a:gd name="connsiteY1" fmla="*/ 1690778 h 1690778"/>
                    <a:gd name="connsiteX2" fmla="*/ 560717 w 621102"/>
                    <a:gd name="connsiteY2" fmla="*/ 1492370 h 1690778"/>
                    <a:gd name="connsiteX3" fmla="*/ 621102 w 621102"/>
                    <a:gd name="connsiteY3" fmla="*/ 0 h 1690778"/>
                    <a:gd name="connsiteX0" fmla="*/ 643106 w 643106"/>
                    <a:gd name="connsiteY0" fmla="*/ 0 h 1707892"/>
                    <a:gd name="connsiteX1" fmla="*/ 0 w 643106"/>
                    <a:gd name="connsiteY1" fmla="*/ 1707892 h 1707892"/>
                    <a:gd name="connsiteX2" fmla="*/ 560717 w 643106"/>
                    <a:gd name="connsiteY2" fmla="*/ 1509484 h 1707892"/>
                    <a:gd name="connsiteX3" fmla="*/ 643106 w 643106"/>
                    <a:gd name="connsiteY3" fmla="*/ 0 h 1707892"/>
                  </a:gdLst>
                  <a:ahLst/>
                  <a:cxnLst>
                    <a:cxn ang="0">
                      <a:pos x="connsiteX0" y="connsiteY0"/>
                    </a:cxn>
                    <a:cxn ang="0">
                      <a:pos x="connsiteX1" y="connsiteY1"/>
                    </a:cxn>
                    <a:cxn ang="0">
                      <a:pos x="connsiteX2" y="connsiteY2"/>
                    </a:cxn>
                    <a:cxn ang="0">
                      <a:pos x="connsiteX3" y="connsiteY3"/>
                    </a:cxn>
                  </a:cxnLst>
                  <a:rect l="l" t="t" r="r" b="b"/>
                  <a:pathLst>
                    <a:path w="643106" h="1707892">
                      <a:moveTo>
                        <a:pt x="643106" y="0"/>
                      </a:moveTo>
                      <a:lnTo>
                        <a:pt x="0" y="1707892"/>
                      </a:lnTo>
                      <a:lnTo>
                        <a:pt x="560717" y="1509484"/>
                      </a:lnTo>
                      <a:lnTo>
                        <a:pt x="64310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7" name="Freeform 37">
                  <a:extLst>
                    <a:ext uri="{FF2B5EF4-FFF2-40B4-BE49-F238E27FC236}">
                      <a16:creationId xmlns:a16="http://schemas.microsoft.com/office/drawing/2014/main" id="{70D1AAF9-25B2-4363-81AF-411529032BF3}"/>
                    </a:ext>
                  </a:extLst>
                </p:cNvPr>
                <p:cNvSpPr/>
                <p:nvPr/>
              </p:nvSpPr>
              <p:spPr>
                <a:xfrm>
                  <a:off x="3779988" y="1380365"/>
                  <a:ext cx="643106" cy="1707892"/>
                </a:xfrm>
                <a:custGeom>
                  <a:avLst/>
                  <a:gdLst>
                    <a:gd name="connsiteX0" fmla="*/ 621102 w 621102"/>
                    <a:gd name="connsiteY0" fmla="*/ 0 h 1690778"/>
                    <a:gd name="connsiteX1" fmla="*/ 0 w 621102"/>
                    <a:gd name="connsiteY1" fmla="*/ 1690778 h 1690778"/>
                    <a:gd name="connsiteX2" fmla="*/ 560717 w 621102"/>
                    <a:gd name="connsiteY2" fmla="*/ 1492370 h 1690778"/>
                    <a:gd name="connsiteX3" fmla="*/ 621102 w 621102"/>
                    <a:gd name="connsiteY3" fmla="*/ 0 h 1690778"/>
                    <a:gd name="connsiteX0" fmla="*/ 643106 w 643106"/>
                    <a:gd name="connsiteY0" fmla="*/ 0 h 1707892"/>
                    <a:gd name="connsiteX1" fmla="*/ 0 w 643106"/>
                    <a:gd name="connsiteY1" fmla="*/ 1707892 h 1707892"/>
                    <a:gd name="connsiteX2" fmla="*/ 560717 w 643106"/>
                    <a:gd name="connsiteY2" fmla="*/ 1509484 h 1707892"/>
                    <a:gd name="connsiteX3" fmla="*/ 643106 w 643106"/>
                    <a:gd name="connsiteY3" fmla="*/ 0 h 1707892"/>
                  </a:gdLst>
                  <a:ahLst/>
                  <a:cxnLst>
                    <a:cxn ang="0">
                      <a:pos x="connsiteX0" y="connsiteY0"/>
                    </a:cxn>
                    <a:cxn ang="0">
                      <a:pos x="connsiteX1" y="connsiteY1"/>
                    </a:cxn>
                    <a:cxn ang="0">
                      <a:pos x="connsiteX2" y="connsiteY2"/>
                    </a:cxn>
                    <a:cxn ang="0">
                      <a:pos x="connsiteX3" y="connsiteY3"/>
                    </a:cxn>
                  </a:cxnLst>
                  <a:rect l="l" t="t" r="r" b="b"/>
                  <a:pathLst>
                    <a:path w="643106" h="1707892">
                      <a:moveTo>
                        <a:pt x="643106" y="0"/>
                      </a:moveTo>
                      <a:lnTo>
                        <a:pt x="0" y="1707892"/>
                      </a:lnTo>
                      <a:lnTo>
                        <a:pt x="560717" y="1509484"/>
                      </a:lnTo>
                      <a:lnTo>
                        <a:pt x="64310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8" name="Freeform 38">
                  <a:extLst>
                    <a:ext uri="{FF2B5EF4-FFF2-40B4-BE49-F238E27FC236}">
                      <a16:creationId xmlns:a16="http://schemas.microsoft.com/office/drawing/2014/main" id="{AFA4FEEF-9CDE-45F1-B6D2-1461E19635DC}"/>
                    </a:ext>
                  </a:extLst>
                </p:cNvPr>
                <p:cNvSpPr/>
                <p:nvPr/>
              </p:nvSpPr>
              <p:spPr>
                <a:xfrm>
                  <a:off x="3810452" y="3008553"/>
                  <a:ext cx="1186798" cy="751463"/>
                </a:xfrm>
                <a:custGeom>
                  <a:avLst/>
                  <a:gdLst/>
                  <a:ahLst/>
                  <a:cxnLst/>
                  <a:rect l="l" t="t" r="r" b="b"/>
                  <a:pathLst>
                    <a:path w="1186798" h="751463">
                      <a:moveTo>
                        <a:pt x="571900" y="18996"/>
                      </a:moveTo>
                      <a:cubicBezTo>
                        <a:pt x="463937" y="77983"/>
                        <a:pt x="428075" y="330281"/>
                        <a:pt x="651355" y="487491"/>
                      </a:cubicBezTo>
                      <a:cubicBezTo>
                        <a:pt x="595490" y="341069"/>
                        <a:pt x="632624" y="268838"/>
                        <a:pt x="668711" y="195562"/>
                      </a:cubicBezTo>
                      <a:cubicBezTo>
                        <a:pt x="669313" y="232813"/>
                        <a:pt x="631252" y="312906"/>
                        <a:pt x="724853" y="359561"/>
                      </a:cubicBezTo>
                      <a:cubicBezTo>
                        <a:pt x="681048" y="219220"/>
                        <a:pt x="866081" y="175012"/>
                        <a:pt x="671806" y="20041"/>
                      </a:cubicBezTo>
                      <a:cubicBezTo>
                        <a:pt x="952810" y="60640"/>
                        <a:pt x="870180" y="203640"/>
                        <a:pt x="936973" y="347687"/>
                      </a:cubicBezTo>
                      <a:cubicBezTo>
                        <a:pt x="888101" y="356187"/>
                        <a:pt x="817286" y="225711"/>
                        <a:pt x="833200" y="287502"/>
                      </a:cubicBezTo>
                      <a:cubicBezTo>
                        <a:pt x="916717" y="531671"/>
                        <a:pt x="666903" y="538643"/>
                        <a:pt x="746240" y="751463"/>
                      </a:cubicBezTo>
                      <a:cubicBezTo>
                        <a:pt x="499659" y="737527"/>
                        <a:pt x="571782" y="508334"/>
                        <a:pt x="455818" y="452601"/>
                      </a:cubicBezTo>
                      <a:cubicBezTo>
                        <a:pt x="424343" y="446974"/>
                        <a:pt x="386598" y="472693"/>
                        <a:pt x="456483" y="587233"/>
                      </a:cubicBezTo>
                      <a:cubicBezTo>
                        <a:pt x="49466" y="283924"/>
                        <a:pt x="335238" y="35996"/>
                        <a:pt x="571900" y="18996"/>
                      </a:cubicBezTo>
                      <a:close/>
                      <a:moveTo>
                        <a:pt x="1179221" y="0"/>
                      </a:moveTo>
                      <a:lnTo>
                        <a:pt x="1186798" y="0"/>
                      </a:lnTo>
                      <a:lnTo>
                        <a:pt x="1186190" y="4819"/>
                      </a:lnTo>
                      <a:close/>
                      <a:moveTo>
                        <a:pt x="0" y="0"/>
                      </a:moveTo>
                      <a:lnTo>
                        <a:pt x="29871" y="0"/>
                      </a:lnTo>
                      <a:lnTo>
                        <a:pt x="2400" y="18996"/>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pic>
          <p:nvPicPr>
            <p:cNvPr id="101" name="Picture 100">
              <a:extLst>
                <a:ext uri="{FF2B5EF4-FFF2-40B4-BE49-F238E27FC236}">
                  <a16:creationId xmlns:a16="http://schemas.microsoft.com/office/drawing/2014/main" id="{C086B79B-8819-44BD-9B4C-8CADDE5B0DF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175461" y="3372602"/>
              <a:ext cx="643762" cy="801698"/>
            </a:xfrm>
            <a:prstGeom prst="rect">
              <a:avLst/>
            </a:prstGeom>
            <a:effectLst/>
          </p:spPr>
        </p:pic>
      </p:grpSp>
      <p:sp>
        <p:nvSpPr>
          <p:cNvPr id="112" name="Hexagon 111">
            <a:extLst>
              <a:ext uri="{FF2B5EF4-FFF2-40B4-BE49-F238E27FC236}">
                <a16:creationId xmlns:a16="http://schemas.microsoft.com/office/drawing/2014/main" id="{8D408AF3-C0EE-449A-9258-8C89FFCAA956}"/>
              </a:ext>
            </a:extLst>
          </p:cNvPr>
          <p:cNvSpPr/>
          <p:nvPr/>
        </p:nvSpPr>
        <p:spPr>
          <a:xfrm rot="16200000">
            <a:off x="459417" y="149383"/>
            <a:ext cx="754909" cy="655504"/>
          </a:xfrm>
          <a:prstGeom prst="hexagon">
            <a:avLst/>
          </a:prstGeom>
          <a:solidFill>
            <a:schemeClr val="accent2">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113" name="Hexagon 112">
            <a:extLst>
              <a:ext uri="{FF2B5EF4-FFF2-40B4-BE49-F238E27FC236}">
                <a16:creationId xmlns:a16="http://schemas.microsoft.com/office/drawing/2014/main" id="{2FEAE649-1106-4520-BE0C-C2B488CCE4A5}"/>
              </a:ext>
            </a:extLst>
          </p:cNvPr>
          <p:cNvSpPr/>
          <p:nvPr/>
        </p:nvSpPr>
        <p:spPr>
          <a:xfrm rot="16200000">
            <a:off x="173480" y="823293"/>
            <a:ext cx="501496" cy="435460"/>
          </a:xfrm>
          <a:prstGeom prst="hexagon">
            <a:avLst/>
          </a:pr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114" name="Hexagon 113">
            <a:extLst>
              <a:ext uri="{FF2B5EF4-FFF2-40B4-BE49-F238E27FC236}">
                <a16:creationId xmlns:a16="http://schemas.microsoft.com/office/drawing/2014/main" id="{C1ABE22E-F9D1-49CF-B662-B60157D34535}"/>
              </a:ext>
            </a:extLst>
          </p:cNvPr>
          <p:cNvSpPr/>
          <p:nvPr/>
        </p:nvSpPr>
        <p:spPr>
          <a:xfrm rot="16200000">
            <a:off x="1208683" y="523848"/>
            <a:ext cx="501496" cy="435460"/>
          </a:xfrm>
          <a:prstGeom prst="hexagon">
            <a:avLst/>
          </a:prstGeom>
          <a:solidFill>
            <a:schemeClr val="bg1">
              <a:lumMod val="9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115" name="Hexagon 114">
            <a:extLst>
              <a:ext uri="{FF2B5EF4-FFF2-40B4-BE49-F238E27FC236}">
                <a16:creationId xmlns:a16="http://schemas.microsoft.com/office/drawing/2014/main" id="{BBF40DFC-3328-426E-830A-39538135C03B}"/>
              </a:ext>
            </a:extLst>
          </p:cNvPr>
          <p:cNvSpPr/>
          <p:nvPr/>
        </p:nvSpPr>
        <p:spPr>
          <a:xfrm rot="16200000">
            <a:off x="11350588" y="100109"/>
            <a:ext cx="754909" cy="655504"/>
          </a:xfrm>
          <a:prstGeom prst="hexagon">
            <a:avLst/>
          </a:prstGeom>
          <a:solidFill>
            <a:schemeClr val="accent2">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p>
        </p:txBody>
      </p:sp>
      <p:sp>
        <p:nvSpPr>
          <p:cNvPr id="116" name="Hexagon 115">
            <a:extLst>
              <a:ext uri="{FF2B5EF4-FFF2-40B4-BE49-F238E27FC236}">
                <a16:creationId xmlns:a16="http://schemas.microsoft.com/office/drawing/2014/main" id="{51C99AEE-9DEF-473B-9955-CF4568F76106}"/>
              </a:ext>
            </a:extLst>
          </p:cNvPr>
          <p:cNvSpPr/>
          <p:nvPr/>
        </p:nvSpPr>
        <p:spPr>
          <a:xfrm rot="16200000">
            <a:off x="10979373" y="762923"/>
            <a:ext cx="501496" cy="435460"/>
          </a:xfrm>
          <a:prstGeom prst="hexagon">
            <a:avLst/>
          </a:pr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p>
        </p:txBody>
      </p:sp>
      <p:grpSp>
        <p:nvGrpSpPr>
          <p:cNvPr id="10" name="Group 84">
            <a:extLst>
              <a:ext uri="{FF2B5EF4-FFF2-40B4-BE49-F238E27FC236}">
                <a16:creationId xmlns:a16="http://schemas.microsoft.com/office/drawing/2014/main" id="{9A55166E-8B10-46C9-A482-284A7AC66175}"/>
              </a:ext>
            </a:extLst>
          </p:cNvPr>
          <p:cNvGrpSpPr/>
          <p:nvPr/>
        </p:nvGrpSpPr>
        <p:grpSpPr>
          <a:xfrm>
            <a:off x="3167270" y="1510748"/>
            <a:ext cx="5446643" cy="4492487"/>
            <a:chOff x="2829719" y="1994076"/>
            <a:chExt cx="3701454" cy="3659879"/>
          </a:xfrm>
        </p:grpSpPr>
        <p:sp>
          <p:nvSpPr>
            <p:cNvPr id="86" name="Donut 17">
              <a:extLst>
                <a:ext uri="{FF2B5EF4-FFF2-40B4-BE49-F238E27FC236}">
                  <a16:creationId xmlns:a16="http://schemas.microsoft.com/office/drawing/2014/main" id="{F79A99D2-B1FB-44F6-9E78-B5C765DCB16C}"/>
                </a:ext>
              </a:extLst>
            </p:cNvPr>
            <p:cNvSpPr/>
            <p:nvPr/>
          </p:nvSpPr>
          <p:spPr>
            <a:xfrm>
              <a:off x="3039183" y="2343701"/>
              <a:ext cx="3310254" cy="3310254"/>
            </a:xfrm>
            <a:prstGeom prst="donut">
              <a:avLst>
                <a:gd name="adj" fmla="val 1064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latin typeface="Montserrat Light" panose="00000400000000000000" pitchFamily="2" charset="0"/>
              </a:endParaRPr>
            </a:p>
          </p:txBody>
        </p:sp>
        <p:grpSp>
          <p:nvGrpSpPr>
            <p:cNvPr id="11" name="Group 86">
              <a:extLst>
                <a:ext uri="{FF2B5EF4-FFF2-40B4-BE49-F238E27FC236}">
                  <a16:creationId xmlns:a16="http://schemas.microsoft.com/office/drawing/2014/main" id="{5511CC51-1AB4-44A2-9D4E-1B072DF731F7}"/>
                </a:ext>
              </a:extLst>
            </p:cNvPr>
            <p:cNvGrpSpPr/>
            <p:nvPr/>
          </p:nvGrpSpPr>
          <p:grpSpPr>
            <a:xfrm>
              <a:off x="2829719" y="1994076"/>
              <a:ext cx="3701454" cy="3402026"/>
              <a:chOff x="2829719" y="1899183"/>
              <a:chExt cx="3701454" cy="3402026"/>
            </a:xfrm>
          </p:grpSpPr>
          <p:sp>
            <p:nvSpPr>
              <p:cNvPr id="100" name="Freeform 6">
                <a:extLst>
                  <a:ext uri="{FF2B5EF4-FFF2-40B4-BE49-F238E27FC236}">
                    <a16:creationId xmlns:a16="http://schemas.microsoft.com/office/drawing/2014/main" id="{5A7A5C25-87D9-44EC-BB24-CB29B866FC85}"/>
                  </a:ext>
                </a:extLst>
              </p:cNvPr>
              <p:cNvSpPr>
                <a:spLocks/>
              </p:cNvSpPr>
              <p:nvPr/>
            </p:nvSpPr>
            <p:spPr bwMode="auto">
              <a:xfrm>
                <a:off x="4696967" y="3728201"/>
                <a:ext cx="1834206" cy="1573008"/>
              </a:xfrm>
              <a:custGeom>
                <a:avLst/>
                <a:gdLst>
                  <a:gd name="T0" fmla="*/ 970 w 1201"/>
                  <a:gd name="T1" fmla="*/ 196 h 1030"/>
                  <a:gd name="T2" fmla="*/ 619 w 1201"/>
                  <a:gd name="T3" fmla="*/ 122 h 1030"/>
                  <a:gd name="T4" fmla="*/ 619 w 1201"/>
                  <a:gd name="T5" fmla="*/ 121 h 1030"/>
                  <a:gd name="T6" fmla="*/ 610 w 1201"/>
                  <a:gd name="T7" fmla="*/ 124 h 1030"/>
                  <a:gd name="T8" fmla="*/ 536 w 1201"/>
                  <a:gd name="T9" fmla="*/ 150 h 1030"/>
                  <a:gd name="T10" fmla="*/ 455 w 1201"/>
                  <a:gd name="T11" fmla="*/ 173 h 1030"/>
                  <a:gd name="T12" fmla="*/ 237 w 1201"/>
                  <a:gd name="T13" fmla="*/ 80 h 1030"/>
                  <a:gd name="T14" fmla="*/ 173 w 1201"/>
                  <a:gd name="T15" fmla="*/ 0 h 1030"/>
                  <a:gd name="T16" fmla="*/ 130 w 1201"/>
                  <a:gd name="T17" fmla="*/ 78 h 1030"/>
                  <a:gd name="T18" fmla="*/ 42 w 1201"/>
                  <a:gd name="T19" fmla="*/ 239 h 1030"/>
                  <a:gd name="T20" fmla="*/ 0 w 1201"/>
                  <a:gd name="T21" fmla="*/ 318 h 1030"/>
                  <a:gd name="T22" fmla="*/ 99 w 1201"/>
                  <a:gd name="T23" fmla="*/ 335 h 1030"/>
                  <a:gd name="T24" fmla="*/ 267 w 1201"/>
                  <a:gd name="T25" fmla="*/ 494 h 1030"/>
                  <a:gd name="T26" fmla="*/ 291 w 1201"/>
                  <a:gd name="T27" fmla="*/ 624 h 1030"/>
                  <a:gd name="T28" fmla="*/ 458 w 1201"/>
                  <a:gd name="T29" fmla="*/ 889 h 1030"/>
                  <a:gd name="T30" fmla="*/ 1060 w 1201"/>
                  <a:gd name="T31" fmla="*/ 798 h 1030"/>
                  <a:gd name="T32" fmla="*/ 970 w 1201"/>
                  <a:gd name="T33" fmla="*/ 196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01" h="1030">
                    <a:moveTo>
                      <a:pt x="970" y="196"/>
                    </a:moveTo>
                    <a:cubicBezTo>
                      <a:pt x="865" y="119"/>
                      <a:pt x="737" y="96"/>
                      <a:pt x="619" y="122"/>
                    </a:cubicBezTo>
                    <a:cubicBezTo>
                      <a:pt x="619" y="121"/>
                      <a:pt x="619" y="121"/>
                      <a:pt x="619" y="121"/>
                    </a:cubicBezTo>
                    <a:cubicBezTo>
                      <a:pt x="617" y="122"/>
                      <a:pt x="613" y="123"/>
                      <a:pt x="610" y="124"/>
                    </a:cubicBezTo>
                    <a:cubicBezTo>
                      <a:pt x="584" y="131"/>
                      <a:pt x="560" y="139"/>
                      <a:pt x="536" y="150"/>
                    </a:cubicBezTo>
                    <a:cubicBezTo>
                      <a:pt x="509" y="159"/>
                      <a:pt x="480" y="168"/>
                      <a:pt x="455" y="173"/>
                    </a:cubicBezTo>
                    <a:cubicBezTo>
                      <a:pt x="376" y="188"/>
                      <a:pt x="267" y="128"/>
                      <a:pt x="237" y="80"/>
                    </a:cubicBezTo>
                    <a:cubicBezTo>
                      <a:pt x="207" y="31"/>
                      <a:pt x="173" y="0"/>
                      <a:pt x="173" y="0"/>
                    </a:cubicBezTo>
                    <a:cubicBezTo>
                      <a:pt x="130" y="78"/>
                      <a:pt x="130" y="78"/>
                      <a:pt x="130" y="78"/>
                    </a:cubicBezTo>
                    <a:cubicBezTo>
                      <a:pt x="42" y="239"/>
                      <a:pt x="42" y="239"/>
                      <a:pt x="42" y="239"/>
                    </a:cubicBezTo>
                    <a:cubicBezTo>
                      <a:pt x="0" y="318"/>
                      <a:pt x="0" y="318"/>
                      <a:pt x="0" y="318"/>
                    </a:cubicBezTo>
                    <a:cubicBezTo>
                      <a:pt x="0" y="318"/>
                      <a:pt x="42" y="331"/>
                      <a:pt x="99" y="335"/>
                    </a:cubicBezTo>
                    <a:cubicBezTo>
                      <a:pt x="184" y="342"/>
                      <a:pt x="244" y="416"/>
                      <a:pt x="267" y="494"/>
                    </a:cubicBezTo>
                    <a:cubicBezTo>
                      <a:pt x="284" y="553"/>
                      <a:pt x="285" y="598"/>
                      <a:pt x="291" y="624"/>
                    </a:cubicBezTo>
                    <a:cubicBezTo>
                      <a:pt x="311" y="726"/>
                      <a:pt x="367" y="822"/>
                      <a:pt x="458" y="889"/>
                    </a:cubicBezTo>
                    <a:cubicBezTo>
                      <a:pt x="649" y="1030"/>
                      <a:pt x="919" y="990"/>
                      <a:pt x="1060" y="798"/>
                    </a:cubicBezTo>
                    <a:cubicBezTo>
                      <a:pt x="1201" y="607"/>
                      <a:pt x="1161" y="337"/>
                      <a:pt x="970" y="196"/>
                    </a:cubicBezTo>
                    <a:close/>
                  </a:path>
                </a:pathLst>
              </a:custGeom>
              <a:solidFill>
                <a:srgbClr val="333F50"/>
              </a:solidFill>
              <a:ln>
                <a:noFill/>
              </a:ln>
            </p:spPr>
            <p:txBody>
              <a:bodyPr vert="horz" wrap="square" lIns="91440" tIns="45720" rIns="91440" bIns="45720" numCol="1" anchor="t" anchorCtr="0" compatLnSpc="1">
                <a:prstTxWarp prst="textNoShape">
                  <a:avLst/>
                </a:prstTxWarp>
              </a:bodyPr>
              <a:lstStyle/>
              <a:p>
                <a:endParaRPr lang="ko-KR" altLang="en-US" sz="2700" dirty="0">
                  <a:latin typeface="Montserrat Light" panose="00000400000000000000" pitchFamily="2" charset="0"/>
                </a:endParaRPr>
              </a:p>
            </p:txBody>
          </p:sp>
          <p:sp>
            <p:nvSpPr>
              <p:cNvPr id="102" name="Freeform 6">
                <a:extLst>
                  <a:ext uri="{FF2B5EF4-FFF2-40B4-BE49-F238E27FC236}">
                    <a16:creationId xmlns:a16="http://schemas.microsoft.com/office/drawing/2014/main" id="{DAFEACF6-FD2B-4DDE-B940-A72124A30491}"/>
                  </a:ext>
                </a:extLst>
              </p:cNvPr>
              <p:cNvSpPr>
                <a:spLocks/>
              </p:cNvSpPr>
              <p:nvPr/>
            </p:nvSpPr>
            <p:spPr bwMode="auto">
              <a:xfrm rot="14400000">
                <a:off x="3858478" y="2029782"/>
                <a:ext cx="1834206" cy="1573008"/>
              </a:xfrm>
              <a:custGeom>
                <a:avLst/>
                <a:gdLst>
                  <a:gd name="T0" fmla="*/ 970 w 1201"/>
                  <a:gd name="T1" fmla="*/ 196 h 1030"/>
                  <a:gd name="T2" fmla="*/ 619 w 1201"/>
                  <a:gd name="T3" fmla="*/ 122 h 1030"/>
                  <a:gd name="T4" fmla="*/ 619 w 1201"/>
                  <a:gd name="T5" fmla="*/ 121 h 1030"/>
                  <a:gd name="T6" fmla="*/ 610 w 1201"/>
                  <a:gd name="T7" fmla="*/ 124 h 1030"/>
                  <a:gd name="T8" fmla="*/ 536 w 1201"/>
                  <a:gd name="T9" fmla="*/ 150 h 1030"/>
                  <a:gd name="T10" fmla="*/ 455 w 1201"/>
                  <a:gd name="T11" fmla="*/ 173 h 1030"/>
                  <a:gd name="T12" fmla="*/ 237 w 1201"/>
                  <a:gd name="T13" fmla="*/ 80 h 1030"/>
                  <a:gd name="T14" fmla="*/ 173 w 1201"/>
                  <a:gd name="T15" fmla="*/ 0 h 1030"/>
                  <a:gd name="T16" fmla="*/ 130 w 1201"/>
                  <a:gd name="T17" fmla="*/ 78 h 1030"/>
                  <a:gd name="T18" fmla="*/ 42 w 1201"/>
                  <a:gd name="T19" fmla="*/ 239 h 1030"/>
                  <a:gd name="T20" fmla="*/ 0 w 1201"/>
                  <a:gd name="T21" fmla="*/ 318 h 1030"/>
                  <a:gd name="T22" fmla="*/ 99 w 1201"/>
                  <a:gd name="T23" fmla="*/ 335 h 1030"/>
                  <a:gd name="T24" fmla="*/ 267 w 1201"/>
                  <a:gd name="T25" fmla="*/ 494 h 1030"/>
                  <a:gd name="T26" fmla="*/ 291 w 1201"/>
                  <a:gd name="T27" fmla="*/ 624 h 1030"/>
                  <a:gd name="T28" fmla="*/ 458 w 1201"/>
                  <a:gd name="T29" fmla="*/ 889 h 1030"/>
                  <a:gd name="T30" fmla="*/ 1060 w 1201"/>
                  <a:gd name="T31" fmla="*/ 798 h 1030"/>
                  <a:gd name="T32" fmla="*/ 970 w 1201"/>
                  <a:gd name="T33" fmla="*/ 196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01" h="1030">
                    <a:moveTo>
                      <a:pt x="970" y="196"/>
                    </a:moveTo>
                    <a:cubicBezTo>
                      <a:pt x="865" y="119"/>
                      <a:pt x="737" y="96"/>
                      <a:pt x="619" y="122"/>
                    </a:cubicBezTo>
                    <a:cubicBezTo>
                      <a:pt x="619" y="121"/>
                      <a:pt x="619" y="121"/>
                      <a:pt x="619" y="121"/>
                    </a:cubicBezTo>
                    <a:cubicBezTo>
                      <a:pt x="617" y="122"/>
                      <a:pt x="613" y="123"/>
                      <a:pt x="610" y="124"/>
                    </a:cubicBezTo>
                    <a:cubicBezTo>
                      <a:pt x="584" y="131"/>
                      <a:pt x="560" y="139"/>
                      <a:pt x="536" y="150"/>
                    </a:cubicBezTo>
                    <a:cubicBezTo>
                      <a:pt x="509" y="159"/>
                      <a:pt x="480" y="168"/>
                      <a:pt x="455" y="173"/>
                    </a:cubicBezTo>
                    <a:cubicBezTo>
                      <a:pt x="376" y="188"/>
                      <a:pt x="267" y="128"/>
                      <a:pt x="237" y="80"/>
                    </a:cubicBezTo>
                    <a:cubicBezTo>
                      <a:pt x="207" y="31"/>
                      <a:pt x="173" y="0"/>
                      <a:pt x="173" y="0"/>
                    </a:cubicBezTo>
                    <a:cubicBezTo>
                      <a:pt x="130" y="78"/>
                      <a:pt x="130" y="78"/>
                      <a:pt x="130" y="78"/>
                    </a:cubicBezTo>
                    <a:cubicBezTo>
                      <a:pt x="42" y="239"/>
                      <a:pt x="42" y="239"/>
                      <a:pt x="42" y="239"/>
                    </a:cubicBezTo>
                    <a:cubicBezTo>
                      <a:pt x="0" y="318"/>
                      <a:pt x="0" y="318"/>
                      <a:pt x="0" y="318"/>
                    </a:cubicBezTo>
                    <a:cubicBezTo>
                      <a:pt x="0" y="318"/>
                      <a:pt x="42" y="331"/>
                      <a:pt x="99" y="335"/>
                    </a:cubicBezTo>
                    <a:cubicBezTo>
                      <a:pt x="184" y="342"/>
                      <a:pt x="244" y="416"/>
                      <a:pt x="267" y="494"/>
                    </a:cubicBezTo>
                    <a:cubicBezTo>
                      <a:pt x="284" y="553"/>
                      <a:pt x="285" y="598"/>
                      <a:pt x="291" y="624"/>
                    </a:cubicBezTo>
                    <a:cubicBezTo>
                      <a:pt x="311" y="726"/>
                      <a:pt x="367" y="822"/>
                      <a:pt x="458" y="889"/>
                    </a:cubicBezTo>
                    <a:cubicBezTo>
                      <a:pt x="649" y="1030"/>
                      <a:pt x="919" y="990"/>
                      <a:pt x="1060" y="798"/>
                    </a:cubicBezTo>
                    <a:cubicBezTo>
                      <a:pt x="1201" y="607"/>
                      <a:pt x="1161" y="337"/>
                      <a:pt x="970" y="196"/>
                    </a:cubicBezTo>
                    <a:close/>
                  </a:path>
                </a:pathLst>
              </a:custGeom>
              <a:solidFill>
                <a:srgbClr val="FF7005"/>
              </a:solidFill>
              <a:ln>
                <a:noFill/>
              </a:ln>
            </p:spPr>
            <p:txBody>
              <a:bodyPr vert="horz" wrap="square" lIns="91440" tIns="45720" rIns="91440" bIns="45720" numCol="1" anchor="t" anchorCtr="0" compatLnSpc="1">
                <a:prstTxWarp prst="textNoShape">
                  <a:avLst/>
                </a:prstTxWarp>
              </a:bodyPr>
              <a:lstStyle/>
              <a:p>
                <a:endParaRPr lang="ko-KR" altLang="en-US" sz="2700" dirty="0">
                  <a:latin typeface="Montserrat Light" panose="00000400000000000000" pitchFamily="2" charset="0"/>
                </a:endParaRPr>
              </a:p>
            </p:txBody>
          </p:sp>
          <p:sp>
            <p:nvSpPr>
              <p:cNvPr id="103" name="Freeform 6">
                <a:extLst>
                  <a:ext uri="{FF2B5EF4-FFF2-40B4-BE49-F238E27FC236}">
                    <a16:creationId xmlns:a16="http://schemas.microsoft.com/office/drawing/2014/main" id="{A9E2F915-7096-4A55-BD06-29A377FDE27B}"/>
                  </a:ext>
                </a:extLst>
              </p:cNvPr>
              <p:cNvSpPr>
                <a:spLocks/>
              </p:cNvSpPr>
              <p:nvPr/>
            </p:nvSpPr>
            <p:spPr bwMode="auto">
              <a:xfrm flipH="1">
                <a:off x="2829719" y="3728201"/>
                <a:ext cx="1880593" cy="1573008"/>
              </a:xfrm>
              <a:custGeom>
                <a:avLst/>
                <a:gdLst>
                  <a:gd name="T0" fmla="*/ 970 w 1201"/>
                  <a:gd name="T1" fmla="*/ 196 h 1030"/>
                  <a:gd name="T2" fmla="*/ 619 w 1201"/>
                  <a:gd name="T3" fmla="*/ 122 h 1030"/>
                  <a:gd name="T4" fmla="*/ 619 w 1201"/>
                  <a:gd name="T5" fmla="*/ 121 h 1030"/>
                  <a:gd name="T6" fmla="*/ 610 w 1201"/>
                  <a:gd name="T7" fmla="*/ 124 h 1030"/>
                  <a:gd name="T8" fmla="*/ 536 w 1201"/>
                  <a:gd name="T9" fmla="*/ 150 h 1030"/>
                  <a:gd name="T10" fmla="*/ 455 w 1201"/>
                  <a:gd name="T11" fmla="*/ 173 h 1030"/>
                  <a:gd name="T12" fmla="*/ 237 w 1201"/>
                  <a:gd name="T13" fmla="*/ 80 h 1030"/>
                  <a:gd name="T14" fmla="*/ 173 w 1201"/>
                  <a:gd name="T15" fmla="*/ 0 h 1030"/>
                  <a:gd name="T16" fmla="*/ 130 w 1201"/>
                  <a:gd name="T17" fmla="*/ 78 h 1030"/>
                  <a:gd name="T18" fmla="*/ 42 w 1201"/>
                  <a:gd name="T19" fmla="*/ 239 h 1030"/>
                  <a:gd name="T20" fmla="*/ 0 w 1201"/>
                  <a:gd name="T21" fmla="*/ 318 h 1030"/>
                  <a:gd name="T22" fmla="*/ 99 w 1201"/>
                  <a:gd name="T23" fmla="*/ 335 h 1030"/>
                  <a:gd name="T24" fmla="*/ 267 w 1201"/>
                  <a:gd name="T25" fmla="*/ 494 h 1030"/>
                  <a:gd name="T26" fmla="*/ 291 w 1201"/>
                  <a:gd name="T27" fmla="*/ 624 h 1030"/>
                  <a:gd name="T28" fmla="*/ 458 w 1201"/>
                  <a:gd name="T29" fmla="*/ 889 h 1030"/>
                  <a:gd name="T30" fmla="*/ 1060 w 1201"/>
                  <a:gd name="T31" fmla="*/ 798 h 1030"/>
                  <a:gd name="T32" fmla="*/ 970 w 1201"/>
                  <a:gd name="T33" fmla="*/ 196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01" h="1030">
                    <a:moveTo>
                      <a:pt x="970" y="196"/>
                    </a:moveTo>
                    <a:cubicBezTo>
                      <a:pt x="865" y="119"/>
                      <a:pt x="737" y="96"/>
                      <a:pt x="619" y="122"/>
                    </a:cubicBezTo>
                    <a:cubicBezTo>
                      <a:pt x="619" y="121"/>
                      <a:pt x="619" y="121"/>
                      <a:pt x="619" y="121"/>
                    </a:cubicBezTo>
                    <a:cubicBezTo>
                      <a:pt x="617" y="122"/>
                      <a:pt x="613" y="123"/>
                      <a:pt x="610" y="124"/>
                    </a:cubicBezTo>
                    <a:cubicBezTo>
                      <a:pt x="584" y="131"/>
                      <a:pt x="560" y="139"/>
                      <a:pt x="536" y="150"/>
                    </a:cubicBezTo>
                    <a:cubicBezTo>
                      <a:pt x="509" y="159"/>
                      <a:pt x="480" y="168"/>
                      <a:pt x="455" y="173"/>
                    </a:cubicBezTo>
                    <a:cubicBezTo>
                      <a:pt x="376" y="188"/>
                      <a:pt x="267" y="128"/>
                      <a:pt x="237" y="80"/>
                    </a:cubicBezTo>
                    <a:cubicBezTo>
                      <a:pt x="207" y="31"/>
                      <a:pt x="173" y="0"/>
                      <a:pt x="173" y="0"/>
                    </a:cubicBezTo>
                    <a:cubicBezTo>
                      <a:pt x="130" y="78"/>
                      <a:pt x="130" y="78"/>
                      <a:pt x="130" y="78"/>
                    </a:cubicBezTo>
                    <a:cubicBezTo>
                      <a:pt x="42" y="239"/>
                      <a:pt x="42" y="239"/>
                      <a:pt x="42" y="239"/>
                    </a:cubicBezTo>
                    <a:cubicBezTo>
                      <a:pt x="0" y="318"/>
                      <a:pt x="0" y="318"/>
                      <a:pt x="0" y="318"/>
                    </a:cubicBezTo>
                    <a:cubicBezTo>
                      <a:pt x="0" y="318"/>
                      <a:pt x="42" y="331"/>
                      <a:pt x="99" y="335"/>
                    </a:cubicBezTo>
                    <a:cubicBezTo>
                      <a:pt x="184" y="342"/>
                      <a:pt x="244" y="416"/>
                      <a:pt x="267" y="494"/>
                    </a:cubicBezTo>
                    <a:cubicBezTo>
                      <a:pt x="284" y="553"/>
                      <a:pt x="285" y="598"/>
                      <a:pt x="291" y="624"/>
                    </a:cubicBezTo>
                    <a:cubicBezTo>
                      <a:pt x="311" y="726"/>
                      <a:pt x="367" y="822"/>
                      <a:pt x="458" y="889"/>
                    </a:cubicBezTo>
                    <a:cubicBezTo>
                      <a:pt x="649" y="1030"/>
                      <a:pt x="919" y="990"/>
                      <a:pt x="1060" y="798"/>
                    </a:cubicBezTo>
                    <a:cubicBezTo>
                      <a:pt x="1201" y="607"/>
                      <a:pt x="1161" y="337"/>
                      <a:pt x="970" y="196"/>
                    </a:cubicBez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endParaRPr lang="ko-KR" altLang="en-US" sz="2700">
                  <a:latin typeface="Montserrat Light" panose="00000400000000000000" pitchFamily="2" charset="0"/>
                </a:endParaRPr>
              </a:p>
            </p:txBody>
          </p:sp>
          <p:sp>
            <p:nvSpPr>
              <p:cNvPr id="104" name="Oval 103">
                <a:extLst>
                  <a:ext uri="{FF2B5EF4-FFF2-40B4-BE49-F238E27FC236}">
                    <a16:creationId xmlns:a16="http://schemas.microsoft.com/office/drawing/2014/main" id="{EE739496-00BD-4C2A-A5E0-113779D65E7F}"/>
                  </a:ext>
                </a:extLst>
              </p:cNvPr>
              <p:cNvSpPr/>
              <p:nvPr/>
            </p:nvSpPr>
            <p:spPr>
              <a:xfrm>
                <a:off x="4206656" y="2090312"/>
                <a:ext cx="1100944" cy="1101202"/>
              </a:xfrm>
              <a:prstGeom prst="ellipse">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500" b="1" dirty="0" smtClean="0">
                    <a:solidFill>
                      <a:schemeClr val="tx1"/>
                    </a:solidFill>
                    <a:latin typeface="Montserrat" charset="0"/>
                    <a:ea typeface="Open Sans" panose="020B0606030504020204" pitchFamily="34" charset="0"/>
                    <a:cs typeface="Open Sans" panose="020B0606030504020204" pitchFamily="34" charset="0"/>
                  </a:rPr>
                  <a:t>$500</a:t>
                </a:r>
              </a:p>
              <a:p>
                <a:pPr algn="ctr">
                  <a:defRPr/>
                </a:pPr>
                <a:r>
                  <a:rPr lang="en-US" b="1" dirty="0" smtClean="0">
                    <a:solidFill>
                      <a:schemeClr val="tx1"/>
                    </a:solidFill>
                    <a:latin typeface="Montserrat" charset="0"/>
                    <a:ea typeface="Open Sans" panose="020B0606030504020204" pitchFamily="34" charset="0"/>
                    <a:cs typeface="Open Sans" panose="020B0606030504020204" pitchFamily="34" charset="0"/>
                  </a:rPr>
                  <a:t>Million+ </a:t>
                </a:r>
                <a:endParaRPr lang="en-US" b="1" dirty="0">
                  <a:solidFill>
                    <a:schemeClr val="tx1"/>
                  </a:solidFill>
                  <a:latin typeface="Montserrat" charset="0"/>
                  <a:ea typeface="Open Sans" panose="020B0606030504020204" pitchFamily="34" charset="0"/>
                  <a:cs typeface="Open Sans" panose="020B0606030504020204" pitchFamily="34" charset="0"/>
                </a:endParaRPr>
              </a:p>
            </p:txBody>
          </p:sp>
          <p:sp>
            <p:nvSpPr>
              <p:cNvPr id="117" name="Oval 116">
                <a:extLst>
                  <a:ext uri="{FF2B5EF4-FFF2-40B4-BE49-F238E27FC236}">
                    <a16:creationId xmlns:a16="http://schemas.microsoft.com/office/drawing/2014/main" id="{D0F5ADA0-1F96-4C68-87E8-61BEF0AF407B}"/>
                  </a:ext>
                </a:extLst>
              </p:cNvPr>
              <p:cNvSpPr/>
              <p:nvPr/>
            </p:nvSpPr>
            <p:spPr>
              <a:xfrm>
                <a:off x="5231789" y="4003773"/>
                <a:ext cx="1100104" cy="1100104"/>
              </a:xfrm>
              <a:prstGeom prst="ellipse">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tLang="ko-KR" dirty="0">
                  <a:solidFill>
                    <a:schemeClr val="tx1">
                      <a:lumMod val="65000"/>
                      <a:lumOff val="35000"/>
                    </a:schemeClr>
                  </a:solidFill>
                  <a:latin typeface="Montserrat" charset="0"/>
                </a:endParaRPr>
              </a:p>
              <a:p>
                <a:pPr algn="ctr"/>
                <a:endParaRPr lang="en-IN" altLang="ko-KR" dirty="0">
                  <a:solidFill>
                    <a:schemeClr val="tx1"/>
                  </a:solidFill>
                  <a:latin typeface="Montserrat" charset="0"/>
                </a:endParaRPr>
              </a:p>
              <a:p>
                <a:pPr algn="ctr"/>
                <a:r>
                  <a:rPr lang="en-IN" altLang="ko-KR" sz="2500" b="1" dirty="0" smtClean="0">
                    <a:solidFill>
                      <a:schemeClr val="tx1"/>
                    </a:solidFill>
                    <a:latin typeface="Montserrat" charset="0"/>
                  </a:rPr>
                  <a:t>1500+</a:t>
                </a:r>
                <a:r>
                  <a:rPr lang="en-IN" altLang="ko-KR" sz="2500" dirty="0" smtClean="0">
                    <a:solidFill>
                      <a:schemeClr val="tx1"/>
                    </a:solidFill>
                    <a:latin typeface="Montserrat" charset="0"/>
                  </a:rPr>
                  <a:t> </a:t>
                </a:r>
                <a:r>
                  <a:rPr lang="en-IN" altLang="ko-KR" b="1" dirty="0" smtClean="0">
                    <a:solidFill>
                      <a:schemeClr val="tx1"/>
                    </a:solidFill>
                    <a:latin typeface="Montserrat" charset="0"/>
                  </a:rPr>
                  <a:t>Registrations</a:t>
                </a:r>
                <a:endParaRPr lang="ko-KR" altLang="en-US" b="1" dirty="0" smtClean="0">
                  <a:solidFill>
                    <a:schemeClr val="tx1"/>
                  </a:solidFill>
                  <a:latin typeface="Montserrat" charset="0"/>
                </a:endParaRPr>
              </a:p>
              <a:p>
                <a:pPr algn="ctr"/>
                <a:endParaRPr lang="ko-KR" altLang="en-US" dirty="0">
                  <a:solidFill>
                    <a:schemeClr val="tx1">
                      <a:lumMod val="65000"/>
                      <a:lumOff val="35000"/>
                    </a:schemeClr>
                  </a:solidFill>
                  <a:latin typeface="Montserrat" charset="0"/>
                </a:endParaRPr>
              </a:p>
              <a:p>
                <a:pPr algn="ctr"/>
                <a:endParaRPr lang="ko-KR" altLang="en-US" dirty="0">
                  <a:solidFill>
                    <a:schemeClr val="tx1">
                      <a:lumMod val="65000"/>
                      <a:lumOff val="35000"/>
                    </a:schemeClr>
                  </a:solidFill>
                  <a:latin typeface="Montserrat" charset="0"/>
                </a:endParaRPr>
              </a:p>
            </p:txBody>
          </p:sp>
          <p:sp>
            <p:nvSpPr>
              <p:cNvPr id="118" name="Oval 117">
                <a:extLst>
                  <a:ext uri="{FF2B5EF4-FFF2-40B4-BE49-F238E27FC236}">
                    <a16:creationId xmlns:a16="http://schemas.microsoft.com/office/drawing/2014/main" id="{B83D6DCF-24F7-4712-8234-6C6A84145C85}"/>
                  </a:ext>
                </a:extLst>
              </p:cNvPr>
              <p:cNvSpPr/>
              <p:nvPr/>
            </p:nvSpPr>
            <p:spPr>
              <a:xfrm>
                <a:off x="3030323" y="4013298"/>
                <a:ext cx="1139462" cy="1100104"/>
              </a:xfrm>
              <a:prstGeom prst="ellipse">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65000"/>
                      <a:lumOff val="35000"/>
                    </a:schemeClr>
                  </a:solidFill>
                  <a:latin typeface="Montserrat Light" panose="00000400000000000000" pitchFamily="2" charset="0"/>
                </a:endParaRPr>
              </a:p>
            </p:txBody>
          </p:sp>
          <p:sp>
            <p:nvSpPr>
              <p:cNvPr id="119" name="Oval 118">
                <a:extLst>
                  <a:ext uri="{FF2B5EF4-FFF2-40B4-BE49-F238E27FC236}">
                    <a16:creationId xmlns:a16="http://schemas.microsoft.com/office/drawing/2014/main" id="{163ABFBB-CB64-4264-9603-2B89400D07C0}"/>
                  </a:ext>
                </a:extLst>
              </p:cNvPr>
              <p:cNvSpPr/>
              <p:nvPr/>
            </p:nvSpPr>
            <p:spPr>
              <a:xfrm>
                <a:off x="4327510" y="3521760"/>
                <a:ext cx="749944" cy="749944"/>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latin typeface="Montserrat Light" panose="00000400000000000000" pitchFamily="2" charset="0"/>
                </a:endParaRPr>
              </a:p>
            </p:txBody>
          </p:sp>
          <p:sp>
            <p:nvSpPr>
              <p:cNvPr id="120" name="Oval 119">
                <a:extLst>
                  <a:ext uri="{FF2B5EF4-FFF2-40B4-BE49-F238E27FC236}">
                    <a16:creationId xmlns:a16="http://schemas.microsoft.com/office/drawing/2014/main" id="{AC7FE119-1419-4C6B-BBCF-AC1414F647B6}"/>
                  </a:ext>
                </a:extLst>
              </p:cNvPr>
              <p:cNvSpPr/>
              <p:nvPr/>
            </p:nvSpPr>
            <p:spPr>
              <a:xfrm>
                <a:off x="4373690" y="3572658"/>
                <a:ext cx="633018" cy="633018"/>
              </a:xfrm>
              <a:prstGeom prst="ellipse">
                <a:avLst/>
              </a:prstGeom>
              <a:gradFill flip="none" rotWithShape="1">
                <a:gsLst>
                  <a:gs pos="0">
                    <a:schemeClr val="bg1">
                      <a:lumMod val="87000"/>
                    </a:schemeClr>
                  </a:gs>
                  <a:gs pos="100000">
                    <a:schemeClr val="bg1"/>
                  </a:gs>
                </a:gsLst>
                <a:lin ang="8100000" scaled="1"/>
                <a:tileRect/>
              </a:gra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tx1">
                      <a:lumMod val="65000"/>
                      <a:lumOff val="35000"/>
                    </a:schemeClr>
                  </a:solidFill>
                  <a:latin typeface="Montserrat Light" panose="00000400000000000000" pitchFamily="2" charset="0"/>
                </a:endParaRPr>
              </a:p>
            </p:txBody>
          </p:sp>
        </p:grpSp>
        <p:sp>
          <p:nvSpPr>
            <p:cNvPr id="89" name="Arc 88">
              <a:extLst>
                <a:ext uri="{FF2B5EF4-FFF2-40B4-BE49-F238E27FC236}">
                  <a16:creationId xmlns:a16="http://schemas.microsoft.com/office/drawing/2014/main" id="{1D1044BA-7B3F-432F-A8AE-1C57B11EF027}"/>
                </a:ext>
              </a:extLst>
            </p:cNvPr>
            <p:cNvSpPr/>
            <p:nvPr/>
          </p:nvSpPr>
          <p:spPr>
            <a:xfrm>
              <a:off x="3273733" y="2536329"/>
              <a:ext cx="2901493" cy="2901493"/>
            </a:xfrm>
            <a:prstGeom prst="arc">
              <a:avLst>
                <a:gd name="adj1" fmla="val 18179519"/>
                <a:gd name="adj2" fmla="val 21517766"/>
              </a:avLst>
            </a:prstGeom>
            <a:ln w="12700">
              <a:solidFill>
                <a:srgbClr val="333F50"/>
              </a:solidFill>
              <a:prstDash val="dash"/>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dirty="0">
                <a:latin typeface="Montserrat Light" panose="00000400000000000000" pitchFamily="2" charset="0"/>
              </a:endParaRPr>
            </a:p>
          </p:txBody>
        </p:sp>
        <p:sp>
          <p:nvSpPr>
            <p:cNvPr id="91" name="Arc 90">
              <a:extLst>
                <a:ext uri="{FF2B5EF4-FFF2-40B4-BE49-F238E27FC236}">
                  <a16:creationId xmlns:a16="http://schemas.microsoft.com/office/drawing/2014/main" id="{781804FB-468C-49F3-B588-B7D93D2E961F}"/>
                </a:ext>
              </a:extLst>
            </p:cNvPr>
            <p:cNvSpPr/>
            <p:nvPr/>
          </p:nvSpPr>
          <p:spPr>
            <a:xfrm rot="14360900">
              <a:off x="3093657" y="2522494"/>
              <a:ext cx="3058877" cy="2901758"/>
            </a:xfrm>
            <a:prstGeom prst="arc">
              <a:avLst>
                <a:gd name="adj1" fmla="val 18197681"/>
                <a:gd name="adj2" fmla="val 194268"/>
              </a:avLst>
            </a:prstGeom>
            <a:ln w="12700">
              <a:solidFill>
                <a:srgbClr val="FF7005"/>
              </a:solidFill>
              <a:prstDash val="dash"/>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a:latin typeface="Montserrat Light" panose="00000400000000000000" pitchFamily="2" charset="0"/>
              </a:endParaRPr>
            </a:p>
          </p:txBody>
        </p:sp>
        <p:sp>
          <p:nvSpPr>
            <p:cNvPr id="99" name="Arc 98">
              <a:extLst>
                <a:ext uri="{FF2B5EF4-FFF2-40B4-BE49-F238E27FC236}">
                  <a16:creationId xmlns:a16="http://schemas.microsoft.com/office/drawing/2014/main" id="{A2FF18F9-23B8-4DDB-B422-3FAFE751C5A0}"/>
                </a:ext>
              </a:extLst>
            </p:cNvPr>
            <p:cNvSpPr/>
            <p:nvPr/>
          </p:nvSpPr>
          <p:spPr>
            <a:xfrm rot="7097419">
              <a:off x="3151224" y="2639817"/>
              <a:ext cx="2797690" cy="2810228"/>
            </a:xfrm>
            <a:prstGeom prst="arc">
              <a:avLst>
                <a:gd name="adj1" fmla="val 17970082"/>
                <a:gd name="adj2" fmla="val 21474754"/>
              </a:avLst>
            </a:prstGeom>
            <a:ln w="12700">
              <a:solidFill>
                <a:srgbClr val="00B0F0"/>
              </a:solidFill>
              <a:prstDash val="dash"/>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a:latin typeface="Montserrat Light" panose="00000400000000000000" pitchFamily="2" charset="0"/>
              </a:endParaRPr>
            </a:p>
          </p:txBody>
        </p:sp>
      </p:grpSp>
      <p:pic>
        <p:nvPicPr>
          <p:cNvPr id="121" name="Picture 120">
            <a:extLst>
              <a:ext uri="{FF2B5EF4-FFF2-40B4-BE49-F238E27FC236}">
                <a16:creationId xmlns:a16="http://schemas.microsoft.com/office/drawing/2014/main" id="{9DF565D1-304E-48E8-8E3D-96A20117858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550348" y="3661023"/>
            <a:ext cx="731182" cy="568452"/>
          </a:xfrm>
          <a:prstGeom prst="rect">
            <a:avLst/>
          </a:prstGeom>
          <a:effectLst/>
        </p:spPr>
      </p:pic>
      <p:sp>
        <p:nvSpPr>
          <p:cNvPr id="53" name="Oval 52">
            <a:extLst>
              <a:ext uri="{FF2B5EF4-FFF2-40B4-BE49-F238E27FC236}">
                <a16:creationId xmlns:a16="http://schemas.microsoft.com/office/drawing/2014/main" id="{EE739496-00BD-4C2A-A5E0-113779D65E7F}"/>
              </a:ext>
            </a:extLst>
          </p:cNvPr>
          <p:cNvSpPr/>
          <p:nvPr/>
        </p:nvSpPr>
        <p:spPr>
          <a:xfrm>
            <a:off x="3409174" y="4101928"/>
            <a:ext cx="1647958" cy="1350373"/>
          </a:xfrm>
          <a:prstGeom prst="ellipse">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altLang="ko-KR" sz="2700" b="1" dirty="0" smtClean="0">
                <a:solidFill>
                  <a:schemeClr val="tx1"/>
                </a:solidFill>
                <a:latin typeface="Montserrat" charset="0"/>
              </a:rPr>
              <a:t>175+</a:t>
            </a:r>
          </a:p>
          <a:p>
            <a:pPr algn="ctr"/>
            <a:r>
              <a:rPr lang="en-IN" altLang="ko-KR" sz="1700" b="1" dirty="0" smtClean="0">
                <a:solidFill>
                  <a:schemeClr val="tx1"/>
                </a:solidFill>
                <a:latin typeface="Montserrat" charset="0"/>
              </a:rPr>
              <a:t>USDMFs</a:t>
            </a:r>
            <a:endParaRPr lang="ko-KR" altLang="en-US" sz="1700" b="1" dirty="0">
              <a:solidFill>
                <a:schemeClr val="tx1"/>
              </a:solidFill>
              <a:latin typeface="Montserrat" charset="0"/>
            </a:endParaRPr>
          </a:p>
        </p:txBody>
      </p:sp>
    </p:spTree>
    <p:extLst>
      <p:ext uri="{BB962C8B-B14F-4D97-AF65-F5344CB8AC3E}">
        <p14:creationId xmlns:p14="http://schemas.microsoft.com/office/powerpoint/2010/main" val="35873888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E50E170C-6C11-4572-AA1A-903C6A7E8413}"/>
              </a:ext>
            </a:extLst>
          </p:cNvPr>
          <p:cNvSpPr/>
          <p:nvPr/>
        </p:nvSpPr>
        <p:spPr>
          <a:xfrm>
            <a:off x="0" y="-11019"/>
            <a:ext cx="12192000" cy="3429000"/>
          </a:xfrm>
          <a:prstGeom prst="rect">
            <a:avLst/>
          </a:prstGeom>
          <a:solidFill>
            <a:srgbClr val="FF8427"/>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N" dirty="0"/>
          </a:p>
        </p:txBody>
      </p:sp>
      <p:grpSp>
        <p:nvGrpSpPr>
          <p:cNvPr id="3" name="Group 40">
            <a:extLst>
              <a:ext uri="{FF2B5EF4-FFF2-40B4-BE49-F238E27FC236}">
                <a16:creationId xmlns:a16="http://schemas.microsoft.com/office/drawing/2014/main" id="{0A405D7A-D11A-4206-AF78-D112F17A4FAE}"/>
              </a:ext>
            </a:extLst>
          </p:cNvPr>
          <p:cNvGrpSpPr/>
          <p:nvPr/>
        </p:nvGrpSpPr>
        <p:grpSpPr>
          <a:xfrm>
            <a:off x="5087258" y="882243"/>
            <a:ext cx="2017487" cy="45720"/>
            <a:chOff x="4886324" y="1149215"/>
            <a:chExt cx="2017487" cy="45720"/>
          </a:xfrm>
          <a:solidFill>
            <a:schemeClr val="bg1"/>
          </a:solidFill>
        </p:grpSpPr>
        <p:sp>
          <p:nvSpPr>
            <p:cNvPr id="42" name="Rectangle 41">
              <a:extLst>
                <a:ext uri="{FF2B5EF4-FFF2-40B4-BE49-F238E27FC236}">
                  <a16:creationId xmlns:a16="http://schemas.microsoft.com/office/drawing/2014/main" id="{61322977-CD51-49D7-9651-2287D5344547}"/>
                </a:ext>
              </a:extLst>
            </p:cNvPr>
            <p:cNvSpPr/>
            <p:nvPr/>
          </p:nvSpPr>
          <p:spPr>
            <a:xfrm>
              <a:off x="4886325" y="1149216"/>
              <a:ext cx="2017486"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3" name="Rectangle 42">
              <a:extLst>
                <a:ext uri="{FF2B5EF4-FFF2-40B4-BE49-F238E27FC236}">
                  <a16:creationId xmlns:a16="http://schemas.microsoft.com/office/drawing/2014/main" id="{717F396B-9D80-48AA-A44D-8DC88E2F85E5}"/>
                </a:ext>
              </a:extLst>
            </p:cNvPr>
            <p:cNvSpPr/>
            <p:nvPr/>
          </p:nvSpPr>
          <p:spPr>
            <a:xfrm>
              <a:off x="4886324" y="1149215"/>
              <a:ext cx="1039699" cy="45719"/>
            </a:xfrm>
            <a:prstGeom prst="rect">
              <a:avLst/>
            </a:prstGeom>
            <a:solidFill>
              <a:srgbClr val="333F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064F6D"/>
                </a:solidFill>
              </a:endParaRPr>
            </a:p>
          </p:txBody>
        </p:sp>
      </p:grpSp>
      <p:sp>
        <p:nvSpPr>
          <p:cNvPr id="44" name="Title 1">
            <a:extLst>
              <a:ext uri="{FF2B5EF4-FFF2-40B4-BE49-F238E27FC236}">
                <a16:creationId xmlns:a16="http://schemas.microsoft.com/office/drawing/2014/main" id="{58A1975D-D655-4ED0-92AF-A05DBBEC575D}"/>
              </a:ext>
            </a:extLst>
          </p:cNvPr>
          <p:cNvSpPr txBox="1">
            <a:spLocks/>
          </p:cNvSpPr>
          <p:nvPr/>
        </p:nvSpPr>
        <p:spPr>
          <a:xfrm>
            <a:off x="1814660" y="267215"/>
            <a:ext cx="8562680" cy="587375"/>
          </a:xfrm>
          <a:prstGeom prst="rect">
            <a:avLst/>
          </a:prstGeom>
        </p:spPr>
        <p:txBody>
          <a:bodyPr anchor="ct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lvl="0">
              <a:defRPr/>
            </a:pPr>
            <a:r>
              <a:rPr sz="3600" b="1" spc="-151">
                <a:solidFill>
                  <a:schemeClr val="bg1"/>
                </a:solidFill>
                <a:latin typeface="Montserrat" panose="00000500000000000000" pitchFamily="2" charset="0"/>
                <a:ea typeface="Open Sans" panose="020B0606030504020204" pitchFamily="34" charset="0"/>
                <a:cs typeface="Open Sans" panose="020B0606030504020204" pitchFamily="34" charset="0"/>
              </a:rPr>
              <a:t>Regulatory </a:t>
            </a:r>
            <a:r>
              <a:rPr sz="3600" b="1" spc="-151" smtClean="0">
                <a:solidFill>
                  <a:schemeClr val="bg1"/>
                </a:solidFill>
                <a:latin typeface="Montserrat" panose="00000500000000000000" pitchFamily="2" charset="0"/>
                <a:ea typeface="Open Sans" panose="020B0606030504020204" pitchFamily="34" charset="0"/>
                <a:cs typeface="Open Sans" panose="020B0606030504020204" pitchFamily="34" charset="0"/>
              </a:rPr>
              <a:t>Progress </a:t>
            </a:r>
            <a:r>
              <a:rPr sz="3600" b="1" spc="-151">
                <a:solidFill>
                  <a:schemeClr val="bg1"/>
                </a:solidFill>
                <a:latin typeface="Montserrat" panose="00000500000000000000" pitchFamily="2" charset="0"/>
                <a:ea typeface="Open Sans" panose="020B0606030504020204" pitchFamily="34" charset="0"/>
                <a:cs typeface="Open Sans" panose="020B0606030504020204" pitchFamily="34" charset="0"/>
              </a:rPr>
              <a:t>of Metrochem</a:t>
            </a:r>
            <a:endParaRPr sz="3600" spc="-151" dirty="0">
              <a:solidFill>
                <a:schemeClr val="bg1"/>
              </a:solidFill>
              <a:latin typeface="Montserrat" panose="00000500000000000000" pitchFamily="2" charset="0"/>
              <a:ea typeface="Open Sans" panose="020B0606030504020204" pitchFamily="34" charset="0"/>
              <a:cs typeface="Open Sans" panose="020B0606030504020204" pitchFamily="34" charset="0"/>
            </a:endParaRPr>
          </a:p>
        </p:txBody>
      </p:sp>
      <p:grpSp>
        <p:nvGrpSpPr>
          <p:cNvPr id="4" name="Group 87">
            <a:extLst>
              <a:ext uri="{FF2B5EF4-FFF2-40B4-BE49-F238E27FC236}">
                <a16:creationId xmlns:a16="http://schemas.microsoft.com/office/drawing/2014/main" id="{B00D2D96-4ACC-4B2D-B28D-021FC4BABA88}"/>
              </a:ext>
            </a:extLst>
          </p:cNvPr>
          <p:cNvGrpSpPr/>
          <p:nvPr/>
        </p:nvGrpSpPr>
        <p:grpSpPr>
          <a:xfrm>
            <a:off x="9517074" y="4212637"/>
            <a:ext cx="2525842" cy="1755207"/>
            <a:chOff x="4770478" y="1846845"/>
            <a:chExt cx="2676525" cy="1859915"/>
          </a:xfrm>
          <a:solidFill>
            <a:srgbClr val="FF7005"/>
          </a:solidFill>
        </p:grpSpPr>
        <p:sp>
          <p:nvSpPr>
            <p:cNvPr id="90" name="Rectangle 89">
              <a:extLst>
                <a:ext uri="{FF2B5EF4-FFF2-40B4-BE49-F238E27FC236}">
                  <a16:creationId xmlns:a16="http://schemas.microsoft.com/office/drawing/2014/main" id="{2E3CA402-F69F-4CF1-BC18-6FC3891E11EE}"/>
                </a:ext>
              </a:extLst>
            </p:cNvPr>
            <p:cNvSpPr/>
            <p:nvPr/>
          </p:nvSpPr>
          <p:spPr>
            <a:xfrm>
              <a:off x="6203991" y="2409525"/>
              <a:ext cx="597112" cy="892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aphic 9">
              <a:extLst>
                <a:ext uri="{FF2B5EF4-FFF2-40B4-BE49-F238E27FC236}">
                  <a16:creationId xmlns:a16="http://schemas.microsoft.com/office/drawing/2014/main" id="{31C621D7-656A-4022-BBB4-CD9DA8AF1B99}"/>
                </a:ext>
              </a:extLst>
            </p:cNvPr>
            <p:cNvGrpSpPr/>
            <p:nvPr/>
          </p:nvGrpSpPr>
          <p:grpSpPr>
            <a:xfrm>
              <a:off x="4770478" y="1846845"/>
              <a:ext cx="2676525" cy="1859915"/>
              <a:chOff x="4752975" y="1876663"/>
              <a:chExt cx="2676525" cy="1859915"/>
            </a:xfrm>
            <a:grpFill/>
          </p:grpSpPr>
          <p:sp>
            <p:nvSpPr>
              <p:cNvPr id="93" name="Freeform: Shape 92">
                <a:extLst>
                  <a:ext uri="{FF2B5EF4-FFF2-40B4-BE49-F238E27FC236}">
                    <a16:creationId xmlns:a16="http://schemas.microsoft.com/office/drawing/2014/main" id="{C06CFF6E-97EA-488A-A59A-96294C042FA3}"/>
                  </a:ext>
                </a:extLst>
              </p:cNvPr>
              <p:cNvSpPr/>
              <p:nvPr/>
            </p:nvSpPr>
            <p:spPr>
              <a:xfrm>
                <a:off x="5469255" y="2283143"/>
                <a:ext cx="657225" cy="1238250"/>
              </a:xfrm>
              <a:custGeom>
                <a:avLst/>
                <a:gdLst>
                  <a:gd name="connsiteX0" fmla="*/ 512445 w 657225"/>
                  <a:gd name="connsiteY0" fmla="*/ 1097280 h 1238250"/>
                  <a:gd name="connsiteX1" fmla="*/ 493395 w 657225"/>
                  <a:gd name="connsiteY1" fmla="*/ 1071563 h 1238250"/>
                  <a:gd name="connsiteX2" fmla="*/ 474345 w 657225"/>
                  <a:gd name="connsiteY2" fmla="*/ 1090613 h 1238250"/>
                  <a:gd name="connsiteX3" fmla="*/ 432435 w 657225"/>
                  <a:gd name="connsiteY3" fmla="*/ 1119188 h 1238250"/>
                  <a:gd name="connsiteX4" fmla="*/ 426720 w 657225"/>
                  <a:gd name="connsiteY4" fmla="*/ 1102042 h 1238250"/>
                  <a:gd name="connsiteX5" fmla="*/ 408623 w 657225"/>
                  <a:gd name="connsiteY5" fmla="*/ 1071563 h 1238250"/>
                  <a:gd name="connsiteX6" fmla="*/ 391478 w 657225"/>
                  <a:gd name="connsiteY6" fmla="*/ 1092517 h 1238250"/>
                  <a:gd name="connsiteX7" fmla="*/ 417195 w 657225"/>
                  <a:gd name="connsiteY7" fmla="*/ 1119188 h 1238250"/>
                  <a:gd name="connsiteX8" fmla="*/ 402908 w 657225"/>
                  <a:gd name="connsiteY8" fmla="*/ 1129665 h 1238250"/>
                  <a:gd name="connsiteX9" fmla="*/ 287655 w 657225"/>
                  <a:gd name="connsiteY9" fmla="*/ 1160145 h 1238250"/>
                  <a:gd name="connsiteX10" fmla="*/ 261938 w 657225"/>
                  <a:gd name="connsiteY10" fmla="*/ 1150620 h 1238250"/>
                  <a:gd name="connsiteX11" fmla="*/ 239078 w 657225"/>
                  <a:gd name="connsiteY11" fmla="*/ 1145858 h 1238250"/>
                  <a:gd name="connsiteX12" fmla="*/ 229553 w 657225"/>
                  <a:gd name="connsiteY12" fmla="*/ 1160145 h 1238250"/>
                  <a:gd name="connsiteX13" fmla="*/ 184785 w 657225"/>
                  <a:gd name="connsiteY13" fmla="*/ 1186815 h 1238250"/>
                  <a:gd name="connsiteX14" fmla="*/ 180023 w 657225"/>
                  <a:gd name="connsiteY14" fmla="*/ 1165860 h 1238250"/>
                  <a:gd name="connsiteX15" fmla="*/ 161925 w 657225"/>
                  <a:gd name="connsiteY15" fmla="*/ 1145858 h 1238250"/>
                  <a:gd name="connsiteX16" fmla="*/ 145733 w 657225"/>
                  <a:gd name="connsiteY16" fmla="*/ 1164908 h 1238250"/>
                  <a:gd name="connsiteX17" fmla="*/ 109538 w 657225"/>
                  <a:gd name="connsiteY17" fmla="*/ 1210628 h 1238250"/>
                  <a:gd name="connsiteX18" fmla="*/ 4763 w 657225"/>
                  <a:gd name="connsiteY18" fmla="*/ 1239203 h 1238250"/>
                  <a:gd name="connsiteX19" fmla="*/ 953 w 657225"/>
                  <a:gd name="connsiteY19" fmla="*/ 1212533 h 1238250"/>
                  <a:gd name="connsiteX20" fmla="*/ 0 w 657225"/>
                  <a:gd name="connsiteY20" fmla="*/ 28575 h 1238250"/>
                  <a:gd name="connsiteX21" fmla="*/ 29528 w 657225"/>
                  <a:gd name="connsiteY21" fmla="*/ 0 h 1238250"/>
                  <a:gd name="connsiteX22" fmla="*/ 637223 w 657225"/>
                  <a:gd name="connsiteY22" fmla="*/ 0 h 1238250"/>
                  <a:gd name="connsiteX23" fmla="*/ 664845 w 657225"/>
                  <a:gd name="connsiteY23" fmla="*/ 26670 h 1238250"/>
                  <a:gd name="connsiteX24" fmla="*/ 664845 w 657225"/>
                  <a:gd name="connsiteY24" fmla="*/ 1045845 h 1238250"/>
                  <a:gd name="connsiteX25" fmla="*/ 641033 w 657225"/>
                  <a:gd name="connsiteY25" fmla="*/ 1068705 h 1238250"/>
                  <a:gd name="connsiteX26" fmla="*/ 562928 w 657225"/>
                  <a:gd name="connsiteY26" fmla="*/ 1074420 h 1238250"/>
                  <a:gd name="connsiteX27" fmla="*/ 512445 w 657225"/>
                  <a:gd name="connsiteY27" fmla="*/ 1097280 h 1238250"/>
                  <a:gd name="connsiteX28" fmla="*/ 180023 w 657225"/>
                  <a:gd name="connsiteY28" fmla="*/ 862965 h 1238250"/>
                  <a:gd name="connsiteX29" fmla="*/ 160973 w 657225"/>
                  <a:gd name="connsiteY29" fmla="*/ 834390 h 1238250"/>
                  <a:gd name="connsiteX30" fmla="*/ 143828 w 657225"/>
                  <a:gd name="connsiteY30" fmla="*/ 865823 h 1238250"/>
                  <a:gd name="connsiteX31" fmla="*/ 161925 w 657225"/>
                  <a:gd name="connsiteY31" fmla="*/ 891540 h 1238250"/>
                  <a:gd name="connsiteX32" fmla="*/ 180023 w 657225"/>
                  <a:gd name="connsiteY32" fmla="*/ 862965 h 1238250"/>
                  <a:gd name="connsiteX33" fmla="*/ 180975 w 657225"/>
                  <a:gd name="connsiteY33" fmla="*/ 552450 h 1238250"/>
                  <a:gd name="connsiteX34" fmla="*/ 162878 w 657225"/>
                  <a:gd name="connsiteY34" fmla="*/ 524828 h 1238250"/>
                  <a:gd name="connsiteX35" fmla="*/ 143828 w 657225"/>
                  <a:gd name="connsiteY35" fmla="*/ 551498 h 1238250"/>
                  <a:gd name="connsiteX36" fmla="*/ 162878 w 657225"/>
                  <a:gd name="connsiteY36" fmla="*/ 581025 h 1238250"/>
                  <a:gd name="connsiteX37" fmla="*/ 180975 w 657225"/>
                  <a:gd name="connsiteY37" fmla="*/ 552450 h 1238250"/>
                  <a:gd name="connsiteX38" fmla="*/ 427673 w 657225"/>
                  <a:gd name="connsiteY38" fmla="*/ 85725 h 1238250"/>
                  <a:gd name="connsiteX39" fmla="*/ 408623 w 657225"/>
                  <a:gd name="connsiteY39" fmla="*/ 55245 h 1238250"/>
                  <a:gd name="connsiteX40" fmla="*/ 392430 w 657225"/>
                  <a:gd name="connsiteY40" fmla="*/ 83820 h 1238250"/>
                  <a:gd name="connsiteX41" fmla="*/ 410528 w 657225"/>
                  <a:gd name="connsiteY41" fmla="*/ 116205 h 1238250"/>
                  <a:gd name="connsiteX42" fmla="*/ 427673 w 657225"/>
                  <a:gd name="connsiteY42" fmla="*/ 85725 h 1238250"/>
                  <a:gd name="connsiteX43" fmla="*/ 228600 w 657225"/>
                  <a:gd name="connsiteY43" fmla="*/ 86677 h 1238250"/>
                  <a:gd name="connsiteX44" fmla="*/ 246698 w 657225"/>
                  <a:gd name="connsiteY44" fmla="*/ 116205 h 1238250"/>
                  <a:gd name="connsiteX45" fmla="*/ 264795 w 657225"/>
                  <a:gd name="connsiteY45" fmla="*/ 85725 h 1238250"/>
                  <a:gd name="connsiteX46" fmla="*/ 247650 w 657225"/>
                  <a:gd name="connsiteY46" fmla="*/ 55245 h 1238250"/>
                  <a:gd name="connsiteX47" fmla="*/ 228600 w 657225"/>
                  <a:gd name="connsiteY47" fmla="*/ 86677 h 1238250"/>
                  <a:gd name="connsiteX48" fmla="*/ 180023 w 657225"/>
                  <a:gd name="connsiteY48" fmla="*/ 788670 h 1238250"/>
                  <a:gd name="connsiteX49" fmla="*/ 162878 w 657225"/>
                  <a:gd name="connsiteY49" fmla="*/ 759143 h 1238250"/>
                  <a:gd name="connsiteX50" fmla="*/ 143828 w 657225"/>
                  <a:gd name="connsiteY50" fmla="*/ 783908 h 1238250"/>
                  <a:gd name="connsiteX51" fmla="*/ 162878 w 657225"/>
                  <a:gd name="connsiteY51" fmla="*/ 811530 h 1238250"/>
                  <a:gd name="connsiteX52" fmla="*/ 180023 w 657225"/>
                  <a:gd name="connsiteY52" fmla="*/ 788670 h 1238250"/>
                  <a:gd name="connsiteX53" fmla="*/ 143828 w 657225"/>
                  <a:gd name="connsiteY53" fmla="*/ 626745 h 1238250"/>
                  <a:gd name="connsiteX54" fmla="*/ 162878 w 657225"/>
                  <a:gd name="connsiteY54" fmla="*/ 655320 h 1238250"/>
                  <a:gd name="connsiteX55" fmla="*/ 180023 w 657225"/>
                  <a:gd name="connsiteY55" fmla="*/ 629603 h 1238250"/>
                  <a:gd name="connsiteX56" fmla="*/ 161925 w 657225"/>
                  <a:gd name="connsiteY56" fmla="*/ 603885 h 1238250"/>
                  <a:gd name="connsiteX57" fmla="*/ 143828 w 657225"/>
                  <a:gd name="connsiteY57" fmla="*/ 626745 h 1238250"/>
                  <a:gd name="connsiteX58" fmla="*/ 180023 w 657225"/>
                  <a:gd name="connsiteY58" fmla="*/ 319087 h 1238250"/>
                  <a:gd name="connsiteX59" fmla="*/ 161925 w 657225"/>
                  <a:gd name="connsiteY59" fmla="*/ 294322 h 1238250"/>
                  <a:gd name="connsiteX60" fmla="*/ 143828 w 657225"/>
                  <a:gd name="connsiteY60" fmla="*/ 320040 h 1238250"/>
                  <a:gd name="connsiteX61" fmla="*/ 160973 w 657225"/>
                  <a:gd name="connsiteY61" fmla="*/ 346710 h 1238250"/>
                  <a:gd name="connsiteX62" fmla="*/ 180023 w 657225"/>
                  <a:gd name="connsiteY62" fmla="*/ 319087 h 1238250"/>
                  <a:gd name="connsiteX63" fmla="*/ 143828 w 657225"/>
                  <a:gd name="connsiteY63" fmla="*/ 936308 h 1238250"/>
                  <a:gd name="connsiteX64" fmla="*/ 162878 w 657225"/>
                  <a:gd name="connsiteY64" fmla="*/ 967740 h 1238250"/>
                  <a:gd name="connsiteX65" fmla="*/ 180975 w 657225"/>
                  <a:gd name="connsiteY65" fmla="*/ 942023 h 1238250"/>
                  <a:gd name="connsiteX66" fmla="*/ 163830 w 657225"/>
                  <a:gd name="connsiteY66" fmla="*/ 916305 h 1238250"/>
                  <a:gd name="connsiteX67" fmla="*/ 143828 w 657225"/>
                  <a:gd name="connsiteY67" fmla="*/ 936308 h 1238250"/>
                  <a:gd name="connsiteX68" fmla="*/ 62865 w 657225"/>
                  <a:gd name="connsiteY68" fmla="*/ 553403 h 1238250"/>
                  <a:gd name="connsiteX69" fmla="*/ 80010 w 657225"/>
                  <a:gd name="connsiteY69" fmla="*/ 581025 h 1238250"/>
                  <a:gd name="connsiteX70" fmla="*/ 99060 w 657225"/>
                  <a:gd name="connsiteY70" fmla="*/ 554355 h 1238250"/>
                  <a:gd name="connsiteX71" fmla="*/ 80963 w 657225"/>
                  <a:gd name="connsiteY71" fmla="*/ 524828 h 1238250"/>
                  <a:gd name="connsiteX72" fmla="*/ 62865 w 657225"/>
                  <a:gd name="connsiteY72" fmla="*/ 553403 h 1238250"/>
                  <a:gd name="connsiteX73" fmla="*/ 100013 w 657225"/>
                  <a:gd name="connsiteY73" fmla="*/ 82868 h 1238250"/>
                  <a:gd name="connsiteX74" fmla="*/ 82868 w 657225"/>
                  <a:gd name="connsiteY74" fmla="*/ 54293 h 1238250"/>
                  <a:gd name="connsiteX75" fmla="*/ 63818 w 657225"/>
                  <a:gd name="connsiteY75" fmla="*/ 80963 h 1238250"/>
                  <a:gd name="connsiteX76" fmla="*/ 80010 w 657225"/>
                  <a:gd name="connsiteY76" fmla="*/ 115252 h 1238250"/>
                  <a:gd name="connsiteX77" fmla="*/ 100013 w 657225"/>
                  <a:gd name="connsiteY77" fmla="*/ 82868 h 1238250"/>
                  <a:gd name="connsiteX78" fmla="*/ 264795 w 657225"/>
                  <a:gd name="connsiteY78" fmla="*/ 552450 h 1238250"/>
                  <a:gd name="connsiteX79" fmla="*/ 247650 w 657225"/>
                  <a:gd name="connsiteY79" fmla="*/ 524828 h 1238250"/>
                  <a:gd name="connsiteX80" fmla="*/ 229553 w 657225"/>
                  <a:gd name="connsiteY80" fmla="*/ 552450 h 1238250"/>
                  <a:gd name="connsiteX81" fmla="*/ 246698 w 657225"/>
                  <a:gd name="connsiteY81" fmla="*/ 581025 h 1238250"/>
                  <a:gd name="connsiteX82" fmla="*/ 264795 w 657225"/>
                  <a:gd name="connsiteY82" fmla="*/ 552450 h 1238250"/>
                  <a:gd name="connsiteX83" fmla="*/ 308610 w 657225"/>
                  <a:gd name="connsiteY83" fmla="*/ 82868 h 1238250"/>
                  <a:gd name="connsiteX84" fmla="*/ 327660 w 657225"/>
                  <a:gd name="connsiteY84" fmla="*/ 114300 h 1238250"/>
                  <a:gd name="connsiteX85" fmla="*/ 343853 w 657225"/>
                  <a:gd name="connsiteY85" fmla="*/ 82868 h 1238250"/>
                  <a:gd name="connsiteX86" fmla="*/ 325755 w 657225"/>
                  <a:gd name="connsiteY86" fmla="*/ 53340 h 1238250"/>
                  <a:gd name="connsiteX87" fmla="*/ 308610 w 657225"/>
                  <a:gd name="connsiteY87" fmla="*/ 82868 h 1238250"/>
                  <a:gd name="connsiteX88" fmla="*/ 511492 w 657225"/>
                  <a:gd name="connsiteY88" fmla="*/ 84772 h 1238250"/>
                  <a:gd name="connsiteX89" fmla="*/ 492443 w 657225"/>
                  <a:gd name="connsiteY89" fmla="*/ 54293 h 1238250"/>
                  <a:gd name="connsiteX90" fmla="*/ 475298 w 657225"/>
                  <a:gd name="connsiteY90" fmla="*/ 81915 h 1238250"/>
                  <a:gd name="connsiteX91" fmla="*/ 493395 w 657225"/>
                  <a:gd name="connsiteY91" fmla="*/ 114300 h 1238250"/>
                  <a:gd name="connsiteX92" fmla="*/ 511492 w 657225"/>
                  <a:gd name="connsiteY92" fmla="*/ 84772 h 1238250"/>
                  <a:gd name="connsiteX93" fmla="*/ 553403 w 657225"/>
                  <a:gd name="connsiteY93" fmla="*/ 85725 h 1238250"/>
                  <a:gd name="connsiteX94" fmla="*/ 571500 w 657225"/>
                  <a:gd name="connsiteY94" fmla="*/ 115252 h 1238250"/>
                  <a:gd name="connsiteX95" fmla="*/ 589598 w 657225"/>
                  <a:gd name="connsiteY95" fmla="*/ 82868 h 1238250"/>
                  <a:gd name="connsiteX96" fmla="*/ 572453 w 657225"/>
                  <a:gd name="connsiteY96" fmla="*/ 55245 h 1238250"/>
                  <a:gd name="connsiteX97" fmla="*/ 553403 w 657225"/>
                  <a:gd name="connsiteY97" fmla="*/ 85725 h 1238250"/>
                  <a:gd name="connsiteX98" fmla="*/ 426720 w 657225"/>
                  <a:gd name="connsiteY98" fmla="*/ 554355 h 1238250"/>
                  <a:gd name="connsiteX99" fmla="*/ 407670 w 657225"/>
                  <a:gd name="connsiteY99" fmla="*/ 524828 h 1238250"/>
                  <a:gd name="connsiteX100" fmla="*/ 391478 w 657225"/>
                  <a:gd name="connsiteY100" fmla="*/ 553403 h 1238250"/>
                  <a:gd name="connsiteX101" fmla="*/ 409575 w 657225"/>
                  <a:gd name="connsiteY101" fmla="*/ 581025 h 1238250"/>
                  <a:gd name="connsiteX102" fmla="*/ 426720 w 657225"/>
                  <a:gd name="connsiteY102" fmla="*/ 554355 h 1238250"/>
                  <a:gd name="connsiteX103" fmla="*/ 510540 w 657225"/>
                  <a:gd name="connsiteY103" fmla="*/ 552450 h 1238250"/>
                  <a:gd name="connsiteX104" fmla="*/ 491490 w 657225"/>
                  <a:gd name="connsiteY104" fmla="*/ 524828 h 1238250"/>
                  <a:gd name="connsiteX105" fmla="*/ 475298 w 657225"/>
                  <a:gd name="connsiteY105" fmla="*/ 551498 h 1238250"/>
                  <a:gd name="connsiteX106" fmla="*/ 491490 w 657225"/>
                  <a:gd name="connsiteY106" fmla="*/ 581025 h 1238250"/>
                  <a:gd name="connsiteX107" fmla="*/ 510540 w 657225"/>
                  <a:gd name="connsiteY107" fmla="*/ 552450 h 1238250"/>
                  <a:gd name="connsiteX108" fmla="*/ 589598 w 657225"/>
                  <a:gd name="connsiteY108" fmla="*/ 553403 h 1238250"/>
                  <a:gd name="connsiteX109" fmla="*/ 572453 w 657225"/>
                  <a:gd name="connsiteY109" fmla="*/ 524828 h 1238250"/>
                  <a:gd name="connsiteX110" fmla="*/ 554355 w 657225"/>
                  <a:gd name="connsiteY110" fmla="*/ 554355 h 1238250"/>
                  <a:gd name="connsiteX111" fmla="*/ 572453 w 657225"/>
                  <a:gd name="connsiteY111" fmla="*/ 581025 h 1238250"/>
                  <a:gd name="connsiteX112" fmla="*/ 589598 w 657225"/>
                  <a:gd name="connsiteY112" fmla="*/ 553403 h 1238250"/>
                  <a:gd name="connsiteX113" fmla="*/ 62865 w 657225"/>
                  <a:gd name="connsiteY113" fmla="*/ 862965 h 1238250"/>
                  <a:gd name="connsiteX114" fmla="*/ 80010 w 657225"/>
                  <a:gd name="connsiteY114" fmla="*/ 891540 h 1238250"/>
                  <a:gd name="connsiteX115" fmla="*/ 98108 w 657225"/>
                  <a:gd name="connsiteY115" fmla="*/ 864870 h 1238250"/>
                  <a:gd name="connsiteX116" fmla="*/ 80010 w 657225"/>
                  <a:gd name="connsiteY116" fmla="*/ 834390 h 1238250"/>
                  <a:gd name="connsiteX117" fmla="*/ 62865 w 657225"/>
                  <a:gd name="connsiteY117" fmla="*/ 862965 h 1238250"/>
                  <a:gd name="connsiteX118" fmla="*/ 264795 w 657225"/>
                  <a:gd name="connsiteY118" fmla="*/ 862012 h 1238250"/>
                  <a:gd name="connsiteX119" fmla="*/ 246698 w 657225"/>
                  <a:gd name="connsiteY119" fmla="*/ 833437 h 1238250"/>
                  <a:gd name="connsiteX120" fmla="*/ 229553 w 657225"/>
                  <a:gd name="connsiteY120" fmla="*/ 862012 h 1238250"/>
                  <a:gd name="connsiteX121" fmla="*/ 246698 w 657225"/>
                  <a:gd name="connsiteY121" fmla="*/ 890587 h 1238250"/>
                  <a:gd name="connsiteX122" fmla="*/ 264795 w 657225"/>
                  <a:gd name="connsiteY122" fmla="*/ 862012 h 1238250"/>
                  <a:gd name="connsiteX123" fmla="*/ 344805 w 657225"/>
                  <a:gd name="connsiteY123" fmla="*/ 862965 h 1238250"/>
                  <a:gd name="connsiteX124" fmla="*/ 325755 w 657225"/>
                  <a:gd name="connsiteY124" fmla="*/ 833437 h 1238250"/>
                  <a:gd name="connsiteX125" fmla="*/ 309563 w 657225"/>
                  <a:gd name="connsiteY125" fmla="*/ 860108 h 1238250"/>
                  <a:gd name="connsiteX126" fmla="*/ 326708 w 657225"/>
                  <a:gd name="connsiteY126" fmla="*/ 890587 h 1238250"/>
                  <a:gd name="connsiteX127" fmla="*/ 344805 w 657225"/>
                  <a:gd name="connsiteY127" fmla="*/ 862965 h 1238250"/>
                  <a:gd name="connsiteX128" fmla="*/ 390525 w 657225"/>
                  <a:gd name="connsiteY128" fmla="*/ 862012 h 1238250"/>
                  <a:gd name="connsiteX129" fmla="*/ 408623 w 657225"/>
                  <a:gd name="connsiteY129" fmla="*/ 890587 h 1238250"/>
                  <a:gd name="connsiteX130" fmla="*/ 426720 w 657225"/>
                  <a:gd name="connsiteY130" fmla="*/ 860108 h 1238250"/>
                  <a:gd name="connsiteX131" fmla="*/ 407670 w 657225"/>
                  <a:gd name="connsiteY131" fmla="*/ 833437 h 1238250"/>
                  <a:gd name="connsiteX132" fmla="*/ 390525 w 657225"/>
                  <a:gd name="connsiteY132" fmla="*/ 862012 h 1238250"/>
                  <a:gd name="connsiteX133" fmla="*/ 511492 w 657225"/>
                  <a:gd name="connsiteY133" fmla="*/ 862012 h 1238250"/>
                  <a:gd name="connsiteX134" fmla="*/ 493395 w 657225"/>
                  <a:gd name="connsiteY134" fmla="*/ 834390 h 1238250"/>
                  <a:gd name="connsiteX135" fmla="*/ 475298 w 657225"/>
                  <a:gd name="connsiteY135" fmla="*/ 862012 h 1238250"/>
                  <a:gd name="connsiteX136" fmla="*/ 493395 w 657225"/>
                  <a:gd name="connsiteY136" fmla="*/ 891540 h 1238250"/>
                  <a:gd name="connsiteX137" fmla="*/ 511492 w 657225"/>
                  <a:gd name="connsiteY137" fmla="*/ 862012 h 1238250"/>
                  <a:gd name="connsiteX138" fmla="*/ 589598 w 657225"/>
                  <a:gd name="connsiteY138" fmla="*/ 862012 h 1238250"/>
                  <a:gd name="connsiteX139" fmla="*/ 571500 w 657225"/>
                  <a:gd name="connsiteY139" fmla="*/ 834390 h 1238250"/>
                  <a:gd name="connsiteX140" fmla="*/ 554355 w 657225"/>
                  <a:gd name="connsiteY140" fmla="*/ 862012 h 1238250"/>
                  <a:gd name="connsiteX141" fmla="*/ 570548 w 657225"/>
                  <a:gd name="connsiteY141" fmla="*/ 890587 h 1238250"/>
                  <a:gd name="connsiteX142" fmla="*/ 589598 w 657225"/>
                  <a:gd name="connsiteY142" fmla="*/ 862012 h 1238250"/>
                  <a:gd name="connsiteX143" fmla="*/ 100013 w 657225"/>
                  <a:gd name="connsiteY143" fmla="*/ 1018223 h 1238250"/>
                  <a:gd name="connsiteX144" fmla="*/ 82868 w 657225"/>
                  <a:gd name="connsiteY144" fmla="*/ 989648 h 1238250"/>
                  <a:gd name="connsiteX145" fmla="*/ 63818 w 657225"/>
                  <a:gd name="connsiteY145" fmla="*/ 1018223 h 1238250"/>
                  <a:gd name="connsiteX146" fmla="*/ 82868 w 657225"/>
                  <a:gd name="connsiteY146" fmla="*/ 1046798 h 1238250"/>
                  <a:gd name="connsiteX147" fmla="*/ 100013 w 657225"/>
                  <a:gd name="connsiteY147" fmla="*/ 1018223 h 1238250"/>
                  <a:gd name="connsiteX148" fmla="*/ 264795 w 657225"/>
                  <a:gd name="connsiteY148" fmla="*/ 1018223 h 1238250"/>
                  <a:gd name="connsiteX149" fmla="*/ 247650 w 657225"/>
                  <a:gd name="connsiteY149" fmla="*/ 989648 h 1238250"/>
                  <a:gd name="connsiteX150" fmla="*/ 229553 w 657225"/>
                  <a:gd name="connsiteY150" fmla="*/ 1017270 h 1238250"/>
                  <a:gd name="connsiteX151" fmla="*/ 247650 w 657225"/>
                  <a:gd name="connsiteY151" fmla="*/ 1047750 h 1238250"/>
                  <a:gd name="connsiteX152" fmla="*/ 264795 w 657225"/>
                  <a:gd name="connsiteY152" fmla="*/ 1018223 h 1238250"/>
                  <a:gd name="connsiteX153" fmla="*/ 308610 w 657225"/>
                  <a:gd name="connsiteY153" fmla="*/ 1018223 h 1238250"/>
                  <a:gd name="connsiteX154" fmla="*/ 325755 w 657225"/>
                  <a:gd name="connsiteY154" fmla="*/ 1046798 h 1238250"/>
                  <a:gd name="connsiteX155" fmla="*/ 343853 w 657225"/>
                  <a:gd name="connsiteY155" fmla="*/ 1019175 h 1238250"/>
                  <a:gd name="connsiteX156" fmla="*/ 325755 w 657225"/>
                  <a:gd name="connsiteY156" fmla="*/ 988695 h 1238250"/>
                  <a:gd name="connsiteX157" fmla="*/ 308610 w 657225"/>
                  <a:gd name="connsiteY157" fmla="*/ 1018223 h 1238250"/>
                  <a:gd name="connsiteX158" fmla="*/ 426720 w 657225"/>
                  <a:gd name="connsiteY158" fmla="*/ 1018223 h 1238250"/>
                  <a:gd name="connsiteX159" fmla="*/ 409575 w 657225"/>
                  <a:gd name="connsiteY159" fmla="*/ 989648 h 1238250"/>
                  <a:gd name="connsiteX160" fmla="*/ 391478 w 657225"/>
                  <a:gd name="connsiteY160" fmla="*/ 1016317 h 1238250"/>
                  <a:gd name="connsiteX161" fmla="*/ 408623 w 657225"/>
                  <a:gd name="connsiteY161" fmla="*/ 1046798 h 1238250"/>
                  <a:gd name="connsiteX162" fmla="*/ 426720 w 657225"/>
                  <a:gd name="connsiteY162" fmla="*/ 1018223 h 1238250"/>
                  <a:gd name="connsiteX163" fmla="*/ 474345 w 657225"/>
                  <a:gd name="connsiteY163" fmla="*/ 1019175 h 1238250"/>
                  <a:gd name="connsiteX164" fmla="*/ 492443 w 657225"/>
                  <a:gd name="connsiteY164" fmla="*/ 1047750 h 1238250"/>
                  <a:gd name="connsiteX165" fmla="*/ 510540 w 657225"/>
                  <a:gd name="connsiteY165" fmla="*/ 1020128 h 1238250"/>
                  <a:gd name="connsiteX166" fmla="*/ 491490 w 657225"/>
                  <a:gd name="connsiteY166" fmla="*/ 990600 h 1238250"/>
                  <a:gd name="connsiteX167" fmla="*/ 474345 w 657225"/>
                  <a:gd name="connsiteY167" fmla="*/ 1019175 h 1238250"/>
                  <a:gd name="connsiteX168" fmla="*/ 589598 w 657225"/>
                  <a:gd name="connsiteY168" fmla="*/ 1019175 h 1238250"/>
                  <a:gd name="connsiteX169" fmla="*/ 570548 w 657225"/>
                  <a:gd name="connsiteY169" fmla="*/ 989648 h 1238250"/>
                  <a:gd name="connsiteX170" fmla="*/ 553403 w 657225"/>
                  <a:gd name="connsiteY170" fmla="*/ 1017270 h 1238250"/>
                  <a:gd name="connsiteX171" fmla="*/ 571500 w 657225"/>
                  <a:gd name="connsiteY171" fmla="*/ 1046798 h 1238250"/>
                  <a:gd name="connsiteX172" fmla="*/ 589598 w 657225"/>
                  <a:gd name="connsiteY172" fmla="*/ 1019175 h 1238250"/>
                  <a:gd name="connsiteX173" fmla="*/ 100013 w 657225"/>
                  <a:gd name="connsiteY173" fmla="*/ 1173480 h 1238250"/>
                  <a:gd name="connsiteX174" fmla="*/ 82868 w 657225"/>
                  <a:gd name="connsiteY174" fmla="*/ 1144905 h 1238250"/>
                  <a:gd name="connsiteX175" fmla="*/ 63818 w 657225"/>
                  <a:gd name="connsiteY175" fmla="*/ 1171575 h 1238250"/>
                  <a:gd name="connsiteX176" fmla="*/ 81915 w 657225"/>
                  <a:gd name="connsiteY176" fmla="*/ 1201103 h 1238250"/>
                  <a:gd name="connsiteX177" fmla="*/ 100013 w 657225"/>
                  <a:gd name="connsiteY177" fmla="*/ 1173480 h 1238250"/>
                  <a:gd name="connsiteX178" fmla="*/ 99060 w 657225"/>
                  <a:gd name="connsiteY178" fmla="*/ 398145 h 1238250"/>
                  <a:gd name="connsiteX179" fmla="*/ 80963 w 657225"/>
                  <a:gd name="connsiteY179" fmla="*/ 368618 h 1238250"/>
                  <a:gd name="connsiteX180" fmla="*/ 63818 w 657225"/>
                  <a:gd name="connsiteY180" fmla="*/ 394335 h 1238250"/>
                  <a:gd name="connsiteX181" fmla="*/ 80010 w 657225"/>
                  <a:gd name="connsiteY181" fmla="*/ 426720 h 1238250"/>
                  <a:gd name="connsiteX182" fmla="*/ 99060 w 657225"/>
                  <a:gd name="connsiteY182" fmla="*/ 398145 h 1238250"/>
                  <a:gd name="connsiteX183" fmla="*/ 344805 w 657225"/>
                  <a:gd name="connsiteY183" fmla="*/ 551498 h 1238250"/>
                  <a:gd name="connsiteX184" fmla="*/ 327660 w 657225"/>
                  <a:gd name="connsiteY184" fmla="*/ 524828 h 1238250"/>
                  <a:gd name="connsiteX185" fmla="*/ 309563 w 657225"/>
                  <a:gd name="connsiteY185" fmla="*/ 554355 h 1238250"/>
                  <a:gd name="connsiteX186" fmla="*/ 326708 w 657225"/>
                  <a:gd name="connsiteY186" fmla="*/ 581025 h 1238250"/>
                  <a:gd name="connsiteX187" fmla="*/ 344805 w 657225"/>
                  <a:gd name="connsiteY187" fmla="*/ 551498 h 1238250"/>
                  <a:gd name="connsiteX188" fmla="*/ 264795 w 657225"/>
                  <a:gd name="connsiteY188" fmla="*/ 397193 h 1238250"/>
                  <a:gd name="connsiteX189" fmla="*/ 248603 w 657225"/>
                  <a:gd name="connsiteY189" fmla="*/ 368618 h 1238250"/>
                  <a:gd name="connsiteX190" fmla="*/ 229553 w 657225"/>
                  <a:gd name="connsiteY190" fmla="*/ 395287 h 1238250"/>
                  <a:gd name="connsiteX191" fmla="*/ 246698 w 657225"/>
                  <a:gd name="connsiteY191" fmla="*/ 425768 h 1238250"/>
                  <a:gd name="connsiteX192" fmla="*/ 264795 w 657225"/>
                  <a:gd name="connsiteY192" fmla="*/ 397193 h 1238250"/>
                  <a:gd name="connsiteX193" fmla="*/ 344805 w 657225"/>
                  <a:gd name="connsiteY193" fmla="*/ 398145 h 1238250"/>
                  <a:gd name="connsiteX194" fmla="*/ 325755 w 657225"/>
                  <a:gd name="connsiteY194" fmla="*/ 368618 h 1238250"/>
                  <a:gd name="connsiteX195" fmla="*/ 308610 w 657225"/>
                  <a:gd name="connsiteY195" fmla="*/ 394335 h 1238250"/>
                  <a:gd name="connsiteX196" fmla="*/ 325755 w 657225"/>
                  <a:gd name="connsiteY196" fmla="*/ 425768 h 1238250"/>
                  <a:gd name="connsiteX197" fmla="*/ 344805 w 657225"/>
                  <a:gd name="connsiteY197" fmla="*/ 398145 h 1238250"/>
                  <a:gd name="connsiteX198" fmla="*/ 427673 w 657225"/>
                  <a:gd name="connsiteY198" fmla="*/ 396240 h 1238250"/>
                  <a:gd name="connsiteX199" fmla="*/ 410528 w 657225"/>
                  <a:gd name="connsiteY199" fmla="*/ 368618 h 1238250"/>
                  <a:gd name="connsiteX200" fmla="*/ 392430 w 657225"/>
                  <a:gd name="connsiteY200" fmla="*/ 395287 h 1238250"/>
                  <a:gd name="connsiteX201" fmla="*/ 409575 w 657225"/>
                  <a:gd name="connsiteY201" fmla="*/ 425768 h 1238250"/>
                  <a:gd name="connsiteX202" fmla="*/ 427673 w 657225"/>
                  <a:gd name="connsiteY202" fmla="*/ 396240 h 1238250"/>
                  <a:gd name="connsiteX203" fmla="*/ 511492 w 657225"/>
                  <a:gd name="connsiteY203" fmla="*/ 397193 h 1238250"/>
                  <a:gd name="connsiteX204" fmla="*/ 494348 w 657225"/>
                  <a:gd name="connsiteY204" fmla="*/ 368618 h 1238250"/>
                  <a:gd name="connsiteX205" fmla="*/ 476250 w 657225"/>
                  <a:gd name="connsiteY205" fmla="*/ 396240 h 1238250"/>
                  <a:gd name="connsiteX206" fmla="*/ 494348 w 657225"/>
                  <a:gd name="connsiteY206" fmla="*/ 425768 h 1238250"/>
                  <a:gd name="connsiteX207" fmla="*/ 511492 w 657225"/>
                  <a:gd name="connsiteY207" fmla="*/ 397193 h 1238250"/>
                  <a:gd name="connsiteX208" fmla="*/ 553403 w 657225"/>
                  <a:gd name="connsiteY208" fmla="*/ 397193 h 1238250"/>
                  <a:gd name="connsiteX209" fmla="*/ 571500 w 657225"/>
                  <a:gd name="connsiteY209" fmla="*/ 425768 h 1238250"/>
                  <a:gd name="connsiteX210" fmla="*/ 589598 w 657225"/>
                  <a:gd name="connsiteY210" fmla="*/ 398145 h 1238250"/>
                  <a:gd name="connsiteX211" fmla="*/ 571500 w 657225"/>
                  <a:gd name="connsiteY211" fmla="*/ 367665 h 1238250"/>
                  <a:gd name="connsiteX212" fmla="*/ 553403 w 657225"/>
                  <a:gd name="connsiteY212" fmla="*/ 397193 h 1238250"/>
                  <a:gd name="connsiteX213" fmla="*/ 308610 w 657225"/>
                  <a:gd name="connsiteY213" fmla="*/ 707708 h 1238250"/>
                  <a:gd name="connsiteX214" fmla="*/ 327660 w 657225"/>
                  <a:gd name="connsiteY214" fmla="*/ 734378 h 1238250"/>
                  <a:gd name="connsiteX215" fmla="*/ 344805 w 657225"/>
                  <a:gd name="connsiteY215" fmla="*/ 707708 h 1238250"/>
                  <a:gd name="connsiteX216" fmla="*/ 327660 w 657225"/>
                  <a:gd name="connsiteY216" fmla="*/ 680085 h 1238250"/>
                  <a:gd name="connsiteX217" fmla="*/ 308610 w 657225"/>
                  <a:gd name="connsiteY217" fmla="*/ 707708 h 1238250"/>
                  <a:gd name="connsiteX218" fmla="*/ 391478 w 657225"/>
                  <a:gd name="connsiteY218" fmla="*/ 706755 h 1238250"/>
                  <a:gd name="connsiteX219" fmla="*/ 410528 w 657225"/>
                  <a:gd name="connsiteY219" fmla="*/ 734378 h 1238250"/>
                  <a:gd name="connsiteX220" fmla="*/ 426720 w 657225"/>
                  <a:gd name="connsiteY220" fmla="*/ 707708 h 1238250"/>
                  <a:gd name="connsiteX221" fmla="*/ 407670 w 657225"/>
                  <a:gd name="connsiteY221" fmla="*/ 680085 h 1238250"/>
                  <a:gd name="connsiteX222" fmla="*/ 391478 w 657225"/>
                  <a:gd name="connsiteY222" fmla="*/ 706755 h 1238250"/>
                  <a:gd name="connsiteX223" fmla="*/ 475298 w 657225"/>
                  <a:gd name="connsiteY223" fmla="*/ 706755 h 1238250"/>
                  <a:gd name="connsiteX224" fmla="*/ 494348 w 657225"/>
                  <a:gd name="connsiteY224" fmla="*/ 735330 h 1238250"/>
                  <a:gd name="connsiteX225" fmla="*/ 510540 w 657225"/>
                  <a:gd name="connsiteY225" fmla="*/ 708660 h 1238250"/>
                  <a:gd name="connsiteX226" fmla="*/ 493395 w 657225"/>
                  <a:gd name="connsiteY226" fmla="*/ 681037 h 1238250"/>
                  <a:gd name="connsiteX227" fmla="*/ 475298 w 657225"/>
                  <a:gd name="connsiteY227" fmla="*/ 706755 h 1238250"/>
                  <a:gd name="connsiteX228" fmla="*/ 589598 w 657225"/>
                  <a:gd name="connsiteY228" fmla="*/ 706755 h 1238250"/>
                  <a:gd name="connsiteX229" fmla="*/ 571500 w 657225"/>
                  <a:gd name="connsiteY229" fmla="*/ 681037 h 1238250"/>
                  <a:gd name="connsiteX230" fmla="*/ 554355 w 657225"/>
                  <a:gd name="connsiteY230" fmla="*/ 706755 h 1238250"/>
                  <a:gd name="connsiteX231" fmla="*/ 570548 w 657225"/>
                  <a:gd name="connsiteY231" fmla="*/ 735330 h 1238250"/>
                  <a:gd name="connsiteX232" fmla="*/ 589598 w 657225"/>
                  <a:gd name="connsiteY232" fmla="*/ 706755 h 1238250"/>
                  <a:gd name="connsiteX233" fmla="*/ 63818 w 657225"/>
                  <a:gd name="connsiteY233" fmla="*/ 163830 h 1238250"/>
                  <a:gd name="connsiteX234" fmla="*/ 81915 w 657225"/>
                  <a:gd name="connsiteY234" fmla="*/ 191452 h 1238250"/>
                  <a:gd name="connsiteX235" fmla="*/ 100013 w 657225"/>
                  <a:gd name="connsiteY235" fmla="*/ 168593 h 1238250"/>
                  <a:gd name="connsiteX236" fmla="*/ 83820 w 657225"/>
                  <a:gd name="connsiteY236" fmla="*/ 139065 h 1238250"/>
                  <a:gd name="connsiteX237" fmla="*/ 63818 w 657225"/>
                  <a:gd name="connsiteY237" fmla="*/ 163830 h 1238250"/>
                  <a:gd name="connsiteX238" fmla="*/ 229553 w 657225"/>
                  <a:gd name="connsiteY238" fmla="*/ 165735 h 1238250"/>
                  <a:gd name="connsiteX239" fmla="*/ 246698 w 657225"/>
                  <a:gd name="connsiteY239" fmla="*/ 191452 h 1238250"/>
                  <a:gd name="connsiteX240" fmla="*/ 264795 w 657225"/>
                  <a:gd name="connsiteY240" fmla="*/ 163830 h 1238250"/>
                  <a:gd name="connsiteX241" fmla="*/ 246698 w 657225"/>
                  <a:gd name="connsiteY241" fmla="*/ 139065 h 1238250"/>
                  <a:gd name="connsiteX242" fmla="*/ 229553 w 657225"/>
                  <a:gd name="connsiteY242" fmla="*/ 165735 h 1238250"/>
                  <a:gd name="connsiteX243" fmla="*/ 308610 w 657225"/>
                  <a:gd name="connsiteY243" fmla="*/ 165735 h 1238250"/>
                  <a:gd name="connsiteX244" fmla="*/ 325755 w 657225"/>
                  <a:gd name="connsiteY244" fmla="*/ 191452 h 1238250"/>
                  <a:gd name="connsiteX245" fmla="*/ 344805 w 657225"/>
                  <a:gd name="connsiteY245" fmla="*/ 163830 h 1238250"/>
                  <a:gd name="connsiteX246" fmla="*/ 325755 w 657225"/>
                  <a:gd name="connsiteY246" fmla="*/ 139065 h 1238250"/>
                  <a:gd name="connsiteX247" fmla="*/ 308610 w 657225"/>
                  <a:gd name="connsiteY247" fmla="*/ 165735 h 1238250"/>
                  <a:gd name="connsiteX248" fmla="*/ 391478 w 657225"/>
                  <a:gd name="connsiteY248" fmla="*/ 165735 h 1238250"/>
                  <a:gd name="connsiteX249" fmla="*/ 408623 w 657225"/>
                  <a:gd name="connsiteY249" fmla="*/ 191452 h 1238250"/>
                  <a:gd name="connsiteX250" fmla="*/ 426720 w 657225"/>
                  <a:gd name="connsiteY250" fmla="*/ 163830 h 1238250"/>
                  <a:gd name="connsiteX251" fmla="*/ 408623 w 657225"/>
                  <a:gd name="connsiteY251" fmla="*/ 139065 h 1238250"/>
                  <a:gd name="connsiteX252" fmla="*/ 391478 w 657225"/>
                  <a:gd name="connsiteY252" fmla="*/ 165735 h 1238250"/>
                  <a:gd name="connsiteX253" fmla="*/ 475298 w 657225"/>
                  <a:gd name="connsiteY253" fmla="*/ 164783 h 1238250"/>
                  <a:gd name="connsiteX254" fmla="*/ 492443 w 657225"/>
                  <a:gd name="connsiteY254" fmla="*/ 191452 h 1238250"/>
                  <a:gd name="connsiteX255" fmla="*/ 510540 w 657225"/>
                  <a:gd name="connsiteY255" fmla="*/ 166688 h 1238250"/>
                  <a:gd name="connsiteX256" fmla="*/ 491490 w 657225"/>
                  <a:gd name="connsiteY256" fmla="*/ 139065 h 1238250"/>
                  <a:gd name="connsiteX257" fmla="*/ 475298 w 657225"/>
                  <a:gd name="connsiteY257" fmla="*/ 164783 h 1238250"/>
                  <a:gd name="connsiteX258" fmla="*/ 553403 w 657225"/>
                  <a:gd name="connsiteY258" fmla="*/ 163830 h 1238250"/>
                  <a:gd name="connsiteX259" fmla="*/ 570548 w 657225"/>
                  <a:gd name="connsiteY259" fmla="*/ 191452 h 1238250"/>
                  <a:gd name="connsiteX260" fmla="*/ 588645 w 657225"/>
                  <a:gd name="connsiteY260" fmla="*/ 166688 h 1238250"/>
                  <a:gd name="connsiteX261" fmla="*/ 570548 w 657225"/>
                  <a:gd name="connsiteY261" fmla="*/ 139065 h 1238250"/>
                  <a:gd name="connsiteX262" fmla="*/ 553403 w 657225"/>
                  <a:gd name="connsiteY262" fmla="*/ 163830 h 1238250"/>
                  <a:gd name="connsiteX263" fmla="*/ 99060 w 657225"/>
                  <a:gd name="connsiteY263" fmla="*/ 243840 h 1238250"/>
                  <a:gd name="connsiteX264" fmla="*/ 80963 w 657225"/>
                  <a:gd name="connsiteY264" fmla="*/ 216218 h 1238250"/>
                  <a:gd name="connsiteX265" fmla="*/ 62865 w 657225"/>
                  <a:gd name="connsiteY265" fmla="*/ 243840 h 1238250"/>
                  <a:gd name="connsiteX266" fmla="*/ 81915 w 657225"/>
                  <a:gd name="connsiteY266" fmla="*/ 270510 h 1238250"/>
                  <a:gd name="connsiteX267" fmla="*/ 99060 w 657225"/>
                  <a:gd name="connsiteY267" fmla="*/ 243840 h 1238250"/>
                  <a:gd name="connsiteX268" fmla="*/ 264795 w 657225"/>
                  <a:gd name="connsiteY268" fmla="*/ 244793 h 1238250"/>
                  <a:gd name="connsiteX269" fmla="*/ 245745 w 657225"/>
                  <a:gd name="connsiteY269" fmla="*/ 216218 h 1238250"/>
                  <a:gd name="connsiteX270" fmla="*/ 229553 w 657225"/>
                  <a:gd name="connsiteY270" fmla="*/ 242887 h 1238250"/>
                  <a:gd name="connsiteX271" fmla="*/ 247650 w 657225"/>
                  <a:gd name="connsiteY271" fmla="*/ 270510 h 1238250"/>
                  <a:gd name="connsiteX272" fmla="*/ 264795 w 657225"/>
                  <a:gd name="connsiteY272" fmla="*/ 244793 h 1238250"/>
                  <a:gd name="connsiteX273" fmla="*/ 308610 w 657225"/>
                  <a:gd name="connsiteY273" fmla="*/ 242887 h 1238250"/>
                  <a:gd name="connsiteX274" fmla="*/ 325755 w 657225"/>
                  <a:gd name="connsiteY274" fmla="*/ 270510 h 1238250"/>
                  <a:gd name="connsiteX275" fmla="*/ 343853 w 657225"/>
                  <a:gd name="connsiteY275" fmla="*/ 245745 h 1238250"/>
                  <a:gd name="connsiteX276" fmla="*/ 324803 w 657225"/>
                  <a:gd name="connsiteY276" fmla="*/ 216218 h 1238250"/>
                  <a:gd name="connsiteX277" fmla="*/ 308610 w 657225"/>
                  <a:gd name="connsiteY277" fmla="*/ 242887 h 1238250"/>
                  <a:gd name="connsiteX278" fmla="*/ 391478 w 657225"/>
                  <a:gd name="connsiteY278" fmla="*/ 243840 h 1238250"/>
                  <a:gd name="connsiteX279" fmla="*/ 409575 w 657225"/>
                  <a:gd name="connsiteY279" fmla="*/ 270510 h 1238250"/>
                  <a:gd name="connsiteX280" fmla="*/ 426720 w 657225"/>
                  <a:gd name="connsiteY280" fmla="*/ 244793 h 1238250"/>
                  <a:gd name="connsiteX281" fmla="*/ 409575 w 657225"/>
                  <a:gd name="connsiteY281" fmla="*/ 216218 h 1238250"/>
                  <a:gd name="connsiteX282" fmla="*/ 391478 w 657225"/>
                  <a:gd name="connsiteY282" fmla="*/ 243840 h 1238250"/>
                  <a:gd name="connsiteX283" fmla="*/ 510540 w 657225"/>
                  <a:gd name="connsiteY283" fmla="*/ 244793 h 1238250"/>
                  <a:gd name="connsiteX284" fmla="*/ 491490 w 657225"/>
                  <a:gd name="connsiteY284" fmla="*/ 216218 h 1238250"/>
                  <a:gd name="connsiteX285" fmla="*/ 475298 w 657225"/>
                  <a:gd name="connsiteY285" fmla="*/ 245745 h 1238250"/>
                  <a:gd name="connsiteX286" fmla="*/ 492443 w 657225"/>
                  <a:gd name="connsiteY286" fmla="*/ 270510 h 1238250"/>
                  <a:gd name="connsiteX287" fmla="*/ 510540 w 657225"/>
                  <a:gd name="connsiteY287" fmla="*/ 244793 h 1238250"/>
                  <a:gd name="connsiteX288" fmla="*/ 589598 w 657225"/>
                  <a:gd name="connsiteY288" fmla="*/ 243840 h 1238250"/>
                  <a:gd name="connsiteX289" fmla="*/ 570548 w 657225"/>
                  <a:gd name="connsiteY289" fmla="*/ 215265 h 1238250"/>
                  <a:gd name="connsiteX290" fmla="*/ 554355 w 657225"/>
                  <a:gd name="connsiteY290" fmla="*/ 244793 h 1238250"/>
                  <a:gd name="connsiteX291" fmla="*/ 572453 w 657225"/>
                  <a:gd name="connsiteY291" fmla="*/ 270510 h 1238250"/>
                  <a:gd name="connsiteX292" fmla="*/ 589598 w 657225"/>
                  <a:gd name="connsiteY292" fmla="*/ 243840 h 1238250"/>
                  <a:gd name="connsiteX293" fmla="*/ 63818 w 657225"/>
                  <a:gd name="connsiteY293" fmla="*/ 319087 h 1238250"/>
                  <a:gd name="connsiteX294" fmla="*/ 80963 w 657225"/>
                  <a:gd name="connsiteY294" fmla="*/ 346710 h 1238250"/>
                  <a:gd name="connsiteX295" fmla="*/ 99060 w 657225"/>
                  <a:gd name="connsiteY295" fmla="*/ 319087 h 1238250"/>
                  <a:gd name="connsiteX296" fmla="*/ 80010 w 657225"/>
                  <a:gd name="connsiteY296" fmla="*/ 295275 h 1238250"/>
                  <a:gd name="connsiteX297" fmla="*/ 63818 w 657225"/>
                  <a:gd name="connsiteY297" fmla="*/ 319087 h 1238250"/>
                  <a:gd name="connsiteX298" fmla="*/ 308610 w 657225"/>
                  <a:gd name="connsiteY298" fmla="*/ 320993 h 1238250"/>
                  <a:gd name="connsiteX299" fmla="*/ 325755 w 657225"/>
                  <a:gd name="connsiteY299" fmla="*/ 345758 h 1238250"/>
                  <a:gd name="connsiteX300" fmla="*/ 344805 w 657225"/>
                  <a:gd name="connsiteY300" fmla="*/ 318135 h 1238250"/>
                  <a:gd name="connsiteX301" fmla="*/ 326708 w 657225"/>
                  <a:gd name="connsiteY301" fmla="*/ 293370 h 1238250"/>
                  <a:gd name="connsiteX302" fmla="*/ 308610 w 657225"/>
                  <a:gd name="connsiteY302" fmla="*/ 320993 h 1238250"/>
                  <a:gd name="connsiteX303" fmla="*/ 510540 w 657225"/>
                  <a:gd name="connsiteY303" fmla="*/ 321945 h 1238250"/>
                  <a:gd name="connsiteX304" fmla="*/ 492443 w 657225"/>
                  <a:gd name="connsiteY304" fmla="*/ 294322 h 1238250"/>
                  <a:gd name="connsiteX305" fmla="*/ 474345 w 657225"/>
                  <a:gd name="connsiteY305" fmla="*/ 319087 h 1238250"/>
                  <a:gd name="connsiteX306" fmla="*/ 490538 w 657225"/>
                  <a:gd name="connsiteY306" fmla="*/ 345758 h 1238250"/>
                  <a:gd name="connsiteX307" fmla="*/ 510540 w 657225"/>
                  <a:gd name="connsiteY307" fmla="*/ 321945 h 1238250"/>
                  <a:gd name="connsiteX308" fmla="*/ 589598 w 657225"/>
                  <a:gd name="connsiteY308" fmla="*/ 320040 h 1238250"/>
                  <a:gd name="connsiteX309" fmla="*/ 572453 w 657225"/>
                  <a:gd name="connsiteY309" fmla="*/ 294322 h 1238250"/>
                  <a:gd name="connsiteX310" fmla="*/ 554355 w 657225"/>
                  <a:gd name="connsiteY310" fmla="*/ 319087 h 1238250"/>
                  <a:gd name="connsiteX311" fmla="*/ 573405 w 657225"/>
                  <a:gd name="connsiteY311" fmla="*/ 346710 h 1238250"/>
                  <a:gd name="connsiteX312" fmla="*/ 589598 w 657225"/>
                  <a:gd name="connsiteY312" fmla="*/ 320040 h 1238250"/>
                  <a:gd name="connsiteX313" fmla="*/ 63818 w 657225"/>
                  <a:gd name="connsiteY313" fmla="*/ 785812 h 1238250"/>
                  <a:gd name="connsiteX314" fmla="*/ 80963 w 657225"/>
                  <a:gd name="connsiteY314" fmla="*/ 811530 h 1238250"/>
                  <a:gd name="connsiteX315" fmla="*/ 100013 w 657225"/>
                  <a:gd name="connsiteY315" fmla="*/ 786765 h 1238250"/>
                  <a:gd name="connsiteX316" fmla="*/ 81915 w 657225"/>
                  <a:gd name="connsiteY316" fmla="*/ 759143 h 1238250"/>
                  <a:gd name="connsiteX317" fmla="*/ 63818 w 657225"/>
                  <a:gd name="connsiteY317" fmla="*/ 785812 h 1238250"/>
                  <a:gd name="connsiteX318" fmla="*/ 229553 w 657225"/>
                  <a:gd name="connsiteY318" fmla="*/ 783908 h 1238250"/>
                  <a:gd name="connsiteX319" fmla="*/ 247650 w 657225"/>
                  <a:gd name="connsiteY319" fmla="*/ 811530 h 1238250"/>
                  <a:gd name="connsiteX320" fmla="*/ 264795 w 657225"/>
                  <a:gd name="connsiteY320" fmla="*/ 788670 h 1238250"/>
                  <a:gd name="connsiteX321" fmla="*/ 247650 w 657225"/>
                  <a:gd name="connsiteY321" fmla="*/ 760095 h 1238250"/>
                  <a:gd name="connsiteX322" fmla="*/ 229553 w 657225"/>
                  <a:gd name="connsiteY322" fmla="*/ 783908 h 1238250"/>
                  <a:gd name="connsiteX323" fmla="*/ 344805 w 657225"/>
                  <a:gd name="connsiteY323" fmla="*/ 783908 h 1238250"/>
                  <a:gd name="connsiteX324" fmla="*/ 327660 w 657225"/>
                  <a:gd name="connsiteY324" fmla="*/ 759143 h 1238250"/>
                  <a:gd name="connsiteX325" fmla="*/ 308610 w 657225"/>
                  <a:gd name="connsiteY325" fmla="*/ 785812 h 1238250"/>
                  <a:gd name="connsiteX326" fmla="*/ 326708 w 657225"/>
                  <a:gd name="connsiteY326" fmla="*/ 810578 h 1238250"/>
                  <a:gd name="connsiteX327" fmla="*/ 344805 w 657225"/>
                  <a:gd name="connsiteY327" fmla="*/ 783908 h 1238250"/>
                  <a:gd name="connsiteX328" fmla="*/ 392430 w 657225"/>
                  <a:gd name="connsiteY328" fmla="*/ 788670 h 1238250"/>
                  <a:gd name="connsiteX329" fmla="*/ 408623 w 657225"/>
                  <a:gd name="connsiteY329" fmla="*/ 811530 h 1238250"/>
                  <a:gd name="connsiteX330" fmla="*/ 426720 w 657225"/>
                  <a:gd name="connsiteY330" fmla="*/ 788670 h 1238250"/>
                  <a:gd name="connsiteX331" fmla="*/ 410528 w 657225"/>
                  <a:gd name="connsiteY331" fmla="*/ 759143 h 1238250"/>
                  <a:gd name="connsiteX332" fmla="*/ 392430 w 657225"/>
                  <a:gd name="connsiteY332" fmla="*/ 788670 h 1238250"/>
                  <a:gd name="connsiteX333" fmla="*/ 475298 w 657225"/>
                  <a:gd name="connsiteY333" fmla="*/ 785812 h 1238250"/>
                  <a:gd name="connsiteX334" fmla="*/ 491490 w 657225"/>
                  <a:gd name="connsiteY334" fmla="*/ 811530 h 1238250"/>
                  <a:gd name="connsiteX335" fmla="*/ 510540 w 657225"/>
                  <a:gd name="connsiteY335" fmla="*/ 787718 h 1238250"/>
                  <a:gd name="connsiteX336" fmla="*/ 492443 w 657225"/>
                  <a:gd name="connsiteY336" fmla="*/ 760095 h 1238250"/>
                  <a:gd name="connsiteX337" fmla="*/ 475298 w 657225"/>
                  <a:gd name="connsiteY337" fmla="*/ 785812 h 1238250"/>
                  <a:gd name="connsiteX338" fmla="*/ 589598 w 657225"/>
                  <a:gd name="connsiteY338" fmla="*/ 786765 h 1238250"/>
                  <a:gd name="connsiteX339" fmla="*/ 571500 w 657225"/>
                  <a:gd name="connsiteY339" fmla="*/ 759143 h 1238250"/>
                  <a:gd name="connsiteX340" fmla="*/ 553403 w 657225"/>
                  <a:gd name="connsiteY340" fmla="*/ 782003 h 1238250"/>
                  <a:gd name="connsiteX341" fmla="*/ 569595 w 657225"/>
                  <a:gd name="connsiteY341" fmla="*/ 811530 h 1238250"/>
                  <a:gd name="connsiteX342" fmla="*/ 589598 w 657225"/>
                  <a:gd name="connsiteY342" fmla="*/ 786765 h 1238250"/>
                  <a:gd name="connsiteX343" fmla="*/ 99060 w 657225"/>
                  <a:gd name="connsiteY343" fmla="*/ 631508 h 1238250"/>
                  <a:gd name="connsiteX344" fmla="*/ 80963 w 657225"/>
                  <a:gd name="connsiteY344" fmla="*/ 603885 h 1238250"/>
                  <a:gd name="connsiteX345" fmla="*/ 63818 w 657225"/>
                  <a:gd name="connsiteY345" fmla="*/ 629603 h 1238250"/>
                  <a:gd name="connsiteX346" fmla="*/ 80963 w 657225"/>
                  <a:gd name="connsiteY346" fmla="*/ 655320 h 1238250"/>
                  <a:gd name="connsiteX347" fmla="*/ 99060 w 657225"/>
                  <a:gd name="connsiteY347" fmla="*/ 631508 h 1238250"/>
                  <a:gd name="connsiteX348" fmla="*/ 264795 w 657225"/>
                  <a:gd name="connsiteY348" fmla="*/ 629603 h 1238250"/>
                  <a:gd name="connsiteX349" fmla="*/ 247650 w 657225"/>
                  <a:gd name="connsiteY349" fmla="*/ 603885 h 1238250"/>
                  <a:gd name="connsiteX350" fmla="*/ 229553 w 657225"/>
                  <a:gd name="connsiteY350" fmla="*/ 628650 h 1238250"/>
                  <a:gd name="connsiteX351" fmla="*/ 247650 w 657225"/>
                  <a:gd name="connsiteY351" fmla="*/ 656273 h 1238250"/>
                  <a:gd name="connsiteX352" fmla="*/ 264795 w 657225"/>
                  <a:gd name="connsiteY352" fmla="*/ 629603 h 1238250"/>
                  <a:gd name="connsiteX353" fmla="*/ 344805 w 657225"/>
                  <a:gd name="connsiteY353" fmla="*/ 631508 h 1238250"/>
                  <a:gd name="connsiteX354" fmla="*/ 326708 w 657225"/>
                  <a:gd name="connsiteY354" fmla="*/ 603885 h 1238250"/>
                  <a:gd name="connsiteX355" fmla="*/ 308610 w 657225"/>
                  <a:gd name="connsiteY355" fmla="*/ 626745 h 1238250"/>
                  <a:gd name="connsiteX356" fmla="*/ 324803 w 657225"/>
                  <a:gd name="connsiteY356" fmla="*/ 656273 h 1238250"/>
                  <a:gd name="connsiteX357" fmla="*/ 344805 w 657225"/>
                  <a:gd name="connsiteY357" fmla="*/ 631508 h 1238250"/>
                  <a:gd name="connsiteX358" fmla="*/ 426720 w 657225"/>
                  <a:gd name="connsiteY358" fmla="*/ 628650 h 1238250"/>
                  <a:gd name="connsiteX359" fmla="*/ 410528 w 657225"/>
                  <a:gd name="connsiteY359" fmla="*/ 603885 h 1238250"/>
                  <a:gd name="connsiteX360" fmla="*/ 391478 w 657225"/>
                  <a:gd name="connsiteY360" fmla="*/ 627698 h 1238250"/>
                  <a:gd name="connsiteX361" fmla="*/ 408623 w 657225"/>
                  <a:gd name="connsiteY361" fmla="*/ 655320 h 1238250"/>
                  <a:gd name="connsiteX362" fmla="*/ 426720 w 657225"/>
                  <a:gd name="connsiteY362" fmla="*/ 628650 h 1238250"/>
                  <a:gd name="connsiteX363" fmla="*/ 510540 w 657225"/>
                  <a:gd name="connsiteY363" fmla="*/ 629603 h 1238250"/>
                  <a:gd name="connsiteX364" fmla="*/ 493395 w 657225"/>
                  <a:gd name="connsiteY364" fmla="*/ 603885 h 1238250"/>
                  <a:gd name="connsiteX365" fmla="*/ 474345 w 657225"/>
                  <a:gd name="connsiteY365" fmla="*/ 628650 h 1238250"/>
                  <a:gd name="connsiteX366" fmla="*/ 492443 w 657225"/>
                  <a:gd name="connsiteY366" fmla="*/ 656273 h 1238250"/>
                  <a:gd name="connsiteX367" fmla="*/ 510540 w 657225"/>
                  <a:gd name="connsiteY367" fmla="*/ 629603 h 1238250"/>
                  <a:gd name="connsiteX368" fmla="*/ 589598 w 657225"/>
                  <a:gd name="connsiteY368" fmla="*/ 628650 h 1238250"/>
                  <a:gd name="connsiteX369" fmla="*/ 571500 w 657225"/>
                  <a:gd name="connsiteY369" fmla="*/ 603885 h 1238250"/>
                  <a:gd name="connsiteX370" fmla="*/ 553403 w 657225"/>
                  <a:gd name="connsiteY370" fmla="*/ 628650 h 1238250"/>
                  <a:gd name="connsiteX371" fmla="*/ 571500 w 657225"/>
                  <a:gd name="connsiteY371" fmla="*/ 656273 h 1238250"/>
                  <a:gd name="connsiteX372" fmla="*/ 589598 w 657225"/>
                  <a:gd name="connsiteY372" fmla="*/ 628650 h 1238250"/>
                  <a:gd name="connsiteX373" fmla="*/ 99060 w 657225"/>
                  <a:gd name="connsiteY373" fmla="*/ 941070 h 1238250"/>
                  <a:gd name="connsiteX374" fmla="*/ 81915 w 657225"/>
                  <a:gd name="connsiteY374" fmla="*/ 914400 h 1238250"/>
                  <a:gd name="connsiteX375" fmla="*/ 63818 w 657225"/>
                  <a:gd name="connsiteY375" fmla="*/ 939165 h 1238250"/>
                  <a:gd name="connsiteX376" fmla="*/ 82868 w 657225"/>
                  <a:gd name="connsiteY376" fmla="*/ 966787 h 1238250"/>
                  <a:gd name="connsiteX377" fmla="*/ 99060 w 657225"/>
                  <a:gd name="connsiteY377" fmla="*/ 941070 h 1238250"/>
                  <a:gd name="connsiteX378" fmla="*/ 308610 w 657225"/>
                  <a:gd name="connsiteY378" fmla="*/ 939165 h 1238250"/>
                  <a:gd name="connsiteX379" fmla="*/ 325755 w 657225"/>
                  <a:gd name="connsiteY379" fmla="*/ 966787 h 1238250"/>
                  <a:gd name="connsiteX380" fmla="*/ 343853 w 657225"/>
                  <a:gd name="connsiteY380" fmla="*/ 942023 h 1238250"/>
                  <a:gd name="connsiteX381" fmla="*/ 324803 w 657225"/>
                  <a:gd name="connsiteY381" fmla="*/ 915353 h 1238250"/>
                  <a:gd name="connsiteX382" fmla="*/ 308610 w 657225"/>
                  <a:gd name="connsiteY382" fmla="*/ 939165 h 1238250"/>
                  <a:gd name="connsiteX383" fmla="*/ 391478 w 657225"/>
                  <a:gd name="connsiteY383" fmla="*/ 937260 h 1238250"/>
                  <a:gd name="connsiteX384" fmla="*/ 409575 w 657225"/>
                  <a:gd name="connsiteY384" fmla="*/ 966787 h 1238250"/>
                  <a:gd name="connsiteX385" fmla="*/ 426720 w 657225"/>
                  <a:gd name="connsiteY385" fmla="*/ 942975 h 1238250"/>
                  <a:gd name="connsiteX386" fmla="*/ 409575 w 657225"/>
                  <a:gd name="connsiteY386" fmla="*/ 914400 h 1238250"/>
                  <a:gd name="connsiteX387" fmla="*/ 391478 w 657225"/>
                  <a:gd name="connsiteY387" fmla="*/ 937260 h 1238250"/>
                  <a:gd name="connsiteX388" fmla="*/ 511492 w 657225"/>
                  <a:gd name="connsiteY388" fmla="*/ 947737 h 1238250"/>
                  <a:gd name="connsiteX389" fmla="*/ 492443 w 657225"/>
                  <a:gd name="connsiteY389" fmla="*/ 915353 h 1238250"/>
                  <a:gd name="connsiteX390" fmla="*/ 475298 w 657225"/>
                  <a:gd name="connsiteY390" fmla="*/ 941070 h 1238250"/>
                  <a:gd name="connsiteX391" fmla="*/ 492443 w 657225"/>
                  <a:gd name="connsiteY391" fmla="*/ 967740 h 1238250"/>
                  <a:gd name="connsiteX392" fmla="*/ 511492 w 657225"/>
                  <a:gd name="connsiteY392" fmla="*/ 947737 h 1238250"/>
                  <a:gd name="connsiteX393" fmla="*/ 589598 w 657225"/>
                  <a:gd name="connsiteY393" fmla="*/ 940117 h 1238250"/>
                  <a:gd name="connsiteX394" fmla="*/ 572453 w 657225"/>
                  <a:gd name="connsiteY394" fmla="*/ 915353 h 1238250"/>
                  <a:gd name="connsiteX395" fmla="*/ 553403 w 657225"/>
                  <a:gd name="connsiteY395" fmla="*/ 940117 h 1238250"/>
                  <a:gd name="connsiteX396" fmla="*/ 571500 w 657225"/>
                  <a:gd name="connsiteY396" fmla="*/ 967740 h 1238250"/>
                  <a:gd name="connsiteX397" fmla="*/ 589598 w 657225"/>
                  <a:gd name="connsiteY397" fmla="*/ 940117 h 1238250"/>
                  <a:gd name="connsiteX398" fmla="*/ 99060 w 657225"/>
                  <a:gd name="connsiteY398" fmla="*/ 705803 h 1238250"/>
                  <a:gd name="connsiteX399" fmla="*/ 80010 w 657225"/>
                  <a:gd name="connsiteY399" fmla="*/ 680085 h 1238250"/>
                  <a:gd name="connsiteX400" fmla="*/ 62865 w 657225"/>
                  <a:gd name="connsiteY400" fmla="*/ 708660 h 1238250"/>
                  <a:gd name="connsiteX401" fmla="*/ 80010 w 657225"/>
                  <a:gd name="connsiteY401" fmla="*/ 734378 h 1238250"/>
                  <a:gd name="connsiteX402" fmla="*/ 99060 w 657225"/>
                  <a:gd name="connsiteY402" fmla="*/ 705803 h 1238250"/>
                  <a:gd name="connsiteX403" fmla="*/ 264795 w 657225"/>
                  <a:gd name="connsiteY403" fmla="*/ 706755 h 1238250"/>
                  <a:gd name="connsiteX404" fmla="*/ 248603 w 657225"/>
                  <a:gd name="connsiteY404" fmla="*/ 681037 h 1238250"/>
                  <a:gd name="connsiteX405" fmla="*/ 229553 w 657225"/>
                  <a:gd name="connsiteY405" fmla="*/ 707708 h 1238250"/>
                  <a:gd name="connsiteX406" fmla="*/ 245745 w 657225"/>
                  <a:gd name="connsiteY406" fmla="*/ 734378 h 1238250"/>
                  <a:gd name="connsiteX407" fmla="*/ 264795 w 657225"/>
                  <a:gd name="connsiteY407" fmla="*/ 706755 h 1238250"/>
                  <a:gd name="connsiteX408" fmla="*/ 229553 w 657225"/>
                  <a:gd name="connsiteY408" fmla="*/ 943928 h 1238250"/>
                  <a:gd name="connsiteX409" fmla="*/ 246698 w 657225"/>
                  <a:gd name="connsiteY409" fmla="*/ 966787 h 1238250"/>
                  <a:gd name="connsiteX410" fmla="*/ 264795 w 657225"/>
                  <a:gd name="connsiteY410" fmla="*/ 941070 h 1238250"/>
                  <a:gd name="connsiteX411" fmla="*/ 247650 w 657225"/>
                  <a:gd name="connsiteY411" fmla="*/ 915353 h 1238250"/>
                  <a:gd name="connsiteX412" fmla="*/ 229553 w 657225"/>
                  <a:gd name="connsiteY412" fmla="*/ 943928 h 1238250"/>
                  <a:gd name="connsiteX413" fmla="*/ 264795 w 657225"/>
                  <a:gd name="connsiteY413" fmla="*/ 480060 h 1238250"/>
                  <a:gd name="connsiteX414" fmla="*/ 247650 w 657225"/>
                  <a:gd name="connsiteY414" fmla="*/ 450533 h 1238250"/>
                  <a:gd name="connsiteX415" fmla="*/ 229553 w 657225"/>
                  <a:gd name="connsiteY415" fmla="*/ 476250 h 1238250"/>
                  <a:gd name="connsiteX416" fmla="*/ 246698 w 657225"/>
                  <a:gd name="connsiteY416" fmla="*/ 501968 h 1238250"/>
                  <a:gd name="connsiteX417" fmla="*/ 264795 w 657225"/>
                  <a:gd name="connsiteY417" fmla="*/ 480060 h 1238250"/>
                  <a:gd name="connsiteX418" fmla="*/ 264795 w 657225"/>
                  <a:gd name="connsiteY418" fmla="*/ 321945 h 1238250"/>
                  <a:gd name="connsiteX419" fmla="*/ 246698 w 657225"/>
                  <a:gd name="connsiteY419" fmla="*/ 295275 h 1238250"/>
                  <a:gd name="connsiteX420" fmla="*/ 228600 w 657225"/>
                  <a:gd name="connsiteY420" fmla="*/ 320993 h 1238250"/>
                  <a:gd name="connsiteX421" fmla="*/ 245745 w 657225"/>
                  <a:gd name="connsiteY421" fmla="*/ 346710 h 1238250"/>
                  <a:gd name="connsiteX422" fmla="*/ 264795 w 657225"/>
                  <a:gd name="connsiteY422" fmla="*/ 321945 h 1238250"/>
                  <a:gd name="connsiteX423" fmla="*/ 426720 w 657225"/>
                  <a:gd name="connsiteY423" fmla="*/ 321945 h 1238250"/>
                  <a:gd name="connsiteX424" fmla="*/ 410528 w 657225"/>
                  <a:gd name="connsiteY424" fmla="*/ 295275 h 1238250"/>
                  <a:gd name="connsiteX425" fmla="*/ 391478 w 657225"/>
                  <a:gd name="connsiteY425" fmla="*/ 319087 h 1238250"/>
                  <a:gd name="connsiteX426" fmla="*/ 407670 w 657225"/>
                  <a:gd name="connsiteY426" fmla="*/ 346710 h 1238250"/>
                  <a:gd name="connsiteX427" fmla="*/ 426720 w 657225"/>
                  <a:gd name="connsiteY427" fmla="*/ 321945 h 1238250"/>
                  <a:gd name="connsiteX428" fmla="*/ 179070 w 657225"/>
                  <a:gd name="connsiteY428" fmla="*/ 164783 h 1238250"/>
                  <a:gd name="connsiteX429" fmla="*/ 162878 w 657225"/>
                  <a:gd name="connsiteY429" fmla="*/ 139065 h 1238250"/>
                  <a:gd name="connsiteX430" fmla="*/ 143828 w 657225"/>
                  <a:gd name="connsiteY430" fmla="*/ 163830 h 1238250"/>
                  <a:gd name="connsiteX431" fmla="*/ 160973 w 657225"/>
                  <a:gd name="connsiteY431" fmla="*/ 190500 h 1238250"/>
                  <a:gd name="connsiteX432" fmla="*/ 179070 w 657225"/>
                  <a:gd name="connsiteY432" fmla="*/ 164783 h 1238250"/>
                  <a:gd name="connsiteX433" fmla="*/ 426720 w 657225"/>
                  <a:gd name="connsiteY433" fmla="*/ 478155 h 1238250"/>
                  <a:gd name="connsiteX434" fmla="*/ 408623 w 657225"/>
                  <a:gd name="connsiteY434" fmla="*/ 450533 h 1238250"/>
                  <a:gd name="connsiteX435" fmla="*/ 390525 w 657225"/>
                  <a:gd name="connsiteY435" fmla="*/ 476250 h 1238250"/>
                  <a:gd name="connsiteX436" fmla="*/ 411480 w 657225"/>
                  <a:gd name="connsiteY436" fmla="*/ 501968 h 1238250"/>
                  <a:gd name="connsiteX437" fmla="*/ 426720 w 657225"/>
                  <a:gd name="connsiteY437" fmla="*/ 478155 h 1238250"/>
                  <a:gd name="connsiteX438" fmla="*/ 179070 w 657225"/>
                  <a:gd name="connsiteY438" fmla="*/ 84772 h 1238250"/>
                  <a:gd name="connsiteX439" fmla="*/ 160973 w 657225"/>
                  <a:gd name="connsiteY439" fmla="*/ 54293 h 1238250"/>
                  <a:gd name="connsiteX440" fmla="*/ 145733 w 657225"/>
                  <a:gd name="connsiteY440" fmla="*/ 80963 h 1238250"/>
                  <a:gd name="connsiteX441" fmla="*/ 163830 w 657225"/>
                  <a:gd name="connsiteY441" fmla="*/ 114300 h 1238250"/>
                  <a:gd name="connsiteX442" fmla="*/ 179070 w 657225"/>
                  <a:gd name="connsiteY442" fmla="*/ 84772 h 1238250"/>
                  <a:gd name="connsiteX443" fmla="*/ 179070 w 657225"/>
                  <a:gd name="connsiteY443" fmla="*/ 398145 h 1238250"/>
                  <a:gd name="connsiteX444" fmla="*/ 162878 w 657225"/>
                  <a:gd name="connsiteY444" fmla="*/ 368618 h 1238250"/>
                  <a:gd name="connsiteX445" fmla="*/ 144780 w 657225"/>
                  <a:gd name="connsiteY445" fmla="*/ 393383 h 1238250"/>
                  <a:gd name="connsiteX446" fmla="*/ 160973 w 657225"/>
                  <a:gd name="connsiteY446" fmla="*/ 424815 h 1238250"/>
                  <a:gd name="connsiteX447" fmla="*/ 179070 w 657225"/>
                  <a:gd name="connsiteY447" fmla="*/ 398145 h 1238250"/>
                  <a:gd name="connsiteX448" fmla="*/ 179070 w 657225"/>
                  <a:gd name="connsiteY448" fmla="*/ 1018223 h 1238250"/>
                  <a:gd name="connsiteX449" fmla="*/ 162878 w 657225"/>
                  <a:gd name="connsiteY449" fmla="*/ 989648 h 1238250"/>
                  <a:gd name="connsiteX450" fmla="*/ 144780 w 657225"/>
                  <a:gd name="connsiteY450" fmla="*/ 1017270 h 1238250"/>
                  <a:gd name="connsiteX451" fmla="*/ 160020 w 657225"/>
                  <a:gd name="connsiteY451" fmla="*/ 1046798 h 1238250"/>
                  <a:gd name="connsiteX452" fmla="*/ 179070 w 657225"/>
                  <a:gd name="connsiteY452" fmla="*/ 1018223 h 1238250"/>
                  <a:gd name="connsiteX453" fmla="*/ 264795 w 657225"/>
                  <a:gd name="connsiteY453" fmla="*/ 1100138 h 1238250"/>
                  <a:gd name="connsiteX454" fmla="*/ 246698 w 657225"/>
                  <a:gd name="connsiteY454" fmla="*/ 1071563 h 1238250"/>
                  <a:gd name="connsiteX455" fmla="*/ 229553 w 657225"/>
                  <a:gd name="connsiteY455" fmla="*/ 1094423 h 1238250"/>
                  <a:gd name="connsiteX456" fmla="*/ 244793 w 657225"/>
                  <a:gd name="connsiteY456" fmla="*/ 1121092 h 1238250"/>
                  <a:gd name="connsiteX457" fmla="*/ 264795 w 657225"/>
                  <a:gd name="connsiteY457" fmla="*/ 1100138 h 1238250"/>
                  <a:gd name="connsiteX458" fmla="*/ 308610 w 657225"/>
                  <a:gd name="connsiteY458" fmla="*/ 1091565 h 1238250"/>
                  <a:gd name="connsiteX459" fmla="*/ 325755 w 657225"/>
                  <a:gd name="connsiteY459" fmla="*/ 1121092 h 1238250"/>
                  <a:gd name="connsiteX460" fmla="*/ 344805 w 657225"/>
                  <a:gd name="connsiteY460" fmla="*/ 1096328 h 1238250"/>
                  <a:gd name="connsiteX461" fmla="*/ 327660 w 657225"/>
                  <a:gd name="connsiteY461" fmla="*/ 1070610 h 1238250"/>
                  <a:gd name="connsiteX462" fmla="*/ 308610 w 657225"/>
                  <a:gd name="connsiteY462" fmla="*/ 1091565 h 1238250"/>
                  <a:gd name="connsiteX463" fmla="*/ 589598 w 657225"/>
                  <a:gd name="connsiteY463" fmla="*/ 477203 h 1238250"/>
                  <a:gd name="connsiteX464" fmla="*/ 573405 w 657225"/>
                  <a:gd name="connsiteY464" fmla="*/ 451485 h 1238250"/>
                  <a:gd name="connsiteX465" fmla="*/ 554355 w 657225"/>
                  <a:gd name="connsiteY465" fmla="*/ 475297 h 1238250"/>
                  <a:gd name="connsiteX466" fmla="*/ 571500 w 657225"/>
                  <a:gd name="connsiteY466" fmla="*/ 501968 h 1238250"/>
                  <a:gd name="connsiteX467" fmla="*/ 589598 w 657225"/>
                  <a:gd name="connsiteY467" fmla="*/ 477203 h 1238250"/>
                  <a:gd name="connsiteX468" fmla="*/ 511492 w 657225"/>
                  <a:gd name="connsiteY468" fmla="*/ 468630 h 1238250"/>
                  <a:gd name="connsiteX469" fmla="*/ 494348 w 657225"/>
                  <a:gd name="connsiteY469" fmla="*/ 450533 h 1238250"/>
                  <a:gd name="connsiteX470" fmla="*/ 475298 w 657225"/>
                  <a:gd name="connsiteY470" fmla="*/ 475297 h 1238250"/>
                  <a:gd name="connsiteX471" fmla="*/ 494348 w 657225"/>
                  <a:gd name="connsiteY471" fmla="*/ 500062 h 1238250"/>
                  <a:gd name="connsiteX472" fmla="*/ 511492 w 657225"/>
                  <a:gd name="connsiteY472" fmla="*/ 468630 h 1238250"/>
                  <a:gd name="connsiteX473" fmla="*/ 344805 w 657225"/>
                  <a:gd name="connsiteY473" fmla="*/ 476250 h 1238250"/>
                  <a:gd name="connsiteX474" fmla="*/ 326708 w 657225"/>
                  <a:gd name="connsiteY474" fmla="*/ 451485 h 1238250"/>
                  <a:gd name="connsiteX475" fmla="*/ 308610 w 657225"/>
                  <a:gd name="connsiteY475" fmla="*/ 476250 h 1238250"/>
                  <a:gd name="connsiteX476" fmla="*/ 326708 w 657225"/>
                  <a:gd name="connsiteY476" fmla="*/ 501015 h 1238250"/>
                  <a:gd name="connsiteX477" fmla="*/ 344805 w 657225"/>
                  <a:gd name="connsiteY477" fmla="*/ 476250 h 1238250"/>
                  <a:gd name="connsiteX478" fmla="*/ 63818 w 657225"/>
                  <a:gd name="connsiteY478" fmla="*/ 474345 h 1238250"/>
                  <a:gd name="connsiteX479" fmla="*/ 80010 w 657225"/>
                  <a:gd name="connsiteY479" fmla="*/ 501015 h 1238250"/>
                  <a:gd name="connsiteX480" fmla="*/ 100013 w 657225"/>
                  <a:gd name="connsiteY480" fmla="*/ 477203 h 1238250"/>
                  <a:gd name="connsiteX481" fmla="*/ 83820 w 657225"/>
                  <a:gd name="connsiteY481" fmla="*/ 450533 h 1238250"/>
                  <a:gd name="connsiteX482" fmla="*/ 63818 w 657225"/>
                  <a:gd name="connsiteY482" fmla="*/ 474345 h 1238250"/>
                  <a:gd name="connsiteX483" fmla="*/ 99060 w 657225"/>
                  <a:gd name="connsiteY483" fmla="*/ 1097280 h 1238250"/>
                  <a:gd name="connsiteX484" fmla="*/ 82868 w 657225"/>
                  <a:gd name="connsiteY484" fmla="*/ 1071563 h 1238250"/>
                  <a:gd name="connsiteX485" fmla="*/ 63818 w 657225"/>
                  <a:gd name="connsiteY485" fmla="*/ 1095375 h 1238250"/>
                  <a:gd name="connsiteX486" fmla="*/ 80963 w 657225"/>
                  <a:gd name="connsiteY486" fmla="*/ 1122045 h 1238250"/>
                  <a:gd name="connsiteX487" fmla="*/ 99060 w 657225"/>
                  <a:gd name="connsiteY487" fmla="*/ 1097280 h 1238250"/>
                  <a:gd name="connsiteX488" fmla="*/ 179070 w 657225"/>
                  <a:gd name="connsiteY488" fmla="*/ 242887 h 1238250"/>
                  <a:gd name="connsiteX489" fmla="*/ 161925 w 657225"/>
                  <a:gd name="connsiteY489" fmla="*/ 216218 h 1238250"/>
                  <a:gd name="connsiteX490" fmla="*/ 145733 w 657225"/>
                  <a:gd name="connsiteY490" fmla="*/ 242887 h 1238250"/>
                  <a:gd name="connsiteX491" fmla="*/ 161925 w 657225"/>
                  <a:gd name="connsiteY491" fmla="*/ 270510 h 1238250"/>
                  <a:gd name="connsiteX492" fmla="*/ 179070 w 657225"/>
                  <a:gd name="connsiteY492" fmla="*/ 242887 h 1238250"/>
                  <a:gd name="connsiteX493" fmla="*/ 179070 w 657225"/>
                  <a:gd name="connsiteY493" fmla="*/ 707708 h 1238250"/>
                  <a:gd name="connsiteX494" fmla="*/ 161925 w 657225"/>
                  <a:gd name="connsiteY494" fmla="*/ 681037 h 1238250"/>
                  <a:gd name="connsiteX495" fmla="*/ 144780 w 657225"/>
                  <a:gd name="connsiteY495" fmla="*/ 706755 h 1238250"/>
                  <a:gd name="connsiteX496" fmla="*/ 162878 w 657225"/>
                  <a:gd name="connsiteY496" fmla="*/ 734378 h 1238250"/>
                  <a:gd name="connsiteX497" fmla="*/ 179070 w 657225"/>
                  <a:gd name="connsiteY497" fmla="*/ 707708 h 1238250"/>
                  <a:gd name="connsiteX498" fmla="*/ 179070 w 657225"/>
                  <a:gd name="connsiteY498" fmla="*/ 479108 h 1238250"/>
                  <a:gd name="connsiteX499" fmla="*/ 161925 w 657225"/>
                  <a:gd name="connsiteY499" fmla="*/ 450533 h 1238250"/>
                  <a:gd name="connsiteX500" fmla="*/ 144780 w 657225"/>
                  <a:gd name="connsiteY500" fmla="*/ 476250 h 1238250"/>
                  <a:gd name="connsiteX501" fmla="*/ 161925 w 657225"/>
                  <a:gd name="connsiteY501" fmla="*/ 500062 h 1238250"/>
                  <a:gd name="connsiteX502" fmla="*/ 179070 w 657225"/>
                  <a:gd name="connsiteY502" fmla="*/ 479108 h 1238250"/>
                  <a:gd name="connsiteX503" fmla="*/ 144780 w 657225"/>
                  <a:gd name="connsiteY503" fmla="*/ 1097280 h 1238250"/>
                  <a:gd name="connsiteX504" fmla="*/ 160973 w 657225"/>
                  <a:gd name="connsiteY504" fmla="*/ 1121092 h 1238250"/>
                  <a:gd name="connsiteX505" fmla="*/ 178118 w 657225"/>
                  <a:gd name="connsiteY505" fmla="*/ 1095375 h 1238250"/>
                  <a:gd name="connsiteX506" fmla="*/ 161925 w 657225"/>
                  <a:gd name="connsiteY506" fmla="*/ 1071563 h 1238250"/>
                  <a:gd name="connsiteX507" fmla="*/ 144780 w 657225"/>
                  <a:gd name="connsiteY507" fmla="*/ 1097280 h 123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Lst>
                <a:rect l="l" t="t" r="r" b="b"/>
                <a:pathLst>
                  <a:path w="657225" h="1238250">
                    <a:moveTo>
                      <a:pt x="512445" y="1097280"/>
                    </a:moveTo>
                    <a:cubicBezTo>
                      <a:pt x="507683" y="1087755"/>
                      <a:pt x="517208" y="1069658"/>
                      <a:pt x="493395" y="1071563"/>
                    </a:cubicBezTo>
                    <a:cubicBezTo>
                      <a:pt x="479108" y="1073467"/>
                      <a:pt x="473393" y="1076325"/>
                      <a:pt x="474345" y="1090613"/>
                    </a:cubicBezTo>
                    <a:cubicBezTo>
                      <a:pt x="475298" y="1105853"/>
                      <a:pt x="446723" y="1123950"/>
                      <a:pt x="432435" y="1119188"/>
                    </a:cubicBezTo>
                    <a:cubicBezTo>
                      <a:pt x="422910" y="1116330"/>
                      <a:pt x="427673" y="1107758"/>
                      <a:pt x="426720" y="1102042"/>
                    </a:cubicBezTo>
                    <a:cubicBezTo>
                      <a:pt x="423863" y="1089660"/>
                      <a:pt x="435293" y="1070610"/>
                      <a:pt x="408623" y="1071563"/>
                    </a:cubicBezTo>
                    <a:cubicBezTo>
                      <a:pt x="391478" y="1071563"/>
                      <a:pt x="391478" y="1080135"/>
                      <a:pt x="391478" y="1092517"/>
                    </a:cubicBezTo>
                    <a:cubicBezTo>
                      <a:pt x="390525" y="1111567"/>
                      <a:pt x="391478" y="1126808"/>
                      <a:pt x="417195" y="1119188"/>
                    </a:cubicBezTo>
                    <a:cubicBezTo>
                      <a:pt x="415290" y="1127760"/>
                      <a:pt x="408623" y="1127760"/>
                      <a:pt x="402908" y="1129665"/>
                    </a:cubicBezTo>
                    <a:cubicBezTo>
                      <a:pt x="365760" y="1143000"/>
                      <a:pt x="323850" y="1142048"/>
                      <a:pt x="287655" y="1160145"/>
                    </a:cubicBezTo>
                    <a:cubicBezTo>
                      <a:pt x="279083" y="1163955"/>
                      <a:pt x="264795" y="1174433"/>
                      <a:pt x="261938" y="1150620"/>
                    </a:cubicBezTo>
                    <a:cubicBezTo>
                      <a:pt x="260985" y="1140142"/>
                      <a:pt x="246698" y="1146810"/>
                      <a:pt x="239078" y="1145858"/>
                    </a:cubicBezTo>
                    <a:cubicBezTo>
                      <a:pt x="228600" y="1144905"/>
                      <a:pt x="230505" y="1153478"/>
                      <a:pt x="229553" y="1160145"/>
                    </a:cubicBezTo>
                    <a:cubicBezTo>
                      <a:pt x="227648" y="1173480"/>
                      <a:pt x="195263" y="1192530"/>
                      <a:pt x="184785" y="1186815"/>
                    </a:cubicBezTo>
                    <a:cubicBezTo>
                      <a:pt x="176213" y="1182053"/>
                      <a:pt x="180023" y="1172528"/>
                      <a:pt x="180023" y="1165860"/>
                    </a:cubicBezTo>
                    <a:cubicBezTo>
                      <a:pt x="180023" y="1152525"/>
                      <a:pt x="178118" y="1144905"/>
                      <a:pt x="161925" y="1145858"/>
                    </a:cubicBezTo>
                    <a:cubicBezTo>
                      <a:pt x="146685" y="1145858"/>
                      <a:pt x="143828" y="1153478"/>
                      <a:pt x="145733" y="1164908"/>
                    </a:cubicBezTo>
                    <a:cubicBezTo>
                      <a:pt x="151448" y="1194435"/>
                      <a:pt x="137160" y="1204913"/>
                      <a:pt x="109538" y="1210628"/>
                    </a:cubicBezTo>
                    <a:cubicBezTo>
                      <a:pt x="74295" y="1217295"/>
                      <a:pt x="39053" y="1229678"/>
                      <a:pt x="4763" y="1239203"/>
                    </a:cubicBezTo>
                    <a:cubicBezTo>
                      <a:pt x="-952" y="1229678"/>
                      <a:pt x="953" y="1221105"/>
                      <a:pt x="953" y="1212533"/>
                    </a:cubicBezTo>
                    <a:cubicBezTo>
                      <a:pt x="953" y="818198"/>
                      <a:pt x="953" y="422910"/>
                      <a:pt x="0" y="28575"/>
                    </a:cubicBezTo>
                    <a:cubicBezTo>
                      <a:pt x="0" y="4763"/>
                      <a:pt x="6668" y="0"/>
                      <a:pt x="29528" y="0"/>
                    </a:cubicBezTo>
                    <a:cubicBezTo>
                      <a:pt x="232410" y="952"/>
                      <a:pt x="434340" y="952"/>
                      <a:pt x="637223" y="0"/>
                    </a:cubicBezTo>
                    <a:cubicBezTo>
                      <a:pt x="659130" y="0"/>
                      <a:pt x="664845" y="5715"/>
                      <a:pt x="664845" y="26670"/>
                    </a:cubicBezTo>
                    <a:cubicBezTo>
                      <a:pt x="663893" y="366712"/>
                      <a:pt x="663893" y="706755"/>
                      <a:pt x="664845" y="1045845"/>
                    </a:cubicBezTo>
                    <a:cubicBezTo>
                      <a:pt x="664845" y="1062990"/>
                      <a:pt x="667703" y="1073467"/>
                      <a:pt x="641033" y="1068705"/>
                    </a:cubicBezTo>
                    <a:cubicBezTo>
                      <a:pt x="616268" y="1063942"/>
                      <a:pt x="587693" y="1069658"/>
                      <a:pt x="562928" y="1074420"/>
                    </a:cubicBezTo>
                    <a:cubicBezTo>
                      <a:pt x="547688" y="1078230"/>
                      <a:pt x="533400" y="1097280"/>
                      <a:pt x="512445" y="1097280"/>
                    </a:cubicBezTo>
                    <a:close/>
                    <a:moveTo>
                      <a:pt x="180023" y="862965"/>
                    </a:moveTo>
                    <a:cubicBezTo>
                      <a:pt x="180023" y="847725"/>
                      <a:pt x="183833" y="833437"/>
                      <a:pt x="160973" y="834390"/>
                    </a:cubicBezTo>
                    <a:cubicBezTo>
                      <a:pt x="134303" y="835342"/>
                      <a:pt x="145733" y="853440"/>
                      <a:pt x="143828" y="865823"/>
                    </a:cubicBezTo>
                    <a:cubicBezTo>
                      <a:pt x="141923" y="878205"/>
                      <a:pt x="140018" y="890587"/>
                      <a:pt x="161925" y="891540"/>
                    </a:cubicBezTo>
                    <a:cubicBezTo>
                      <a:pt x="188595" y="890587"/>
                      <a:pt x="178118" y="873442"/>
                      <a:pt x="180023" y="862965"/>
                    </a:cubicBezTo>
                    <a:close/>
                    <a:moveTo>
                      <a:pt x="180975" y="552450"/>
                    </a:moveTo>
                    <a:cubicBezTo>
                      <a:pt x="179070" y="541020"/>
                      <a:pt x="188595" y="524828"/>
                      <a:pt x="162878" y="524828"/>
                    </a:cubicBezTo>
                    <a:cubicBezTo>
                      <a:pt x="140018" y="524828"/>
                      <a:pt x="142875" y="538162"/>
                      <a:pt x="143828" y="551498"/>
                    </a:cubicBezTo>
                    <a:cubicBezTo>
                      <a:pt x="144780" y="564833"/>
                      <a:pt x="136208" y="581978"/>
                      <a:pt x="162878" y="581025"/>
                    </a:cubicBezTo>
                    <a:cubicBezTo>
                      <a:pt x="186690" y="581025"/>
                      <a:pt x="179070" y="564833"/>
                      <a:pt x="180975" y="552450"/>
                    </a:cubicBezTo>
                    <a:close/>
                    <a:moveTo>
                      <a:pt x="427673" y="85725"/>
                    </a:moveTo>
                    <a:cubicBezTo>
                      <a:pt x="421958" y="76200"/>
                      <a:pt x="438150" y="54293"/>
                      <a:pt x="408623" y="55245"/>
                    </a:cubicBezTo>
                    <a:cubicBezTo>
                      <a:pt x="382905" y="56197"/>
                      <a:pt x="391478" y="73343"/>
                      <a:pt x="392430" y="83820"/>
                    </a:cubicBezTo>
                    <a:cubicBezTo>
                      <a:pt x="393383" y="96202"/>
                      <a:pt x="381000" y="117157"/>
                      <a:pt x="410528" y="116205"/>
                    </a:cubicBezTo>
                    <a:cubicBezTo>
                      <a:pt x="435293" y="116205"/>
                      <a:pt x="423863" y="99060"/>
                      <a:pt x="427673" y="85725"/>
                    </a:cubicBezTo>
                    <a:close/>
                    <a:moveTo>
                      <a:pt x="228600" y="86677"/>
                    </a:moveTo>
                    <a:cubicBezTo>
                      <a:pt x="233363" y="96202"/>
                      <a:pt x="219075" y="116205"/>
                      <a:pt x="246698" y="116205"/>
                    </a:cubicBezTo>
                    <a:cubicBezTo>
                      <a:pt x="272415" y="116205"/>
                      <a:pt x="264795" y="98107"/>
                      <a:pt x="264795" y="85725"/>
                    </a:cubicBezTo>
                    <a:cubicBezTo>
                      <a:pt x="264795" y="73343"/>
                      <a:pt x="274320" y="55245"/>
                      <a:pt x="247650" y="55245"/>
                    </a:cubicBezTo>
                    <a:cubicBezTo>
                      <a:pt x="220028" y="54293"/>
                      <a:pt x="232410" y="73343"/>
                      <a:pt x="228600" y="86677"/>
                    </a:cubicBezTo>
                    <a:close/>
                    <a:moveTo>
                      <a:pt x="180023" y="788670"/>
                    </a:moveTo>
                    <a:cubicBezTo>
                      <a:pt x="180023" y="772478"/>
                      <a:pt x="184785" y="759143"/>
                      <a:pt x="162878" y="759143"/>
                    </a:cubicBezTo>
                    <a:cubicBezTo>
                      <a:pt x="141923" y="759143"/>
                      <a:pt x="142875" y="769620"/>
                      <a:pt x="143828" y="783908"/>
                    </a:cubicBezTo>
                    <a:cubicBezTo>
                      <a:pt x="144780" y="797243"/>
                      <a:pt x="139065" y="811530"/>
                      <a:pt x="162878" y="811530"/>
                    </a:cubicBezTo>
                    <a:cubicBezTo>
                      <a:pt x="184785" y="810578"/>
                      <a:pt x="180023" y="797243"/>
                      <a:pt x="180023" y="788670"/>
                    </a:cubicBezTo>
                    <a:close/>
                    <a:moveTo>
                      <a:pt x="143828" y="626745"/>
                    </a:moveTo>
                    <a:cubicBezTo>
                      <a:pt x="143828" y="641985"/>
                      <a:pt x="139065" y="656273"/>
                      <a:pt x="162878" y="655320"/>
                    </a:cubicBezTo>
                    <a:cubicBezTo>
                      <a:pt x="184785" y="654368"/>
                      <a:pt x="180023" y="641033"/>
                      <a:pt x="180023" y="629603"/>
                    </a:cubicBezTo>
                    <a:cubicBezTo>
                      <a:pt x="180023" y="617220"/>
                      <a:pt x="184785" y="603885"/>
                      <a:pt x="161925" y="603885"/>
                    </a:cubicBezTo>
                    <a:cubicBezTo>
                      <a:pt x="141923" y="603885"/>
                      <a:pt x="142875" y="615315"/>
                      <a:pt x="143828" y="626745"/>
                    </a:cubicBezTo>
                    <a:close/>
                    <a:moveTo>
                      <a:pt x="180023" y="319087"/>
                    </a:moveTo>
                    <a:cubicBezTo>
                      <a:pt x="180975" y="305753"/>
                      <a:pt x="182880" y="294322"/>
                      <a:pt x="161925" y="294322"/>
                    </a:cubicBezTo>
                    <a:cubicBezTo>
                      <a:pt x="140018" y="294322"/>
                      <a:pt x="143828" y="306705"/>
                      <a:pt x="143828" y="320040"/>
                    </a:cubicBezTo>
                    <a:cubicBezTo>
                      <a:pt x="143828" y="331470"/>
                      <a:pt x="139065" y="345758"/>
                      <a:pt x="160973" y="346710"/>
                    </a:cubicBezTo>
                    <a:cubicBezTo>
                      <a:pt x="183833" y="346710"/>
                      <a:pt x="180975" y="333375"/>
                      <a:pt x="180023" y="319087"/>
                    </a:cubicBezTo>
                    <a:close/>
                    <a:moveTo>
                      <a:pt x="143828" y="936308"/>
                    </a:moveTo>
                    <a:cubicBezTo>
                      <a:pt x="144780" y="952500"/>
                      <a:pt x="139065" y="967740"/>
                      <a:pt x="162878" y="967740"/>
                    </a:cubicBezTo>
                    <a:cubicBezTo>
                      <a:pt x="184785" y="967740"/>
                      <a:pt x="180975" y="954405"/>
                      <a:pt x="180975" y="942023"/>
                    </a:cubicBezTo>
                    <a:cubicBezTo>
                      <a:pt x="180975" y="930592"/>
                      <a:pt x="185738" y="916305"/>
                      <a:pt x="163830" y="916305"/>
                    </a:cubicBezTo>
                    <a:cubicBezTo>
                      <a:pt x="142875" y="915353"/>
                      <a:pt x="141923" y="924878"/>
                      <a:pt x="143828" y="936308"/>
                    </a:cubicBezTo>
                    <a:close/>
                    <a:moveTo>
                      <a:pt x="62865" y="553403"/>
                    </a:moveTo>
                    <a:cubicBezTo>
                      <a:pt x="64770" y="564833"/>
                      <a:pt x="55245" y="581025"/>
                      <a:pt x="80010" y="581025"/>
                    </a:cubicBezTo>
                    <a:cubicBezTo>
                      <a:pt x="103823" y="581978"/>
                      <a:pt x="99060" y="567690"/>
                      <a:pt x="99060" y="554355"/>
                    </a:cubicBezTo>
                    <a:cubicBezTo>
                      <a:pt x="98108" y="541973"/>
                      <a:pt x="106680" y="524828"/>
                      <a:pt x="80963" y="524828"/>
                    </a:cubicBezTo>
                    <a:cubicBezTo>
                      <a:pt x="56198" y="524828"/>
                      <a:pt x="64770" y="541020"/>
                      <a:pt x="62865" y="553403"/>
                    </a:cubicBezTo>
                    <a:close/>
                    <a:moveTo>
                      <a:pt x="100013" y="82868"/>
                    </a:moveTo>
                    <a:cubicBezTo>
                      <a:pt x="94298" y="75247"/>
                      <a:pt x="111443" y="55245"/>
                      <a:pt x="82868" y="54293"/>
                    </a:cubicBezTo>
                    <a:cubicBezTo>
                      <a:pt x="60008" y="53340"/>
                      <a:pt x="61913" y="67627"/>
                      <a:pt x="63818" y="80963"/>
                    </a:cubicBezTo>
                    <a:cubicBezTo>
                      <a:pt x="65723" y="93345"/>
                      <a:pt x="51435" y="113347"/>
                      <a:pt x="80010" y="115252"/>
                    </a:cubicBezTo>
                    <a:cubicBezTo>
                      <a:pt x="105728" y="116205"/>
                      <a:pt x="98108" y="99060"/>
                      <a:pt x="100013" y="82868"/>
                    </a:cubicBezTo>
                    <a:close/>
                    <a:moveTo>
                      <a:pt x="264795" y="552450"/>
                    </a:moveTo>
                    <a:cubicBezTo>
                      <a:pt x="261938" y="541973"/>
                      <a:pt x="272415" y="524828"/>
                      <a:pt x="247650" y="524828"/>
                    </a:cubicBezTo>
                    <a:cubicBezTo>
                      <a:pt x="223838" y="524828"/>
                      <a:pt x="229553" y="540068"/>
                      <a:pt x="229553" y="552450"/>
                    </a:cubicBezTo>
                    <a:cubicBezTo>
                      <a:pt x="229553" y="563880"/>
                      <a:pt x="221933" y="581025"/>
                      <a:pt x="246698" y="581025"/>
                    </a:cubicBezTo>
                    <a:cubicBezTo>
                      <a:pt x="270510" y="581978"/>
                      <a:pt x="263843" y="565785"/>
                      <a:pt x="264795" y="552450"/>
                    </a:cubicBezTo>
                    <a:close/>
                    <a:moveTo>
                      <a:pt x="308610" y="82868"/>
                    </a:moveTo>
                    <a:cubicBezTo>
                      <a:pt x="311468" y="95250"/>
                      <a:pt x="299085" y="115252"/>
                      <a:pt x="327660" y="114300"/>
                    </a:cubicBezTo>
                    <a:cubicBezTo>
                      <a:pt x="354330" y="113347"/>
                      <a:pt x="343853" y="95250"/>
                      <a:pt x="343853" y="82868"/>
                    </a:cubicBezTo>
                    <a:cubicBezTo>
                      <a:pt x="344805" y="70485"/>
                      <a:pt x="351473" y="53340"/>
                      <a:pt x="325755" y="53340"/>
                    </a:cubicBezTo>
                    <a:cubicBezTo>
                      <a:pt x="300990" y="55245"/>
                      <a:pt x="310515" y="71438"/>
                      <a:pt x="308610" y="82868"/>
                    </a:cubicBezTo>
                    <a:close/>
                    <a:moveTo>
                      <a:pt x="511492" y="84772"/>
                    </a:moveTo>
                    <a:cubicBezTo>
                      <a:pt x="508635" y="72390"/>
                      <a:pt x="519113" y="54293"/>
                      <a:pt x="492443" y="54293"/>
                    </a:cubicBezTo>
                    <a:cubicBezTo>
                      <a:pt x="467678" y="54293"/>
                      <a:pt x="474345" y="70485"/>
                      <a:pt x="475298" y="81915"/>
                    </a:cubicBezTo>
                    <a:cubicBezTo>
                      <a:pt x="476250" y="94297"/>
                      <a:pt x="464820" y="114300"/>
                      <a:pt x="493395" y="114300"/>
                    </a:cubicBezTo>
                    <a:cubicBezTo>
                      <a:pt x="520065" y="115252"/>
                      <a:pt x="507683" y="96202"/>
                      <a:pt x="511492" y="84772"/>
                    </a:cubicBezTo>
                    <a:close/>
                    <a:moveTo>
                      <a:pt x="553403" y="85725"/>
                    </a:moveTo>
                    <a:cubicBezTo>
                      <a:pt x="558165" y="96202"/>
                      <a:pt x="544830" y="115252"/>
                      <a:pt x="571500" y="115252"/>
                    </a:cubicBezTo>
                    <a:cubicBezTo>
                      <a:pt x="600075" y="115252"/>
                      <a:pt x="588645" y="95250"/>
                      <a:pt x="589598" y="82868"/>
                    </a:cubicBezTo>
                    <a:cubicBezTo>
                      <a:pt x="590550" y="70485"/>
                      <a:pt x="596265" y="55245"/>
                      <a:pt x="572453" y="55245"/>
                    </a:cubicBezTo>
                    <a:cubicBezTo>
                      <a:pt x="544830" y="54293"/>
                      <a:pt x="556260" y="72390"/>
                      <a:pt x="553403" y="85725"/>
                    </a:cubicBezTo>
                    <a:close/>
                    <a:moveTo>
                      <a:pt x="426720" y="554355"/>
                    </a:moveTo>
                    <a:cubicBezTo>
                      <a:pt x="424815" y="541973"/>
                      <a:pt x="434340" y="523875"/>
                      <a:pt x="407670" y="524828"/>
                    </a:cubicBezTo>
                    <a:cubicBezTo>
                      <a:pt x="381953" y="525780"/>
                      <a:pt x="392430" y="542925"/>
                      <a:pt x="391478" y="553403"/>
                    </a:cubicBezTo>
                    <a:cubicBezTo>
                      <a:pt x="390525" y="566737"/>
                      <a:pt x="386715" y="581025"/>
                      <a:pt x="409575" y="581025"/>
                    </a:cubicBezTo>
                    <a:cubicBezTo>
                      <a:pt x="433388" y="581025"/>
                      <a:pt x="425768" y="565785"/>
                      <a:pt x="426720" y="554355"/>
                    </a:cubicBezTo>
                    <a:close/>
                    <a:moveTo>
                      <a:pt x="510540" y="552450"/>
                    </a:moveTo>
                    <a:cubicBezTo>
                      <a:pt x="509588" y="541020"/>
                      <a:pt x="518160" y="523875"/>
                      <a:pt x="491490" y="524828"/>
                    </a:cubicBezTo>
                    <a:cubicBezTo>
                      <a:pt x="468630" y="525780"/>
                      <a:pt x="474345" y="540068"/>
                      <a:pt x="475298" y="551498"/>
                    </a:cubicBezTo>
                    <a:cubicBezTo>
                      <a:pt x="476250" y="562928"/>
                      <a:pt x="465773" y="580073"/>
                      <a:pt x="491490" y="581025"/>
                    </a:cubicBezTo>
                    <a:cubicBezTo>
                      <a:pt x="514350" y="581978"/>
                      <a:pt x="511492" y="567690"/>
                      <a:pt x="510540" y="552450"/>
                    </a:cubicBezTo>
                    <a:close/>
                    <a:moveTo>
                      <a:pt x="589598" y="553403"/>
                    </a:moveTo>
                    <a:cubicBezTo>
                      <a:pt x="587693" y="541973"/>
                      <a:pt x="597218" y="525780"/>
                      <a:pt x="572453" y="524828"/>
                    </a:cubicBezTo>
                    <a:cubicBezTo>
                      <a:pt x="546735" y="524828"/>
                      <a:pt x="554355" y="541973"/>
                      <a:pt x="554355" y="554355"/>
                    </a:cubicBezTo>
                    <a:cubicBezTo>
                      <a:pt x="553403" y="567690"/>
                      <a:pt x="549593" y="581978"/>
                      <a:pt x="572453" y="581025"/>
                    </a:cubicBezTo>
                    <a:cubicBezTo>
                      <a:pt x="597218" y="581025"/>
                      <a:pt x="587693" y="564833"/>
                      <a:pt x="589598" y="553403"/>
                    </a:cubicBezTo>
                    <a:close/>
                    <a:moveTo>
                      <a:pt x="62865" y="862965"/>
                    </a:moveTo>
                    <a:cubicBezTo>
                      <a:pt x="65723" y="874395"/>
                      <a:pt x="55245" y="890587"/>
                      <a:pt x="80010" y="891540"/>
                    </a:cubicBezTo>
                    <a:cubicBezTo>
                      <a:pt x="103823" y="891540"/>
                      <a:pt x="99060" y="877253"/>
                      <a:pt x="98108" y="864870"/>
                    </a:cubicBezTo>
                    <a:cubicBezTo>
                      <a:pt x="97155" y="852487"/>
                      <a:pt x="106680" y="834390"/>
                      <a:pt x="80010" y="834390"/>
                    </a:cubicBezTo>
                    <a:cubicBezTo>
                      <a:pt x="56198" y="834390"/>
                      <a:pt x="65723" y="850583"/>
                      <a:pt x="62865" y="862965"/>
                    </a:cubicBezTo>
                    <a:close/>
                    <a:moveTo>
                      <a:pt x="264795" y="862012"/>
                    </a:moveTo>
                    <a:cubicBezTo>
                      <a:pt x="262890" y="849630"/>
                      <a:pt x="271463" y="833437"/>
                      <a:pt x="246698" y="833437"/>
                    </a:cubicBezTo>
                    <a:cubicBezTo>
                      <a:pt x="221933" y="833437"/>
                      <a:pt x="229553" y="849630"/>
                      <a:pt x="229553" y="862012"/>
                    </a:cubicBezTo>
                    <a:cubicBezTo>
                      <a:pt x="229553" y="874395"/>
                      <a:pt x="221933" y="890587"/>
                      <a:pt x="246698" y="890587"/>
                    </a:cubicBezTo>
                    <a:cubicBezTo>
                      <a:pt x="271463" y="890587"/>
                      <a:pt x="262890" y="874395"/>
                      <a:pt x="264795" y="862012"/>
                    </a:cubicBezTo>
                    <a:close/>
                    <a:moveTo>
                      <a:pt x="344805" y="862965"/>
                    </a:moveTo>
                    <a:cubicBezTo>
                      <a:pt x="343853" y="849630"/>
                      <a:pt x="351473" y="832485"/>
                      <a:pt x="325755" y="833437"/>
                    </a:cubicBezTo>
                    <a:cubicBezTo>
                      <a:pt x="302895" y="834390"/>
                      <a:pt x="308610" y="848678"/>
                      <a:pt x="309563" y="860108"/>
                    </a:cubicBezTo>
                    <a:cubicBezTo>
                      <a:pt x="310515" y="872490"/>
                      <a:pt x="300038" y="890587"/>
                      <a:pt x="326708" y="890587"/>
                    </a:cubicBezTo>
                    <a:cubicBezTo>
                      <a:pt x="350520" y="890587"/>
                      <a:pt x="342900" y="875348"/>
                      <a:pt x="344805" y="862965"/>
                    </a:cubicBezTo>
                    <a:close/>
                    <a:moveTo>
                      <a:pt x="390525" y="862012"/>
                    </a:moveTo>
                    <a:cubicBezTo>
                      <a:pt x="392430" y="874395"/>
                      <a:pt x="383858" y="890587"/>
                      <a:pt x="408623" y="890587"/>
                    </a:cubicBezTo>
                    <a:cubicBezTo>
                      <a:pt x="435293" y="890587"/>
                      <a:pt x="425768" y="872490"/>
                      <a:pt x="426720" y="860108"/>
                    </a:cubicBezTo>
                    <a:cubicBezTo>
                      <a:pt x="427673" y="846773"/>
                      <a:pt x="431483" y="832485"/>
                      <a:pt x="407670" y="833437"/>
                    </a:cubicBezTo>
                    <a:cubicBezTo>
                      <a:pt x="382905" y="834390"/>
                      <a:pt x="393383" y="851535"/>
                      <a:pt x="390525" y="862012"/>
                    </a:cubicBezTo>
                    <a:close/>
                    <a:moveTo>
                      <a:pt x="511492" y="862012"/>
                    </a:moveTo>
                    <a:cubicBezTo>
                      <a:pt x="508635" y="850583"/>
                      <a:pt x="518160" y="834390"/>
                      <a:pt x="493395" y="834390"/>
                    </a:cubicBezTo>
                    <a:cubicBezTo>
                      <a:pt x="469583" y="834390"/>
                      <a:pt x="475298" y="849630"/>
                      <a:pt x="475298" y="862012"/>
                    </a:cubicBezTo>
                    <a:cubicBezTo>
                      <a:pt x="475298" y="874395"/>
                      <a:pt x="467678" y="891540"/>
                      <a:pt x="493395" y="891540"/>
                    </a:cubicBezTo>
                    <a:cubicBezTo>
                      <a:pt x="519113" y="890587"/>
                      <a:pt x="508635" y="873442"/>
                      <a:pt x="511492" y="862012"/>
                    </a:cubicBezTo>
                    <a:close/>
                    <a:moveTo>
                      <a:pt x="589598" y="862012"/>
                    </a:moveTo>
                    <a:cubicBezTo>
                      <a:pt x="588645" y="849630"/>
                      <a:pt x="596265" y="834390"/>
                      <a:pt x="571500" y="834390"/>
                    </a:cubicBezTo>
                    <a:cubicBezTo>
                      <a:pt x="546735" y="834390"/>
                      <a:pt x="553403" y="850583"/>
                      <a:pt x="554355" y="862012"/>
                    </a:cubicBezTo>
                    <a:cubicBezTo>
                      <a:pt x="555308" y="873442"/>
                      <a:pt x="544830" y="890587"/>
                      <a:pt x="570548" y="890587"/>
                    </a:cubicBezTo>
                    <a:cubicBezTo>
                      <a:pt x="596265" y="891540"/>
                      <a:pt x="588645" y="874395"/>
                      <a:pt x="589598" y="862012"/>
                    </a:cubicBezTo>
                    <a:close/>
                    <a:moveTo>
                      <a:pt x="100013" y="1018223"/>
                    </a:moveTo>
                    <a:cubicBezTo>
                      <a:pt x="96203" y="1007745"/>
                      <a:pt x="108585" y="990600"/>
                      <a:pt x="82868" y="989648"/>
                    </a:cubicBezTo>
                    <a:cubicBezTo>
                      <a:pt x="57150" y="988695"/>
                      <a:pt x="63818" y="1004887"/>
                      <a:pt x="63818" y="1018223"/>
                    </a:cubicBezTo>
                    <a:cubicBezTo>
                      <a:pt x="63818" y="1031558"/>
                      <a:pt x="57150" y="1047750"/>
                      <a:pt x="82868" y="1046798"/>
                    </a:cubicBezTo>
                    <a:cubicBezTo>
                      <a:pt x="107633" y="1046798"/>
                      <a:pt x="96203" y="1029653"/>
                      <a:pt x="100013" y="1018223"/>
                    </a:cubicBezTo>
                    <a:close/>
                    <a:moveTo>
                      <a:pt x="264795" y="1018223"/>
                    </a:moveTo>
                    <a:cubicBezTo>
                      <a:pt x="261938" y="1006792"/>
                      <a:pt x="272415" y="989648"/>
                      <a:pt x="247650" y="989648"/>
                    </a:cubicBezTo>
                    <a:cubicBezTo>
                      <a:pt x="223838" y="989648"/>
                      <a:pt x="228600" y="1004887"/>
                      <a:pt x="229553" y="1017270"/>
                    </a:cubicBezTo>
                    <a:cubicBezTo>
                      <a:pt x="230505" y="1029653"/>
                      <a:pt x="220980" y="1047750"/>
                      <a:pt x="247650" y="1047750"/>
                    </a:cubicBezTo>
                    <a:cubicBezTo>
                      <a:pt x="272415" y="1046798"/>
                      <a:pt x="262890" y="1029653"/>
                      <a:pt x="264795" y="1018223"/>
                    </a:cubicBezTo>
                    <a:close/>
                    <a:moveTo>
                      <a:pt x="308610" y="1018223"/>
                    </a:moveTo>
                    <a:cubicBezTo>
                      <a:pt x="311468" y="1029653"/>
                      <a:pt x="300990" y="1046798"/>
                      <a:pt x="325755" y="1046798"/>
                    </a:cubicBezTo>
                    <a:cubicBezTo>
                      <a:pt x="349568" y="1046798"/>
                      <a:pt x="344805" y="1032510"/>
                      <a:pt x="343853" y="1019175"/>
                    </a:cubicBezTo>
                    <a:cubicBezTo>
                      <a:pt x="342900" y="1006792"/>
                      <a:pt x="352425" y="988695"/>
                      <a:pt x="325755" y="988695"/>
                    </a:cubicBezTo>
                    <a:cubicBezTo>
                      <a:pt x="300990" y="989648"/>
                      <a:pt x="310515" y="1006792"/>
                      <a:pt x="308610" y="1018223"/>
                    </a:cubicBezTo>
                    <a:close/>
                    <a:moveTo>
                      <a:pt x="426720" y="1018223"/>
                    </a:moveTo>
                    <a:cubicBezTo>
                      <a:pt x="423863" y="1007745"/>
                      <a:pt x="435293" y="990600"/>
                      <a:pt x="409575" y="989648"/>
                    </a:cubicBezTo>
                    <a:cubicBezTo>
                      <a:pt x="385763" y="988695"/>
                      <a:pt x="389573" y="1003935"/>
                      <a:pt x="391478" y="1016317"/>
                    </a:cubicBezTo>
                    <a:cubicBezTo>
                      <a:pt x="392430" y="1028700"/>
                      <a:pt x="381953" y="1046798"/>
                      <a:pt x="408623" y="1046798"/>
                    </a:cubicBezTo>
                    <a:cubicBezTo>
                      <a:pt x="433388" y="1046798"/>
                      <a:pt x="424815" y="1030605"/>
                      <a:pt x="426720" y="1018223"/>
                    </a:cubicBezTo>
                    <a:close/>
                    <a:moveTo>
                      <a:pt x="474345" y="1019175"/>
                    </a:moveTo>
                    <a:cubicBezTo>
                      <a:pt x="477203" y="1030605"/>
                      <a:pt x="466725" y="1047750"/>
                      <a:pt x="492443" y="1047750"/>
                    </a:cubicBezTo>
                    <a:cubicBezTo>
                      <a:pt x="517208" y="1047750"/>
                      <a:pt x="510540" y="1032510"/>
                      <a:pt x="510540" y="1020128"/>
                    </a:cubicBezTo>
                    <a:cubicBezTo>
                      <a:pt x="510540" y="1007745"/>
                      <a:pt x="518160" y="989648"/>
                      <a:pt x="491490" y="990600"/>
                    </a:cubicBezTo>
                    <a:cubicBezTo>
                      <a:pt x="466725" y="990600"/>
                      <a:pt x="478155" y="1007745"/>
                      <a:pt x="474345" y="1019175"/>
                    </a:cubicBezTo>
                    <a:close/>
                    <a:moveTo>
                      <a:pt x="589598" y="1019175"/>
                    </a:moveTo>
                    <a:cubicBezTo>
                      <a:pt x="587693" y="1006792"/>
                      <a:pt x="597218" y="989648"/>
                      <a:pt x="570548" y="989648"/>
                    </a:cubicBezTo>
                    <a:cubicBezTo>
                      <a:pt x="545783" y="989648"/>
                      <a:pt x="553403" y="1005840"/>
                      <a:pt x="553403" y="1017270"/>
                    </a:cubicBezTo>
                    <a:cubicBezTo>
                      <a:pt x="553403" y="1029653"/>
                      <a:pt x="544830" y="1046798"/>
                      <a:pt x="571500" y="1046798"/>
                    </a:cubicBezTo>
                    <a:cubicBezTo>
                      <a:pt x="596265" y="1046798"/>
                      <a:pt x="587693" y="1030605"/>
                      <a:pt x="589598" y="1019175"/>
                    </a:cubicBezTo>
                    <a:close/>
                    <a:moveTo>
                      <a:pt x="100013" y="1173480"/>
                    </a:moveTo>
                    <a:cubicBezTo>
                      <a:pt x="97155" y="1162050"/>
                      <a:pt x="107633" y="1145858"/>
                      <a:pt x="82868" y="1144905"/>
                    </a:cubicBezTo>
                    <a:cubicBezTo>
                      <a:pt x="59055" y="1144905"/>
                      <a:pt x="63818" y="1158240"/>
                      <a:pt x="63818" y="1171575"/>
                    </a:cubicBezTo>
                    <a:cubicBezTo>
                      <a:pt x="64770" y="1183958"/>
                      <a:pt x="56198" y="1201103"/>
                      <a:pt x="81915" y="1201103"/>
                    </a:cubicBezTo>
                    <a:cubicBezTo>
                      <a:pt x="106680" y="1202055"/>
                      <a:pt x="97155" y="1185863"/>
                      <a:pt x="100013" y="1173480"/>
                    </a:cubicBezTo>
                    <a:close/>
                    <a:moveTo>
                      <a:pt x="99060" y="398145"/>
                    </a:moveTo>
                    <a:cubicBezTo>
                      <a:pt x="96203" y="387668"/>
                      <a:pt x="108585" y="368618"/>
                      <a:pt x="80963" y="368618"/>
                    </a:cubicBezTo>
                    <a:cubicBezTo>
                      <a:pt x="59055" y="368618"/>
                      <a:pt x="61913" y="381953"/>
                      <a:pt x="63818" y="394335"/>
                    </a:cubicBezTo>
                    <a:cubicBezTo>
                      <a:pt x="65723" y="405765"/>
                      <a:pt x="52388" y="424815"/>
                      <a:pt x="80010" y="426720"/>
                    </a:cubicBezTo>
                    <a:cubicBezTo>
                      <a:pt x="103823" y="427672"/>
                      <a:pt x="99060" y="412433"/>
                      <a:pt x="99060" y="398145"/>
                    </a:cubicBezTo>
                    <a:close/>
                    <a:moveTo>
                      <a:pt x="344805" y="551498"/>
                    </a:moveTo>
                    <a:cubicBezTo>
                      <a:pt x="343853" y="539115"/>
                      <a:pt x="350520" y="525780"/>
                      <a:pt x="327660" y="524828"/>
                    </a:cubicBezTo>
                    <a:cubicBezTo>
                      <a:pt x="300990" y="523875"/>
                      <a:pt x="309563" y="541973"/>
                      <a:pt x="309563" y="554355"/>
                    </a:cubicBezTo>
                    <a:cubicBezTo>
                      <a:pt x="309563" y="565785"/>
                      <a:pt x="303848" y="580073"/>
                      <a:pt x="326708" y="581025"/>
                    </a:cubicBezTo>
                    <a:cubicBezTo>
                      <a:pt x="352425" y="581978"/>
                      <a:pt x="342900" y="563880"/>
                      <a:pt x="344805" y="551498"/>
                    </a:cubicBezTo>
                    <a:close/>
                    <a:moveTo>
                      <a:pt x="264795" y="397193"/>
                    </a:moveTo>
                    <a:cubicBezTo>
                      <a:pt x="260985" y="386715"/>
                      <a:pt x="273368" y="369570"/>
                      <a:pt x="248603" y="368618"/>
                    </a:cubicBezTo>
                    <a:cubicBezTo>
                      <a:pt x="224790" y="367665"/>
                      <a:pt x="228600" y="381953"/>
                      <a:pt x="229553" y="395287"/>
                    </a:cubicBezTo>
                    <a:cubicBezTo>
                      <a:pt x="230505" y="407670"/>
                      <a:pt x="220028" y="425768"/>
                      <a:pt x="246698" y="425768"/>
                    </a:cubicBezTo>
                    <a:cubicBezTo>
                      <a:pt x="271463" y="426720"/>
                      <a:pt x="262890" y="410528"/>
                      <a:pt x="264795" y="397193"/>
                    </a:cubicBezTo>
                    <a:close/>
                    <a:moveTo>
                      <a:pt x="344805" y="398145"/>
                    </a:moveTo>
                    <a:cubicBezTo>
                      <a:pt x="342900" y="386715"/>
                      <a:pt x="352425" y="368618"/>
                      <a:pt x="325755" y="368618"/>
                    </a:cubicBezTo>
                    <a:cubicBezTo>
                      <a:pt x="303848" y="368618"/>
                      <a:pt x="307658" y="382905"/>
                      <a:pt x="308610" y="394335"/>
                    </a:cubicBezTo>
                    <a:cubicBezTo>
                      <a:pt x="309563" y="405765"/>
                      <a:pt x="298133" y="424815"/>
                      <a:pt x="325755" y="425768"/>
                    </a:cubicBezTo>
                    <a:cubicBezTo>
                      <a:pt x="349568" y="426720"/>
                      <a:pt x="343853" y="411480"/>
                      <a:pt x="344805" y="398145"/>
                    </a:cubicBezTo>
                    <a:close/>
                    <a:moveTo>
                      <a:pt x="427673" y="396240"/>
                    </a:moveTo>
                    <a:cubicBezTo>
                      <a:pt x="423863" y="387668"/>
                      <a:pt x="436245" y="369570"/>
                      <a:pt x="410528" y="368618"/>
                    </a:cubicBezTo>
                    <a:cubicBezTo>
                      <a:pt x="386715" y="367665"/>
                      <a:pt x="390525" y="382905"/>
                      <a:pt x="392430" y="395287"/>
                    </a:cubicBezTo>
                    <a:cubicBezTo>
                      <a:pt x="393383" y="407670"/>
                      <a:pt x="382905" y="425768"/>
                      <a:pt x="409575" y="425768"/>
                    </a:cubicBezTo>
                    <a:cubicBezTo>
                      <a:pt x="433388" y="426720"/>
                      <a:pt x="424815" y="410528"/>
                      <a:pt x="427673" y="396240"/>
                    </a:cubicBezTo>
                    <a:close/>
                    <a:moveTo>
                      <a:pt x="511492" y="397193"/>
                    </a:moveTo>
                    <a:cubicBezTo>
                      <a:pt x="508635" y="385762"/>
                      <a:pt x="519113" y="368618"/>
                      <a:pt x="494348" y="368618"/>
                    </a:cubicBezTo>
                    <a:cubicBezTo>
                      <a:pt x="470535" y="368618"/>
                      <a:pt x="475298" y="383858"/>
                      <a:pt x="476250" y="396240"/>
                    </a:cubicBezTo>
                    <a:cubicBezTo>
                      <a:pt x="477203" y="408622"/>
                      <a:pt x="467678" y="426720"/>
                      <a:pt x="494348" y="425768"/>
                    </a:cubicBezTo>
                    <a:cubicBezTo>
                      <a:pt x="519113" y="425768"/>
                      <a:pt x="508635" y="408622"/>
                      <a:pt x="511492" y="397193"/>
                    </a:cubicBezTo>
                    <a:close/>
                    <a:moveTo>
                      <a:pt x="553403" y="397193"/>
                    </a:moveTo>
                    <a:cubicBezTo>
                      <a:pt x="555308" y="408622"/>
                      <a:pt x="545783" y="425768"/>
                      <a:pt x="571500" y="425768"/>
                    </a:cubicBezTo>
                    <a:cubicBezTo>
                      <a:pt x="595313" y="425768"/>
                      <a:pt x="590550" y="410528"/>
                      <a:pt x="589598" y="398145"/>
                    </a:cubicBezTo>
                    <a:cubicBezTo>
                      <a:pt x="588645" y="385762"/>
                      <a:pt x="598170" y="367665"/>
                      <a:pt x="571500" y="367665"/>
                    </a:cubicBezTo>
                    <a:cubicBezTo>
                      <a:pt x="545783" y="369570"/>
                      <a:pt x="556260" y="386715"/>
                      <a:pt x="553403" y="397193"/>
                    </a:cubicBezTo>
                    <a:close/>
                    <a:moveTo>
                      <a:pt x="308610" y="707708"/>
                    </a:moveTo>
                    <a:cubicBezTo>
                      <a:pt x="308610" y="721043"/>
                      <a:pt x="303848" y="735330"/>
                      <a:pt x="327660" y="734378"/>
                    </a:cubicBezTo>
                    <a:cubicBezTo>
                      <a:pt x="350520" y="733425"/>
                      <a:pt x="344805" y="720090"/>
                      <a:pt x="344805" y="707708"/>
                    </a:cubicBezTo>
                    <a:cubicBezTo>
                      <a:pt x="344805" y="695325"/>
                      <a:pt x="351473" y="680085"/>
                      <a:pt x="327660" y="680085"/>
                    </a:cubicBezTo>
                    <a:cubicBezTo>
                      <a:pt x="302895" y="680085"/>
                      <a:pt x="309563" y="695325"/>
                      <a:pt x="308610" y="707708"/>
                    </a:cubicBezTo>
                    <a:close/>
                    <a:moveTo>
                      <a:pt x="391478" y="706755"/>
                    </a:moveTo>
                    <a:cubicBezTo>
                      <a:pt x="392430" y="720090"/>
                      <a:pt x="385763" y="735330"/>
                      <a:pt x="410528" y="734378"/>
                    </a:cubicBezTo>
                    <a:cubicBezTo>
                      <a:pt x="433388" y="733425"/>
                      <a:pt x="426720" y="719137"/>
                      <a:pt x="426720" y="707708"/>
                    </a:cubicBezTo>
                    <a:cubicBezTo>
                      <a:pt x="426720" y="694373"/>
                      <a:pt x="431483" y="680085"/>
                      <a:pt x="407670" y="680085"/>
                    </a:cubicBezTo>
                    <a:cubicBezTo>
                      <a:pt x="384810" y="681037"/>
                      <a:pt x="393383" y="696278"/>
                      <a:pt x="391478" y="706755"/>
                    </a:cubicBezTo>
                    <a:close/>
                    <a:moveTo>
                      <a:pt x="475298" y="706755"/>
                    </a:moveTo>
                    <a:cubicBezTo>
                      <a:pt x="475298" y="721995"/>
                      <a:pt x="470535" y="735330"/>
                      <a:pt x="494348" y="735330"/>
                    </a:cubicBezTo>
                    <a:cubicBezTo>
                      <a:pt x="517208" y="734378"/>
                      <a:pt x="510540" y="720090"/>
                      <a:pt x="510540" y="708660"/>
                    </a:cubicBezTo>
                    <a:cubicBezTo>
                      <a:pt x="510540" y="696278"/>
                      <a:pt x="517208" y="681037"/>
                      <a:pt x="493395" y="681037"/>
                    </a:cubicBezTo>
                    <a:cubicBezTo>
                      <a:pt x="468630" y="680085"/>
                      <a:pt x="476250" y="696278"/>
                      <a:pt x="475298" y="706755"/>
                    </a:cubicBezTo>
                    <a:close/>
                    <a:moveTo>
                      <a:pt x="589598" y="706755"/>
                    </a:moveTo>
                    <a:cubicBezTo>
                      <a:pt x="588645" y="695325"/>
                      <a:pt x="595313" y="680085"/>
                      <a:pt x="571500" y="681037"/>
                    </a:cubicBezTo>
                    <a:cubicBezTo>
                      <a:pt x="549593" y="681037"/>
                      <a:pt x="553403" y="694373"/>
                      <a:pt x="554355" y="706755"/>
                    </a:cubicBezTo>
                    <a:cubicBezTo>
                      <a:pt x="555308" y="718185"/>
                      <a:pt x="545783" y="735330"/>
                      <a:pt x="570548" y="735330"/>
                    </a:cubicBezTo>
                    <a:cubicBezTo>
                      <a:pt x="594360" y="735330"/>
                      <a:pt x="589598" y="721043"/>
                      <a:pt x="589598" y="706755"/>
                    </a:cubicBezTo>
                    <a:close/>
                    <a:moveTo>
                      <a:pt x="63818" y="163830"/>
                    </a:moveTo>
                    <a:cubicBezTo>
                      <a:pt x="65723" y="175260"/>
                      <a:pt x="57150" y="192405"/>
                      <a:pt x="81915" y="191452"/>
                    </a:cubicBezTo>
                    <a:cubicBezTo>
                      <a:pt x="100965" y="191452"/>
                      <a:pt x="101918" y="181927"/>
                      <a:pt x="100013" y="168593"/>
                    </a:cubicBezTo>
                    <a:cubicBezTo>
                      <a:pt x="98108" y="157163"/>
                      <a:pt x="109538" y="140018"/>
                      <a:pt x="83820" y="139065"/>
                    </a:cubicBezTo>
                    <a:cubicBezTo>
                      <a:pt x="62865" y="139065"/>
                      <a:pt x="61913" y="148590"/>
                      <a:pt x="63818" y="163830"/>
                    </a:cubicBezTo>
                    <a:close/>
                    <a:moveTo>
                      <a:pt x="229553" y="165735"/>
                    </a:moveTo>
                    <a:cubicBezTo>
                      <a:pt x="230505" y="177165"/>
                      <a:pt x="223838" y="191452"/>
                      <a:pt x="246698" y="191452"/>
                    </a:cubicBezTo>
                    <a:cubicBezTo>
                      <a:pt x="270510" y="191452"/>
                      <a:pt x="264795" y="176213"/>
                      <a:pt x="264795" y="163830"/>
                    </a:cubicBezTo>
                    <a:cubicBezTo>
                      <a:pt x="265748" y="150495"/>
                      <a:pt x="267653" y="139065"/>
                      <a:pt x="246698" y="139065"/>
                    </a:cubicBezTo>
                    <a:cubicBezTo>
                      <a:pt x="223838" y="139065"/>
                      <a:pt x="230505" y="154305"/>
                      <a:pt x="229553" y="165735"/>
                    </a:cubicBezTo>
                    <a:close/>
                    <a:moveTo>
                      <a:pt x="308610" y="165735"/>
                    </a:moveTo>
                    <a:cubicBezTo>
                      <a:pt x="309563" y="178118"/>
                      <a:pt x="303848" y="191452"/>
                      <a:pt x="325755" y="191452"/>
                    </a:cubicBezTo>
                    <a:cubicBezTo>
                      <a:pt x="349568" y="191452"/>
                      <a:pt x="343853" y="177165"/>
                      <a:pt x="344805" y="163830"/>
                    </a:cubicBezTo>
                    <a:cubicBezTo>
                      <a:pt x="344805" y="150495"/>
                      <a:pt x="347663" y="139065"/>
                      <a:pt x="325755" y="139065"/>
                    </a:cubicBezTo>
                    <a:cubicBezTo>
                      <a:pt x="302895" y="139065"/>
                      <a:pt x="309563" y="153352"/>
                      <a:pt x="308610" y="165735"/>
                    </a:cubicBezTo>
                    <a:close/>
                    <a:moveTo>
                      <a:pt x="391478" y="165735"/>
                    </a:moveTo>
                    <a:cubicBezTo>
                      <a:pt x="392430" y="177165"/>
                      <a:pt x="385763" y="191452"/>
                      <a:pt x="408623" y="191452"/>
                    </a:cubicBezTo>
                    <a:cubicBezTo>
                      <a:pt x="432435" y="191452"/>
                      <a:pt x="426720" y="176213"/>
                      <a:pt x="426720" y="163830"/>
                    </a:cubicBezTo>
                    <a:cubicBezTo>
                      <a:pt x="427673" y="150495"/>
                      <a:pt x="429578" y="139065"/>
                      <a:pt x="408623" y="139065"/>
                    </a:cubicBezTo>
                    <a:cubicBezTo>
                      <a:pt x="385763" y="139065"/>
                      <a:pt x="392430" y="154305"/>
                      <a:pt x="391478" y="165735"/>
                    </a:cubicBezTo>
                    <a:close/>
                    <a:moveTo>
                      <a:pt x="475298" y="164783"/>
                    </a:moveTo>
                    <a:cubicBezTo>
                      <a:pt x="475298" y="178118"/>
                      <a:pt x="470535" y="191452"/>
                      <a:pt x="492443" y="191452"/>
                    </a:cubicBezTo>
                    <a:cubicBezTo>
                      <a:pt x="514350" y="191452"/>
                      <a:pt x="511492" y="179070"/>
                      <a:pt x="510540" y="166688"/>
                    </a:cubicBezTo>
                    <a:cubicBezTo>
                      <a:pt x="510540" y="153352"/>
                      <a:pt x="515303" y="139065"/>
                      <a:pt x="491490" y="139065"/>
                    </a:cubicBezTo>
                    <a:cubicBezTo>
                      <a:pt x="469583" y="140018"/>
                      <a:pt x="476250" y="154305"/>
                      <a:pt x="475298" y="164783"/>
                    </a:cubicBezTo>
                    <a:close/>
                    <a:moveTo>
                      <a:pt x="553403" y="163830"/>
                    </a:moveTo>
                    <a:cubicBezTo>
                      <a:pt x="553403" y="177165"/>
                      <a:pt x="548640" y="190500"/>
                      <a:pt x="570548" y="191452"/>
                    </a:cubicBezTo>
                    <a:cubicBezTo>
                      <a:pt x="592455" y="191452"/>
                      <a:pt x="589598" y="179070"/>
                      <a:pt x="588645" y="166688"/>
                    </a:cubicBezTo>
                    <a:cubicBezTo>
                      <a:pt x="588645" y="154305"/>
                      <a:pt x="594360" y="139065"/>
                      <a:pt x="570548" y="139065"/>
                    </a:cubicBezTo>
                    <a:cubicBezTo>
                      <a:pt x="548640" y="140018"/>
                      <a:pt x="554355" y="153352"/>
                      <a:pt x="553403" y="163830"/>
                    </a:cubicBezTo>
                    <a:close/>
                    <a:moveTo>
                      <a:pt x="99060" y="243840"/>
                    </a:moveTo>
                    <a:cubicBezTo>
                      <a:pt x="97155" y="232410"/>
                      <a:pt x="105728" y="216218"/>
                      <a:pt x="80963" y="216218"/>
                    </a:cubicBezTo>
                    <a:cubicBezTo>
                      <a:pt x="57150" y="216218"/>
                      <a:pt x="62865" y="231458"/>
                      <a:pt x="62865" y="243840"/>
                    </a:cubicBezTo>
                    <a:cubicBezTo>
                      <a:pt x="62865" y="257175"/>
                      <a:pt x="58103" y="271462"/>
                      <a:pt x="81915" y="270510"/>
                    </a:cubicBezTo>
                    <a:cubicBezTo>
                      <a:pt x="104775" y="269558"/>
                      <a:pt x="98108" y="256222"/>
                      <a:pt x="99060" y="243840"/>
                    </a:cubicBezTo>
                    <a:close/>
                    <a:moveTo>
                      <a:pt x="264795" y="244793"/>
                    </a:moveTo>
                    <a:cubicBezTo>
                      <a:pt x="263843" y="230505"/>
                      <a:pt x="269558" y="216218"/>
                      <a:pt x="245745" y="216218"/>
                    </a:cubicBezTo>
                    <a:cubicBezTo>
                      <a:pt x="222885" y="217170"/>
                      <a:pt x="229553" y="231458"/>
                      <a:pt x="229553" y="242887"/>
                    </a:cubicBezTo>
                    <a:cubicBezTo>
                      <a:pt x="229553" y="255270"/>
                      <a:pt x="223838" y="270510"/>
                      <a:pt x="247650" y="270510"/>
                    </a:cubicBezTo>
                    <a:cubicBezTo>
                      <a:pt x="270510" y="269558"/>
                      <a:pt x="263843" y="255270"/>
                      <a:pt x="264795" y="244793"/>
                    </a:cubicBezTo>
                    <a:close/>
                    <a:moveTo>
                      <a:pt x="308610" y="242887"/>
                    </a:moveTo>
                    <a:cubicBezTo>
                      <a:pt x="310515" y="253365"/>
                      <a:pt x="300990" y="269558"/>
                      <a:pt x="325755" y="270510"/>
                    </a:cubicBezTo>
                    <a:cubicBezTo>
                      <a:pt x="347663" y="270510"/>
                      <a:pt x="344805" y="258128"/>
                      <a:pt x="343853" y="245745"/>
                    </a:cubicBezTo>
                    <a:cubicBezTo>
                      <a:pt x="342900" y="233362"/>
                      <a:pt x="351473" y="215265"/>
                      <a:pt x="324803" y="216218"/>
                    </a:cubicBezTo>
                    <a:cubicBezTo>
                      <a:pt x="303848" y="216218"/>
                      <a:pt x="309563" y="230505"/>
                      <a:pt x="308610" y="242887"/>
                    </a:cubicBezTo>
                    <a:close/>
                    <a:moveTo>
                      <a:pt x="391478" y="243840"/>
                    </a:moveTo>
                    <a:cubicBezTo>
                      <a:pt x="392430" y="256222"/>
                      <a:pt x="385763" y="270510"/>
                      <a:pt x="409575" y="270510"/>
                    </a:cubicBezTo>
                    <a:cubicBezTo>
                      <a:pt x="431483" y="270510"/>
                      <a:pt x="427673" y="257175"/>
                      <a:pt x="426720" y="244793"/>
                    </a:cubicBezTo>
                    <a:cubicBezTo>
                      <a:pt x="425768" y="233362"/>
                      <a:pt x="434340" y="217170"/>
                      <a:pt x="409575" y="216218"/>
                    </a:cubicBezTo>
                    <a:cubicBezTo>
                      <a:pt x="385763" y="215265"/>
                      <a:pt x="391478" y="230505"/>
                      <a:pt x="391478" y="243840"/>
                    </a:cubicBezTo>
                    <a:close/>
                    <a:moveTo>
                      <a:pt x="510540" y="244793"/>
                    </a:moveTo>
                    <a:cubicBezTo>
                      <a:pt x="510540" y="229553"/>
                      <a:pt x="514350" y="215265"/>
                      <a:pt x="491490" y="216218"/>
                    </a:cubicBezTo>
                    <a:cubicBezTo>
                      <a:pt x="466725" y="217170"/>
                      <a:pt x="476250" y="234315"/>
                      <a:pt x="475298" y="245745"/>
                    </a:cubicBezTo>
                    <a:cubicBezTo>
                      <a:pt x="474345" y="258128"/>
                      <a:pt x="470535" y="271462"/>
                      <a:pt x="492443" y="270510"/>
                    </a:cubicBezTo>
                    <a:cubicBezTo>
                      <a:pt x="517208" y="270510"/>
                      <a:pt x="509588" y="254318"/>
                      <a:pt x="510540" y="244793"/>
                    </a:cubicBezTo>
                    <a:close/>
                    <a:moveTo>
                      <a:pt x="589598" y="243840"/>
                    </a:moveTo>
                    <a:cubicBezTo>
                      <a:pt x="589598" y="228600"/>
                      <a:pt x="593408" y="215265"/>
                      <a:pt x="570548" y="215265"/>
                    </a:cubicBezTo>
                    <a:cubicBezTo>
                      <a:pt x="544830" y="216218"/>
                      <a:pt x="555308" y="233362"/>
                      <a:pt x="554355" y="244793"/>
                    </a:cubicBezTo>
                    <a:cubicBezTo>
                      <a:pt x="553403" y="257175"/>
                      <a:pt x="549593" y="270510"/>
                      <a:pt x="572453" y="270510"/>
                    </a:cubicBezTo>
                    <a:cubicBezTo>
                      <a:pt x="596265" y="270510"/>
                      <a:pt x="588645" y="254318"/>
                      <a:pt x="589598" y="243840"/>
                    </a:cubicBezTo>
                    <a:close/>
                    <a:moveTo>
                      <a:pt x="63818" y="319087"/>
                    </a:moveTo>
                    <a:cubicBezTo>
                      <a:pt x="63818" y="333375"/>
                      <a:pt x="59055" y="345758"/>
                      <a:pt x="80963" y="346710"/>
                    </a:cubicBezTo>
                    <a:cubicBezTo>
                      <a:pt x="104775" y="346710"/>
                      <a:pt x="98108" y="331470"/>
                      <a:pt x="99060" y="319087"/>
                    </a:cubicBezTo>
                    <a:cubicBezTo>
                      <a:pt x="100013" y="305753"/>
                      <a:pt x="100965" y="294322"/>
                      <a:pt x="80010" y="295275"/>
                    </a:cubicBezTo>
                    <a:cubicBezTo>
                      <a:pt x="58103" y="295275"/>
                      <a:pt x="63818" y="308610"/>
                      <a:pt x="63818" y="319087"/>
                    </a:cubicBezTo>
                    <a:close/>
                    <a:moveTo>
                      <a:pt x="308610" y="320993"/>
                    </a:moveTo>
                    <a:cubicBezTo>
                      <a:pt x="309563" y="331470"/>
                      <a:pt x="302895" y="345758"/>
                      <a:pt x="325755" y="345758"/>
                    </a:cubicBezTo>
                    <a:cubicBezTo>
                      <a:pt x="349568" y="345758"/>
                      <a:pt x="343853" y="331470"/>
                      <a:pt x="344805" y="318135"/>
                    </a:cubicBezTo>
                    <a:cubicBezTo>
                      <a:pt x="344805" y="304800"/>
                      <a:pt x="347663" y="293370"/>
                      <a:pt x="326708" y="293370"/>
                    </a:cubicBezTo>
                    <a:cubicBezTo>
                      <a:pt x="303848" y="295275"/>
                      <a:pt x="308610" y="308610"/>
                      <a:pt x="308610" y="320993"/>
                    </a:cubicBezTo>
                    <a:close/>
                    <a:moveTo>
                      <a:pt x="510540" y="321945"/>
                    </a:moveTo>
                    <a:cubicBezTo>
                      <a:pt x="509588" y="309562"/>
                      <a:pt x="517208" y="294322"/>
                      <a:pt x="492443" y="294322"/>
                    </a:cubicBezTo>
                    <a:cubicBezTo>
                      <a:pt x="470535" y="294322"/>
                      <a:pt x="474345" y="307658"/>
                      <a:pt x="474345" y="319087"/>
                    </a:cubicBezTo>
                    <a:cubicBezTo>
                      <a:pt x="475298" y="330518"/>
                      <a:pt x="467678" y="345758"/>
                      <a:pt x="490538" y="345758"/>
                    </a:cubicBezTo>
                    <a:cubicBezTo>
                      <a:pt x="511492" y="346710"/>
                      <a:pt x="512445" y="337185"/>
                      <a:pt x="510540" y="321945"/>
                    </a:cubicBezTo>
                    <a:close/>
                    <a:moveTo>
                      <a:pt x="589598" y="320040"/>
                    </a:moveTo>
                    <a:cubicBezTo>
                      <a:pt x="588645" y="307658"/>
                      <a:pt x="594360" y="294322"/>
                      <a:pt x="572453" y="294322"/>
                    </a:cubicBezTo>
                    <a:cubicBezTo>
                      <a:pt x="550545" y="294322"/>
                      <a:pt x="553403" y="305753"/>
                      <a:pt x="554355" y="319087"/>
                    </a:cubicBezTo>
                    <a:cubicBezTo>
                      <a:pt x="554355" y="332422"/>
                      <a:pt x="549593" y="346710"/>
                      <a:pt x="573405" y="346710"/>
                    </a:cubicBezTo>
                    <a:cubicBezTo>
                      <a:pt x="595313" y="345758"/>
                      <a:pt x="588645" y="331470"/>
                      <a:pt x="589598" y="320040"/>
                    </a:cubicBezTo>
                    <a:close/>
                    <a:moveTo>
                      <a:pt x="63818" y="785812"/>
                    </a:moveTo>
                    <a:cubicBezTo>
                      <a:pt x="64770" y="797243"/>
                      <a:pt x="58103" y="810578"/>
                      <a:pt x="80963" y="811530"/>
                    </a:cubicBezTo>
                    <a:cubicBezTo>
                      <a:pt x="101918" y="811530"/>
                      <a:pt x="100013" y="800100"/>
                      <a:pt x="100013" y="786765"/>
                    </a:cubicBezTo>
                    <a:cubicBezTo>
                      <a:pt x="99060" y="774383"/>
                      <a:pt x="105728" y="759143"/>
                      <a:pt x="81915" y="759143"/>
                    </a:cubicBezTo>
                    <a:cubicBezTo>
                      <a:pt x="59055" y="759143"/>
                      <a:pt x="63818" y="772478"/>
                      <a:pt x="63818" y="785812"/>
                    </a:cubicBezTo>
                    <a:close/>
                    <a:moveTo>
                      <a:pt x="229553" y="783908"/>
                    </a:moveTo>
                    <a:cubicBezTo>
                      <a:pt x="230505" y="796290"/>
                      <a:pt x="223838" y="811530"/>
                      <a:pt x="247650" y="811530"/>
                    </a:cubicBezTo>
                    <a:cubicBezTo>
                      <a:pt x="266700" y="811530"/>
                      <a:pt x="265748" y="800100"/>
                      <a:pt x="264795" y="788670"/>
                    </a:cubicBezTo>
                    <a:cubicBezTo>
                      <a:pt x="263843" y="777240"/>
                      <a:pt x="272415" y="760095"/>
                      <a:pt x="247650" y="760095"/>
                    </a:cubicBezTo>
                    <a:cubicBezTo>
                      <a:pt x="226695" y="759143"/>
                      <a:pt x="228600" y="769620"/>
                      <a:pt x="229553" y="783908"/>
                    </a:cubicBezTo>
                    <a:close/>
                    <a:moveTo>
                      <a:pt x="344805" y="783908"/>
                    </a:moveTo>
                    <a:cubicBezTo>
                      <a:pt x="343853" y="773430"/>
                      <a:pt x="350520" y="759143"/>
                      <a:pt x="327660" y="759143"/>
                    </a:cubicBezTo>
                    <a:cubicBezTo>
                      <a:pt x="303848" y="758190"/>
                      <a:pt x="308610" y="773430"/>
                      <a:pt x="308610" y="785812"/>
                    </a:cubicBezTo>
                    <a:cubicBezTo>
                      <a:pt x="308610" y="798195"/>
                      <a:pt x="304800" y="811530"/>
                      <a:pt x="326708" y="810578"/>
                    </a:cubicBezTo>
                    <a:cubicBezTo>
                      <a:pt x="348615" y="810578"/>
                      <a:pt x="344805" y="797243"/>
                      <a:pt x="344805" y="783908"/>
                    </a:cubicBezTo>
                    <a:close/>
                    <a:moveTo>
                      <a:pt x="392430" y="788670"/>
                    </a:moveTo>
                    <a:cubicBezTo>
                      <a:pt x="394335" y="794385"/>
                      <a:pt x="383858" y="811530"/>
                      <a:pt x="408623" y="811530"/>
                    </a:cubicBezTo>
                    <a:cubicBezTo>
                      <a:pt x="426720" y="811530"/>
                      <a:pt x="428625" y="802005"/>
                      <a:pt x="426720" y="788670"/>
                    </a:cubicBezTo>
                    <a:cubicBezTo>
                      <a:pt x="424815" y="777240"/>
                      <a:pt x="435293" y="760095"/>
                      <a:pt x="410528" y="759143"/>
                    </a:cubicBezTo>
                    <a:cubicBezTo>
                      <a:pt x="390525" y="758190"/>
                      <a:pt x="389573" y="768668"/>
                      <a:pt x="392430" y="788670"/>
                    </a:cubicBezTo>
                    <a:close/>
                    <a:moveTo>
                      <a:pt x="475298" y="785812"/>
                    </a:moveTo>
                    <a:cubicBezTo>
                      <a:pt x="477203" y="796290"/>
                      <a:pt x="468630" y="811530"/>
                      <a:pt x="491490" y="811530"/>
                    </a:cubicBezTo>
                    <a:cubicBezTo>
                      <a:pt x="511492" y="811530"/>
                      <a:pt x="511492" y="801053"/>
                      <a:pt x="510540" y="787718"/>
                    </a:cubicBezTo>
                    <a:cubicBezTo>
                      <a:pt x="509588" y="775335"/>
                      <a:pt x="517208" y="760095"/>
                      <a:pt x="492443" y="760095"/>
                    </a:cubicBezTo>
                    <a:cubicBezTo>
                      <a:pt x="470535" y="759143"/>
                      <a:pt x="475298" y="772478"/>
                      <a:pt x="475298" y="785812"/>
                    </a:cubicBezTo>
                    <a:close/>
                    <a:moveTo>
                      <a:pt x="589598" y="786765"/>
                    </a:moveTo>
                    <a:cubicBezTo>
                      <a:pt x="588645" y="774383"/>
                      <a:pt x="596265" y="759143"/>
                      <a:pt x="571500" y="759143"/>
                    </a:cubicBezTo>
                    <a:cubicBezTo>
                      <a:pt x="552450" y="759143"/>
                      <a:pt x="551498" y="768668"/>
                      <a:pt x="553403" y="782003"/>
                    </a:cubicBezTo>
                    <a:cubicBezTo>
                      <a:pt x="555308" y="793433"/>
                      <a:pt x="544830" y="810578"/>
                      <a:pt x="569595" y="811530"/>
                    </a:cubicBezTo>
                    <a:cubicBezTo>
                      <a:pt x="590550" y="811530"/>
                      <a:pt x="591503" y="801053"/>
                      <a:pt x="589598" y="786765"/>
                    </a:cubicBezTo>
                    <a:close/>
                    <a:moveTo>
                      <a:pt x="99060" y="631508"/>
                    </a:moveTo>
                    <a:cubicBezTo>
                      <a:pt x="98108" y="619125"/>
                      <a:pt x="104775" y="603885"/>
                      <a:pt x="80963" y="603885"/>
                    </a:cubicBezTo>
                    <a:cubicBezTo>
                      <a:pt x="59055" y="603885"/>
                      <a:pt x="63818" y="618173"/>
                      <a:pt x="63818" y="629603"/>
                    </a:cubicBezTo>
                    <a:cubicBezTo>
                      <a:pt x="63818" y="641033"/>
                      <a:pt x="58103" y="655320"/>
                      <a:pt x="80963" y="655320"/>
                    </a:cubicBezTo>
                    <a:cubicBezTo>
                      <a:pt x="101918" y="656273"/>
                      <a:pt x="100013" y="644843"/>
                      <a:pt x="99060" y="631508"/>
                    </a:cubicBezTo>
                    <a:close/>
                    <a:moveTo>
                      <a:pt x="264795" y="629603"/>
                    </a:moveTo>
                    <a:cubicBezTo>
                      <a:pt x="263843" y="618173"/>
                      <a:pt x="270510" y="603885"/>
                      <a:pt x="247650" y="603885"/>
                    </a:cubicBezTo>
                    <a:cubicBezTo>
                      <a:pt x="225743" y="603885"/>
                      <a:pt x="228600" y="616268"/>
                      <a:pt x="229553" y="628650"/>
                    </a:cubicBezTo>
                    <a:cubicBezTo>
                      <a:pt x="230505" y="641033"/>
                      <a:pt x="223838" y="656273"/>
                      <a:pt x="247650" y="656273"/>
                    </a:cubicBezTo>
                    <a:cubicBezTo>
                      <a:pt x="269558" y="655320"/>
                      <a:pt x="263843" y="641985"/>
                      <a:pt x="264795" y="629603"/>
                    </a:cubicBezTo>
                    <a:close/>
                    <a:moveTo>
                      <a:pt x="344805" y="631508"/>
                    </a:moveTo>
                    <a:cubicBezTo>
                      <a:pt x="343853" y="619125"/>
                      <a:pt x="351473" y="602933"/>
                      <a:pt x="326708" y="603885"/>
                    </a:cubicBezTo>
                    <a:cubicBezTo>
                      <a:pt x="307658" y="603885"/>
                      <a:pt x="307658" y="614362"/>
                      <a:pt x="308610" y="626745"/>
                    </a:cubicBezTo>
                    <a:cubicBezTo>
                      <a:pt x="310515" y="638175"/>
                      <a:pt x="300038" y="655320"/>
                      <a:pt x="324803" y="656273"/>
                    </a:cubicBezTo>
                    <a:cubicBezTo>
                      <a:pt x="345758" y="656273"/>
                      <a:pt x="345758" y="645795"/>
                      <a:pt x="344805" y="631508"/>
                    </a:cubicBezTo>
                    <a:close/>
                    <a:moveTo>
                      <a:pt x="426720" y="628650"/>
                    </a:moveTo>
                    <a:cubicBezTo>
                      <a:pt x="425768" y="620078"/>
                      <a:pt x="433388" y="604837"/>
                      <a:pt x="410528" y="603885"/>
                    </a:cubicBezTo>
                    <a:cubicBezTo>
                      <a:pt x="389573" y="602933"/>
                      <a:pt x="390525" y="614362"/>
                      <a:pt x="391478" y="627698"/>
                    </a:cubicBezTo>
                    <a:cubicBezTo>
                      <a:pt x="392430" y="640080"/>
                      <a:pt x="384810" y="656273"/>
                      <a:pt x="408623" y="655320"/>
                    </a:cubicBezTo>
                    <a:cubicBezTo>
                      <a:pt x="430530" y="656273"/>
                      <a:pt x="426720" y="642937"/>
                      <a:pt x="426720" y="628650"/>
                    </a:cubicBezTo>
                    <a:close/>
                    <a:moveTo>
                      <a:pt x="510540" y="629603"/>
                    </a:moveTo>
                    <a:cubicBezTo>
                      <a:pt x="509588" y="619125"/>
                      <a:pt x="516255" y="604837"/>
                      <a:pt x="493395" y="603885"/>
                    </a:cubicBezTo>
                    <a:cubicBezTo>
                      <a:pt x="472440" y="603885"/>
                      <a:pt x="474345" y="615315"/>
                      <a:pt x="474345" y="628650"/>
                    </a:cubicBezTo>
                    <a:cubicBezTo>
                      <a:pt x="475298" y="641033"/>
                      <a:pt x="467678" y="656273"/>
                      <a:pt x="492443" y="656273"/>
                    </a:cubicBezTo>
                    <a:cubicBezTo>
                      <a:pt x="515303" y="655320"/>
                      <a:pt x="510540" y="641985"/>
                      <a:pt x="510540" y="629603"/>
                    </a:cubicBezTo>
                    <a:close/>
                    <a:moveTo>
                      <a:pt x="589598" y="628650"/>
                    </a:moveTo>
                    <a:cubicBezTo>
                      <a:pt x="588645" y="620078"/>
                      <a:pt x="596265" y="603885"/>
                      <a:pt x="571500" y="603885"/>
                    </a:cubicBezTo>
                    <a:cubicBezTo>
                      <a:pt x="550545" y="603885"/>
                      <a:pt x="552450" y="616268"/>
                      <a:pt x="553403" y="628650"/>
                    </a:cubicBezTo>
                    <a:cubicBezTo>
                      <a:pt x="554355" y="641033"/>
                      <a:pt x="546735" y="656273"/>
                      <a:pt x="571500" y="656273"/>
                    </a:cubicBezTo>
                    <a:cubicBezTo>
                      <a:pt x="592455" y="656273"/>
                      <a:pt x="589598" y="643890"/>
                      <a:pt x="589598" y="628650"/>
                    </a:cubicBezTo>
                    <a:close/>
                    <a:moveTo>
                      <a:pt x="99060" y="941070"/>
                    </a:moveTo>
                    <a:cubicBezTo>
                      <a:pt x="99060" y="928687"/>
                      <a:pt x="103823" y="915353"/>
                      <a:pt x="81915" y="914400"/>
                    </a:cubicBezTo>
                    <a:cubicBezTo>
                      <a:pt x="60008" y="914400"/>
                      <a:pt x="62865" y="925830"/>
                      <a:pt x="63818" y="939165"/>
                    </a:cubicBezTo>
                    <a:cubicBezTo>
                      <a:pt x="63818" y="952500"/>
                      <a:pt x="59055" y="966787"/>
                      <a:pt x="82868" y="966787"/>
                    </a:cubicBezTo>
                    <a:cubicBezTo>
                      <a:pt x="104775" y="966787"/>
                      <a:pt x="99060" y="952500"/>
                      <a:pt x="99060" y="941070"/>
                    </a:cubicBezTo>
                    <a:close/>
                    <a:moveTo>
                      <a:pt x="308610" y="939165"/>
                    </a:moveTo>
                    <a:cubicBezTo>
                      <a:pt x="308610" y="953453"/>
                      <a:pt x="303848" y="966787"/>
                      <a:pt x="325755" y="966787"/>
                    </a:cubicBezTo>
                    <a:cubicBezTo>
                      <a:pt x="347663" y="966787"/>
                      <a:pt x="343853" y="954405"/>
                      <a:pt x="343853" y="942023"/>
                    </a:cubicBezTo>
                    <a:cubicBezTo>
                      <a:pt x="343853" y="928687"/>
                      <a:pt x="348615" y="914400"/>
                      <a:pt x="324803" y="915353"/>
                    </a:cubicBezTo>
                    <a:cubicBezTo>
                      <a:pt x="302895" y="915353"/>
                      <a:pt x="309563" y="929640"/>
                      <a:pt x="308610" y="939165"/>
                    </a:cubicBezTo>
                    <a:close/>
                    <a:moveTo>
                      <a:pt x="391478" y="937260"/>
                    </a:moveTo>
                    <a:cubicBezTo>
                      <a:pt x="391478" y="952500"/>
                      <a:pt x="386715" y="967740"/>
                      <a:pt x="409575" y="966787"/>
                    </a:cubicBezTo>
                    <a:cubicBezTo>
                      <a:pt x="428625" y="966787"/>
                      <a:pt x="427673" y="955358"/>
                      <a:pt x="426720" y="942975"/>
                    </a:cubicBezTo>
                    <a:cubicBezTo>
                      <a:pt x="425768" y="931545"/>
                      <a:pt x="433388" y="914400"/>
                      <a:pt x="409575" y="914400"/>
                    </a:cubicBezTo>
                    <a:cubicBezTo>
                      <a:pt x="388620" y="915353"/>
                      <a:pt x="390525" y="926783"/>
                      <a:pt x="391478" y="937260"/>
                    </a:cubicBezTo>
                    <a:close/>
                    <a:moveTo>
                      <a:pt x="511492" y="947737"/>
                    </a:moveTo>
                    <a:cubicBezTo>
                      <a:pt x="510540" y="930592"/>
                      <a:pt x="517208" y="915353"/>
                      <a:pt x="492443" y="915353"/>
                    </a:cubicBezTo>
                    <a:cubicBezTo>
                      <a:pt x="470535" y="915353"/>
                      <a:pt x="475298" y="928687"/>
                      <a:pt x="475298" y="941070"/>
                    </a:cubicBezTo>
                    <a:cubicBezTo>
                      <a:pt x="475298" y="952500"/>
                      <a:pt x="469583" y="966787"/>
                      <a:pt x="492443" y="967740"/>
                    </a:cubicBezTo>
                    <a:cubicBezTo>
                      <a:pt x="512445" y="966787"/>
                      <a:pt x="512445" y="956310"/>
                      <a:pt x="511492" y="947737"/>
                    </a:cubicBezTo>
                    <a:close/>
                    <a:moveTo>
                      <a:pt x="589598" y="940117"/>
                    </a:moveTo>
                    <a:cubicBezTo>
                      <a:pt x="588645" y="929640"/>
                      <a:pt x="595313" y="915353"/>
                      <a:pt x="572453" y="915353"/>
                    </a:cubicBezTo>
                    <a:cubicBezTo>
                      <a:pt x="551498" y="915353"/>
                      <a:pt x="552450" y="926783"/>
                      <a:pt x="553403" y="940117"/>
                    </a:cubicBezTo>
                    <a:cubicBezTo>
                      <a:pt x="554355" y="952500"/>
                      <a:pt x="547688" y="967740"/>
                      <a:pt x="571500" y="967740"/>
                    </a:cubicBezTo>
                    <a:cubicBezTo>
                      <a:pt x="594360" y="966787"/>
                      <a:pt x="589598" y="953453"/>
                      <a:pt x="589598" y="940117"/>
                    </a:cubicBezTo>
                    <a:close/>
                    <a:moveTo>
                      <a:pt x="99060" y="705803"/>
                    </a:moveTo>
                    <a:cubicBezTo>
                      <a:pt x="98108" y="694373"/>
                      <a:pt x="104775" y="679133"/>
                      <a:pt x="80010" y="680085"/>
                    </a:cubicBezTo>
                    <a:cubicBezTo>
                      <a:pt x="55245" y="680085"/>
                      <a:pt x="63818" y="697230"/>
                      <a:pt x="62865" y="708660"/>
                    </a:cubicBezTo>
                    <a:cubicBezTo>
                      <a:pt x="61913" y="720090"/>
                      <a:pt x="58103" y="734378"/>
                      <a:pt x="80010" y="734378"/>
                    </a:cubicBezTo>
                    <a:cubicBezTo>
                      <a:pt x="104775" y="735330"/>
                      <a:pt x="99060" y="720090"/>
                      <a:pt x="99060" y="705803"/>
                    </a:cubicBezTo>
                    <a:close/>
                    <a:moveTo>
                      <a:pt x="264795" y="706755"/>
                    </a:moveTo>
                    <a:cubicBezTo>
                      <a:pt x="262890" y="696278"/>
                      <a:pt x="271463" y="681037"/>
                      <a:pt x="248603" y="681037"/>
                    </a:cubicBezTo>
                    <a:cubicBezTo>
                      <a:pt x="224790" y="680085"/>
                      <a:pt x="229553" y="695325"/>
                      <a:pt x="229553" y="707708"/>
                    </a:cubicBezTo>
                    <a:cubicBezTo>
                      <a:pt x="230505" y="719137"/>
                      <a:pt x="222885" y="734378"/>
                      <a:pt x="245745" y="734378"/>
                    </a:cubicBezTo>
                    <a:cubicBezTo>
                      <a:pt x="269558" y="735330"/>
                      <a:pt x="263843" y="720090"/>
                      <a:pt x="264795" y="706755"/>
                    </a:cubicBezTo>
                    <a:close/>
                    <a:moveTo>
                      <a:pt x="229553" y="943928"/>
                    </a:moveTo>
                    <a:cubicBezTo>
                      <a:pt x="230505" y="952500"/>
                      <a:pt x="223838" y="966787"/>
                      <a:pt x="246698" y="966787"/>
                    </a:cubicBezTo>
                    <a:cubicBezTo>
                      <a:pt x="268605" y="966787"/>
                      <a:pt x="264795" y="953453"/>
                      <a:pt x="264795" y="941070"/>
                    </a:cubicBezTo>
                    <a:cubicBezTo>
                      <a:pt x="264795" y="928687"/>
                      <a:pt x="269558" y="915353"/>
                      <a:pt x="247650" y="915353"/>
                    </a:cubicBezTo>
                    <a:cubicBezTo>
                      <a:pt x="225743" y="915353"/>
                      <a:pt x="229553" y="927735"/>
                      <a:pt x="229553" y="943928"/>
                    </a:cubicBezTo>
                    <a:close/>
                    <a:moveTo>
                      <a:pt x="264795" y="480060"/>
                    </a:moveTo>
                    <a:cubicBezTo>
                      <a:pt x="264795" y="463868"/>
                      <a:pt x="268605" y="450533"/>
                      <a:pt x="247650" y="450533"/>
                    </a:cubicBezTo>
                    <a:cubicBezTo>
                      <a:pt x="225743" y="450533"/>
                      <a:pt x="229553" y="462915"/>
                      <a:pt x="229553" y="476250"/>
                    </a:cubicBezTo>
                    <a:cubicBezTo>
                      <a:pt x="229553" y="488633"/>
                      <a:pt x="224790" y="501968"/>
                      <a:pt x="246698" y="501968"/>
                    </a:cubicBezTo>
                    <a:cubicBezTo>
                      <a:pt x="267653" y="501968"/>
                      <a:pt x="264795" y="489585"/>
                      <a:pt x="264795" y="480060"/>
                    </a:cubicBezTo>
                    <a:close/>
                    <a:moveTo>
                      <a:pt x="264795" y="321945"/>
                    </a:moveTo>
                    <a:cubicBezTo>
                      <a:pt x="264795" y="308610"/>
                      <a:pt x="268605" y="295275"/>
                      <a:pt x="246698" y="295275"/>
                    </a:cubicBezTo>
                    <a:cubicBezTo>
                      <a:pt x="224790" y="295275"/>
                      <a:pt x="228600" y="308610"/>
                      <a:pt x="228600" y="320993"/>
                    </a:cubicBezTo>
                    <a:cubicBezTo>
                      <a:pt x="228600" y="333375"/>
                      <a:pt x="223838" y="347662"/>
                      <a:pt x="245745" y="346710"/>
                    </a:cubicBezTo>
                    <a:cubicBezTo>
                      <a:pt x="267653" y="345758"/>
                      <a:pt x="264795" y="333375"/>
                      <a:pt x="264795" y="321945"/>
                    </a:cubicBezTo>
                    <a:close/>
                    <a:moveTo>
                      <a:pt x="426720" y="321945"/>
                    </a:moveTo>
                    <a:cubicBezTo>
                      <a:pt x="424815" y="311468"/>
                      <a:pt x="433388" y="295275"/>
                      <a:pt x="410528" y="295275"/>
                    </a:cubicBezTo>
                    <a:cubicBezTo>
                      <a:pt x="389573" y="294322"/>
                      <a:pt x="389573" y="305753"/>
                      <a:pt x="391478" y="319087"/>
                    </a:cubicBezTo>
                    <a:cubicBezTo>
                      <a:pt x="392430" y="330518"/>
                      <a:pt x="383858" y="345758"/>
                      <a:pt x="407670" y="346710"/>
                    </a:cubicBezTo>
                    <a:cubicBezTo>
                      <a:pt x="426720" y="346710"/>
                      <a:pt x="428625" y="337185"/>
                      <a:pt x="426720" y="321945"/>
                    </a:cubicBezTo>
                    <a:close/>
                    <a:moveTo>
                      <a:pt x="179070" y="164783"/>
                    </a:moveTo>
                    <a:cubicBezTo>
                      <a:pt x="177165" y="155258"/>
                      <a:pt x="184785" y="140018"/>
                      <a:pt x="162878" y="139065"/>
                    </a:cubicBezTo>
                    <a:cubicBezTo>
                      <a:pt x="141923" y="138113"/>
                      <a:pt x="142875" y="150495"/>
                      <a:pt x="143828" y="163830"/>
                    </a:cubicBezTo>
                    <a:cubicBezTo>
                      <a:pt x="144780" y="175260"/>
                      <a:pt x="138113" y="190500"/>
                      <a:pt x="160973" y="190500"/>
                    </a:cubicBezTo>
                    <a:cubicBezTo>
                      <a:pt x="182880" y="192405"/>
                      <a:pt x="179070" y="179070"/>
                      <a:pt x="179070" y="164783"/>
                    </a:cubicBezTo>
                    <a:close/>
                    <a:moveTo>
                      <a:pt x="426720" y="478155"/>
                    </a:moveTo>
                    <a:cubicBezTo>
                      <a:pt x="426720" y="463868"/>
                      <a:pt x="430530" y="450533"/>
                      <a:pt x="408623" y="450533"/>
                    </a:cubicBezTo>
                    <a:cubicBezTo>
                      <a:pt x="386715" y="450533"/>
                      <a:pt x="391478" y="463868"/>
                      <a:pt x="390525" y="476250"/>
                    </a:cubicBezTo>
                    <a:cubicBezTo>
                      <a:pt x="388620" y="492443"/>
                      <a:pt x="391478" y="501968"/>
                      <a:pt x="411480" y="501968"/>
                    </a:cubicBezTo>
                    <a:cubicBezTo>
                      <a:pt x="433388" y="501015"/>
                      <a:pt x="424815" y="485775"/>
                      <a:pt x="426720" y="478155"/>
                    </a:cubicBezTo>
                    <a:close/>
                    <a:moveTo>
                      <a:pt x="179070" y="84772"/>
                    </a:moveTo>
                    <a:cubicBezTo>
                      <a:pt x="176213" y="72390"/>
                      <a:pt x="186690" y="53340"/>
                      <a:pt x="160973" y="54293"/>
                    </a:cubicBezTo>
                    <a:cubicBezTo>
                      <a:pt x="138113" y="55245"/>
                      <a:pt x="144780" y="70485"/>
                      <a:pt x="145733" y="80963"/>
                    </a:cubicBezTo>
                    <a:cubicBezTo>
                      <a:pt x="146685" y="93345"/>
                      <a:pt x="135255" y="114300"/>
                      <a:pt x="163830" y="114300"/>
                    </a:cubicBezTo>
                    <a:cubicBezTo>
                      <a:pt x="187643" y="114300"/>
                      <a:pt x="176213" y="96202"/>
                      <a:pt x="179070" y="84772"/>
                    </a:cubicBezTo>
                    <a:close/>
                    <a:moveTo>
                      <a:pt x="179070" y="398145"/>
                    </a:moveTo>
                    <a:cubicBezTo>
                      <a:pt x="174308" y="388620"/>
                      <a:pt x="188595" y="370522"/>
                      <a:pt x="162878" y="368618"/>
                    </a:cubicBezTo>
                    <a:cubicBezTo>
                      <a:pt x="140970" y="367665"/>
                      <a:pt x="142875" y="381000"/>
                      <a:pt x="144780" y="393383"/>
                    </a:cubicBezTo>
                    <a:cubicBezTo>
                      <a:pt x="146685" y="405765"/>
                      <a:pt x="134303" y="424815"/>
                      <a:pt x="160973" y="424815"/>
                    </a:cubicBezTo>
                    <a:cubicBezTo>
                      <a:pt x="184785" y="426720"/>
                      <a:pt x="178118" y="411480"/>
                      <a:pt x="179070" y="398145"/>
                    </a:cubicBezTo>
                    <a:close/>
                    <a:moveTo>
                      <a:pt x="179070" y="1018223"/>
                    </a:moveTo>
                    <a:cubicBezTo>
                      <a:pt x="175260" y="1008698"/>
                      <a:pt x="187643" y="990600"/>
                      <a:pt x="162878" y="989648"/>
                    </a:cubicBezTo>
                    <a:cubicBezTo>
                      <a:pt x="139065" y="988695"/>
                      <a:pt x="143828" y="1004887"/>
                      <a:pt x="144780" y="1017270"/>
                    </a:cubicBezTo>
                    <a:cubicBezTo>
                      <a:pt x="145733" y="1028700"/>
                      <a:pt x="135255" y="1045845"/>
                      <a:pt x="160020" y="1046798"/>
                    </a:cubicBezTo>
                    <a:cubicBezTo>
                      <a:pt x="184785" y="1047750"/>
                      <a:pt x="178118" y="1031558"/>
                      <a:pt x="179070" y="1018223"/>
                    </a:cubicBezTo>
                    <a:close/>
                    <a:moveTo>
                      <a:pt x="264795" y="1100138"/>
                    </a:moveTo>
                    <a:cubicBezTo>
                      <a:pt x="264795" y="1084898"/>
                      <a:pt x="268605" y="1071563"/>
                      <a:pt x="246698" y="1071563"/>
                    </a:cubicBezTo>
                    <a:cubicBezTo>
                      <a:pt x="227648" y="1071563"/>
                      <a:pt x="227648" y="1082040"/>
                      <a:pt x="229553" y="1094423"/>
                    </a:cubicBezTo>
                    <a:cubicBezTo>
                      <a:pt x="231458" y="1104900"/>
                      <a:pt x="220028" y="1122045"/>
                      <a:pt x="244793" y="1121092"/>
                    </a:cubicBezTo>
                    <a:cubicBezTo>
                      <a:pt x="264795" y="1121092"/>
                      <a:pt x="266700" y="1112520"/>
                      <a:pt x="264795" y="1100138"/>
                    </a:cubicBezTo>
                    <a:close/>
                    <a:moveTo>
                      <a:pt x="308610" y="1091565"/>
                    </a:moveTo>
                    <a:cubicBezTo>
                      <a:pt x="309563" y="1107758"/>
                      <a:pt x="303848" y="1121092"/>
                      <a:pt x="325755" y="1121092"/>
                    </a:cubicBezTo>
                    <a:cubicBezTo>
                      <a:pt x="346710" y="1121092"/>
                      <a:pt x="344805" y="1109663"/>
                      <a:pt x="344805" y="1096328"/>
                    </a:cubicBezTo>
                    <a:cubicBezTo>
                      <a:pt x="344805" y="1083945"/>
                      <a:pt x="349568" y="1070610"/>
                      <a:pt x="327660" y="1070610"/>
                    </a:cubicBezTo>
                    <a:cubicBezTo>
                      <a:pt x="306705" y="1071563"/>
                      <a:pt x="307658" y="1082040"/>
                      <a:pt x="308610" y="1091565"/>
                    </a:cubicBezTo>
                    <a:close/>
                    <a:moveTo>
                      <a:pt x="589598" y="477203"/>
                    </a:moveTo>
                    <a:cubicBezTo>
                      <a:pt x="588645" y="465772"/>
                      <a:pt x="596265" y="451485"/>
                      <a:pt x="573405" y="451485"/>
                    </a:cubicBezTo>
                    <a:cubicBezTo>
                      <a:pt x="553403" y="451485"/>
                      <a:pt x="552450" y="461010"/>
                      <a:pt x="554355" y="475297"/>
                    </a:cubicBezTo>
                    <a:cubicBezTo>
                      <a:pt x="555308" y="486728"/>
                      <a:pt x="548640" y="501015"/>
                      <a:pt x="571500" y="501968"/>
                    </a:cubicBezTo>
                    <a:cubicBezTo>
                      <a:pt x="589598" y="501015"/>
                      <a:pt x="591503" y="491490"/>
                      <a:pt x="589598" y="477203"/>
                    </a:cubicBezTo>
                    <a:close/>
                    <a:moveTo>
                      <a:pt x="511492" y="468630"/>
                    </a:moveTo>
                    <a:cubicBezTo>
                      <a:pt x="512445" y="461010"/>
                      <a:pt x="513398" y="451485"/>
                      <a:pt x="494348" y="450533"/>
                    </a:cubicBezTo>
                    <a:cubicBezTo>
                      <a:pt x="472440" y="449580"/>
                      <a:pt x="476250" y="462915"/>
                      <a:pt x="475298" y="475297"/>
                    </a:cubicBezTo>
                    <a:cubicBezTo>
                      <a:pt x="475298" y="488633"/>
                      <a:pt x="472440" y="501015"/>
                      <a:pt x="494348" y="500062"/>
                    </a:cubicBezTo>
                    <a:cubicBezTo>
                      <a:pt x="516255" y="500062"/>
                      <a:pt x="510540" y="485775"/>
                      <a:pt x="511492" y="468630"/>
                    </a:cubicBezTo>
                    <a:close/>
                    <a:moveTo>
                      <a:pt x="344805" y="476250"/>
                    </a:moveTo>
                    <a:cubicBezTo>
                      <a:pt x="345758" y="462915"/>
                      <a:pt x="347663" y="451485"/>
                      <a:pt x="326708" y="451485"/>
                    </a:cubicBezTo>
                    <a:cubicBezTo>
                      <a:pt x="304800" y="451485"/>
                      <a:pt x="309563" y="463868"/>
                      <a:pt x="308610" y="476250"/>
                    </a:cubicBezTo>
                    <a:cubicBezTo>
                      <a:pt x="308610" y="488633"/>
                      <a:pt x="305753" y="501015"/>
                      <a:pt x="326708" y="501015"/>
                    </a:cubicBezTo>
                    <a:cubicBezTo>
                      <a:pt x="347663" y="501015"/>
                      <a:pt x="344805" y="488633"/>
                      <a:pt x="344805" y="476250"/>
                    </a:cubicBezTo>
                    <a:close/>
                    <a:moveTo>
                      <a:pt x="63818" y="474345"/>
                    </a:moveTo>
                    <a:cubicBezTo>
                      <a:pt x="65723" y="484822"/>
                      <a:pt x="57150" y="500062"/>
                      <a:pt x="80010" y="501015"/>
                    </a:cubicBezTo>
                    <a:cubicBezTo>
                      <a:pt x="99060" y="501015"/>
                      <a:pt x="101918" y="492443"/>
                      <a:pt x="100013" y="477203"/>
                    </a:cubicBezTo>
                    <a:cubicBezTo>
                      <a:pt x="99060" y="465772"/>
                      <a:pt x="106680" y="450533"/>
                      <a:pt x="83820" y="450533"/>
                    </a:cubicBezTo>
                    <a:cubicBezTo>
                      <a:pt x="64770" y="450533"/>
                      <a:pt x="60960" y="458153"/>
                      <a:pt x="63818" y="474345"/>
                    </a:cubicBezTo>
                    <a:close/>
                    <a:moveTo>
                      <a:pt x="99060" y="1097280"/>
                    </a:moveTo>
                    <a:cubicBezTo>
                      <a:pt x="98108" y="1085850"/>
                      <a:pt x="104775" y="1071563"/>
                      <a:pt x="82868" y="1071563"/>
                    </a:cubicBezTo>
                    <a:cubicBezTo>
                      <a:pt x="62865" y="1071563"/>
                      <a:pt x="62865" y="1081088"/>
                      <a:pt x="63818" y="1095375"/>
                    </a:cubicBezTo>
                    <a:cubicBezTo>
                      <a:pt x="64770" y="1106805"/>
                      <a:pt x="58103" y="1121092"/>
                      <a:pt x="80963" y="1122045"/>
                    </a:cubicBezTo>
                    <a:cubicBezTo>
                      <a:pt x="100013" y="1122045"/>
                      <a:pt x="100965" y="1111567"/>
                      <a:pt x="99060" y="1097280"/>
                    </a:cubicBezTo>
                    <a:close/>
                    <a:moveTo>
                      <a:pt x="179070" y="242887"/>
                    </a:moveTo>
                    <a:cubicBezTo>
                      <a:pt x="177165" y="233362"/>
                      <a:pt x="186690" y="216218"/>
                      <a:pt x="161925" y="216218"/>
                    </a:cubicBezTo>
                    <a:cubicBezTo>
                      <a:pt x="139065" y="216218"/>
                      <a:pt x="145733" y="231458"/>
                      <a:pt x="145733" y="242887"/>
                    </a:cubicBezTo>
                    <a:cubicBezTo>
                      <a:pt x="145733" y="254318"/>
                      <a:pt x="139065" y="269558"/>
                      <a:pt x="161925" y="270510"/>
                    </a:cubicBezTo>
                    <a:cubicBezTo>
                      <a:pt x="182880" y="270510"/>
                      <a:pt x="179070" y="257175"/>
                      <a:pt x="179070" y="242887"/>
                    </a:cubicBezTo>
                    <a:close/>
                    <a:moveTo>
                      <a:pt x="179070" y="707708"/>
                    </a:moveTo>
                    <a:cubicBezTo>
                      <a:pt x="177165" y="696278"/>
                      <a:pt x="184785" y="681037"/>
                      <a:pt x="161925" y="681037"/>
                    </a:cubicBezTo>
                    <a:cubicBezTo>
                      <a:pt x="140018" y="681037"/>
                      <a:pt x="143828" y="694373"/>
                      <a:pt x="144780" y="706755"/>
                    </a:cubicBezTo>
                    <a:cubicBezTo>
                      <a:pt x="144780" y="719137"/>
                      <a:pt x="138113" y="735330"/>
                      <a:pt x="162878" y="734378"/>
                    </a:cubicBezTo>
                    <a:cubicBezTo>
                      <a:pt x="185738" y="734378"/>
                      <a:pt x="177165" y="718185"/>
                      <a:pt x="179070" y="707708"/>
                    </a:cubicBezTo>
                    <a:close/>
                    <a:moveTo>
                      <a:pt x="179070" y="479108"/>
                    </a:moveTo>
                    <a:cubicBezTo>
                      <a:pt x="180023" y="461962"/>
                      <a:pt x="181928" y="451485"/>
                      <a:pt x="161925" y="450533"/>
                    </a:cubicBezTo>
                    <a:cubicBezTo>
                      <a:pt x="140018" y="450533"/>
                      <a:pt x="145733" y="464820"/>
                      <a:pt x="144780" y="476250"/>
                    </a:cubicBezTo>
                    <a:cubicBezTo>
                      <a:pt x="144780" y="488633"/>
                      <a:pt x="142875" y="500062"/>
                      <a:pt x="161925" y="500062"/>
                    </a:cubicBezTo>
                    <a:cubicBezTo>
                      <a:pt x="183833" y="501015"/>
                      <a:pt x="178118" y="485775"/>
                      <a:pt x="179070" y="479108"/>
                    </a:cubicBezTo>
                    <a:close/>
                    <a:moveTo>
                      <a:pt x="144780" y="1097280"/>
                    </a:moveTo>
                    <a:cubicBezTo>
                      <a:pt x="144780" y="1108710"/>
                      <a:pt x="141923" y="1121092"/>
                      <a:pt x="160973" y="1121092"/>
                    </a:cubicBezTo>
                    <a:cubicBezTo>
                      <a:pt x="182880" y="1121092"/>
                      <a:pt x="179070" y="1107758"/>
                      <a:pt x="178118" y="1095375"/>
                    </a:cubicBezTo>
                    <a:cubicBezTo>
                      <a:pt x="178118" y="1083945"/>
                      <a:pt x="181928" y="1071563"/>
                      <a:pt x="161925" y="1071563"/>
                    </a:cubicBezTo>
                    <a:cubicBezTo>
                      <a:pt x="140970" y="1071563"/>
                      <a:pt x="144780" y="1084898"/>
                      <a:pt x="144780" y="1097280"/>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AC5E7292-7E1A-4B38-B026-B989E8783827}"/>
                  </a:ext>
                </a:extLst>
              </p:cNvPr>
              <p:cNvSpPr/>
              <p:nvPr/>
            </p:nvSpPr>
            <p:spPr>
              <a:xfrm>
                <a:off x="6204369" y="2425067"/>
                <a:ext cx="607563" cy="892784"/>
              </a:xfrm>
              <a:custGeom>
                <a:avLst/>
                <a:gdLst>
                  <a:gd name="connsiteX0" fmla="*/ 436245 w 600075"/>
                  <a:gd name="connsiteY0" fmla="*/ 488632 h 923925"/>
                  <a:gd name="connsiteX1" fmla="*/ 436245 w 600075"/>
                  <a:gd name="connsiteY1" fmla="*/ 902970 h 923925"/>
                  <a:gd name="connsiteX2" fmla="*/ 427672 w 600075"/>
                  <a:gd name="connsiteY2" fmla="*/ 923925 h 923925"/>
                  <a:gd name="connsiteX3" fmla="*/ 394335 w 600075"/>
                  <a:gd name="connsiteY3" fmla="*/ 901065 h 923925"/>
                  <a:gd name="connsiteX4" fmla="*/ 394335 w 600075"/>
                  <a:gd name="connsiteY4" fmla="*/ 783907 h 923925"/>
                  <a:gd name="connsiteX5" fmla="*/ 394335 w 600075"/>
                  <a:gd name="connsiteY5" fmla="*/ 74295 h 923925"/>
                  <a:gd name="connsiteX6" fmla="*/ 383858 w 600075"/>
                  <a:gd name="connsiteY6" fmla="*/ 49530 h 923925"/>
                  <a:gd name="connsiteX7" fmla="*/ 362903 w 600075"/>
                  <a:gd name="connsiteY7" fmla="*/ 71438 h 923925"/>
                  <a:gd name="connsiteX8" fmla="*/ 362903 w 600075"/>
                  <a:gd name="connsiteY8" fmla="*/ 386715 h 923925"/>
                  <a:gd name="connsiteX9" fmla="*/ 361950 w 600075"/>
                  <a:gd name="connsiteY9" fmla="*/ 874395 h 923925"/>
                  <a:gd name="connsiteX10" fmla="*/ 352425 w 600075"/>
                  <a:gd name="connsiteY10" fmla="*/ 902018 h 923925"/>
                  <a:gd name="connsiteX11" fmla="*/ 320992 w 600075"/>
                  <a:gd name="connsiteY11" fmla="*/ 869632 h 923925"/>
                  <a:gd name="connsiteX12" fmla="*/ 320992 w 600075"/>
                  <a:gd name="connsiteY12" fmla="*/ 74295 h 923925"/>
                  <a:gd name="connsiteX13" fmla="*/ 306705 w 600075"/>
                  <a:gd name="connsiteY13" fmla="*/ 48577 h 923925"/>
                  <a:gd name="connsiteX14" fmla="*/ 289560 w 600075"/>
                  <a:gd name="connsiteY14" fmla="*/ 64770 h 923925"/>
                  <a:gd name="connsiteX15" fmla="*/ 289560 w 600075"/>
                  <a:gd name="connsiteY15" fmla="*/ 114300 h 923925"/>
                  <a:gd name="connsiteX16" fmla="*/ 288608 w 600075"/>
                  <a:gd name="connsiteY16" fmla="*/ 855345 h 923925"/>
                  <a:gd name="connsiteX17" fmla="*/ 278130 w 600075"/>
                  <a:gd name="connsiteY17" fmla="*/ 882968 h 923925"/>
                  <a:gd name="connsiteX18" fmla="*/ 249555 w 600075"/>
                  <a:gd name="connsiteY18" fmla="*/ 853440 h 923925"/>
                  <a:gd name="connsiteX19" fmla="*/ 250508 w 600075"/>
                  <a:gd name="connsiteY19" fmla="*/ 79057 h 923925"/>
                  <a:gd name="connsiteX20" fmla="*/ 248603 w 600075"/>
                  <a:gd name="connsiteY20" fmla="*/ 56198 h 923925"/>
                  <a:gd name="connsiteX21" fmla="*/ 230505 w 600075"/>
                  <a:gd name="connsiteY21" fmla="*/ 50482 h 923925"/>
                  <a:gd name="connsiteX22" fmla="*/ 219075 w 600075"/>
                  <a:gd name="connsiteY22" fmla="*/ 63817 h 923925"/>
                  <a:gd name="connsiteX23" fmla="*/ 219075 w 600075"/>
                  <a:gd name="connsiteY23" fmla="*/ 144780 h 923925"/>
                  <a:gd name="connsiteX24" fmla="*/ 218122 w 600075"/>
                  <a:gd name="connsiteY24" fmla="*/ 838200 h 923925"/>
                  <a:gd name="connsiteX25" fmla="*/ 209550 w 600075"/>
                  <a:gd name="connsiteY25" fmla="*/ 863918 h 923925"/>
                  <a:gd name="connsiteX26" fmla="*/ 173355 w 600075"/>
                  <a:gd name="connsiteY26" fmla="*/ 835343 h 923925"/>
                  <a:gd name="connsiteX27" fmla="*/ 174308 w 600075"/>
                  <a:gd name="connsiteY27" fmla="*/ 79057 h 923925"/>
                  <a:gd name="connsiteX28" fmla="*/ 172403 w 600075"/>
                  <a:gd name="connsiteY28" fmla="*/ 56198 h 923925"/>
                  <a:gd name="connsiteX29" fmla="*/ 154305 w 600075"/>
                  <a:gd name="connsiteY29" fmla="*/ 51435 h 923925"/>
                  <a:gd name="connsiteX30" fmla="*/ 142875 w 600075"/>
                  <a:gd name="connsiteY30" fmla="*/ 67627 h 923925"/>
                  <a:gd name="connsiteX31" fmla="*/ 142875 w 600075"/>
                  <a:gd name="connsiteY31" fmla="*/ 166688 h 923925"/>
                  <a:gd name="connsiteX32" fmla="*/ 142875 w 600075"/>
                  <a:gd name="connsiteY32" fmla="*/ 818198 h 923925"/>
                  <a:gd name="connsiteX33" fmla="*/ 134303 w 600075"/>
                  <a:gd name="connsiteY33" fmla="*/ 842962 h 923925"/>
                  <a:gd name="connsiteX34" fmla="*/ 104775 w 600075"/>
                  <a:gd name="connsiteY34" fmla="*/ 814387 h 923925"/>
                  <a:gd name="connsiteX35" fmla="*/ 105728 w 600075"/>
                  <a:gd name="connsiteY35" fmla="*/ 79057 h 923925"/>
                  <a:gd name="connsiteX36" fmla="*/ 104775 w 600075"/>
                  <a:gd name="connsiteY36" fmla="*/ 56198 h 923925"/>
                  <a:gd name="connsiteX37" fmla="*/ 83820 w 600075"/>
                  <a:gd name="connsiteY37" fmla="*/ 50482 h 923925"/>
                  <a:gd name="connsiteX38" fmla="*/ 75247 w 600075"/>
                  <a:gd name="connsiteY38" fmla="*/ 65723 h 923925"/>
                  <a:gd name="connsiteX39" fmla="*/ 75247 w 600075"/>
                  <a:gd name="connsiteY39" fmla="*/ 151448 h 923925"/>
                  <a:gd name="connsiteX40" fmla="*/ 75247 w 600075"/>
                  <a:gd name="connsiteY40" fmla="*/ 801053 h 923925"/>
                  <a:gd name="connsiteX41" fmla="*/ 49530 w 600075"/>
                  <a:gd name="connsiteY41" fmla="*/ 821055 h 923925"/>
                  <a:gd name="connsiteX42" fmla="*/ 953 w 600075"/>
                  <a:gd name="connsiteY42" fmla="*/ 756285 h 923925"/>
                  <a:gd name="connsiteX43" fmla="*/ 0 w 600075"/>
                  <a:gd name="connsiteY43" fmla="*/ 28575 h 923925"/>
                  <a:gd name="connsiteX44" fmla="*/ 28575 w 600075"/>
                  <a:gd name="connsiteY44" fmla="*/ 0 h 923925"/>
                  <a:gd name="connsiteX45" fmla="*/ 581025 w 600075"/>
                  <a:gd name="connsiteY45" fmla="*/ 0 h 923925"/>
                  <a:gd name="connsiteX46" fmla="*/ 607695 w 600075"/>
                  <a:gd name="connsiteY46" fmla="*/ 27623 h 923925"/>
                  <a:gd name="connsiteX47" fmla="*/ 607695 w 600075"/>
                  <a:gd name="connsiteY47" fmla="*/ 755332 h 923925"/>
                  <a:gd name="connsiteX48" fmla="*/ 580072 w 600075"/>
                  <a:gd name="connsiteY48" fmla="*/ 782003 h 923925"/>
                  <a:gd name="connsiteX49" fmla="*/ 533400 w 600075"/>
                  <a:gd name="connsiteY49" fmla="*/ 735330 h 923925"/>
                  <a:gd name="connsiteX50" fmla="*/ 533400 w 600075"/>
                  <a:gd name="connsiteY50" fmla="*/ 78105 h 923925"/>
                  <a:gd name="connsiteX51" fmla="*/ 525780 w 600075"/>
                  <a:gd name="connsiteY51" fmla="*/ 51435 h 923925"/>
                  <a:gd name="connsiteX52" fmla="*/ 502920 w 600075"/>
                  <a:gd name="connsiteY52" fmla="*/ 72390 h 923925"/>
                  <a:gd name="connsiteX53" fmla="*/ 502920 w 600075"/>
                  <a:gd name="connsiteY53" fmla="*/ 703898 h 923925"/>
                  <a:gd name="connsiteX54" fmla="*/ 502920 w 600075"/>
                  <a:gd name="connsiteY54" fmla="*/ 766762 h 923925"/>
                  <a:gd name="connsiteX55" fmla="*/ 476250 w 600075"/>
                  <a:gd name="connsiteY55" fmla="*/ 785812 h 923925"/>
                  <a:gd name="connsiteX56" fmla="*/ 464820 w 600075"/>
                  <a:gd name="connsiteY56" fmla="*/ 764857 h 923925"/>
                  <a:gd name="connsiteX57" fmla="*/ 464820 w 600075"/>
                  <a:gd name="connsiteY57" fmla="*/ 580073 h 923925"/>
                  <a:gd name="connsiteX58" fmla="*/ 464820 w 600075"/>
                  <a:gd name="connsiteY58" fmla="*/ 74295 h 923925"/>
                  <a:gd name="connsiteX59" fmla="*/ 452438 w 600075"/>
                  <a:gd name="connsiteY59" fmla="*/ 51435 h 923925"/>
                  <a:gd name="connsiteX60" fmla="*/ 433388 w 600075"/>
                  <a:gd name="connsiteY60" fmla="*/ 67627 h 923925"/>
                  <a:gd name="connsiteX61" fmla="*/ 433388 w 600075"/>
                  <a:gd name="connsiteY61" fmla="*/ 166688 h 923925"/>
                  <a:gd name="connsiteX62" fmla="*/ 436245 w 600075"/>
                  <a:gd name="connsiteY62" fmla="*/ 488632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600075" h="923925">
                    <a:moveTo>
                      <a:pt x="436245" y="488632"/>
                    </a:moveTo>
                    <a:cubicBezTo>
                      <a:pt x="436245" y="626745"/>
                      <a:pt x="436245" y="764857"/>
                      <a:pt x="436245" y="902970"/>
                    </a:cubicBezTo>
                    <a:cubicBezTo>
                      <a:pt x="436245" y="910590"/>
                      <a:pt x="442913" y="925830"/>
                      <a:pt x="427672" y="923925"/>
                    </a:cubicBezTo>
                    <a:cubicBezTo>
                      <a:pt x="415290" y="922020"/>
                      <a:pt x="393383" y="926782"/>
                      <a:pt x="394335" y="901065"/>
                    </a:cubicBezTo>
                    <a:cubicBezTo>
                      <a:pt x="395288" y="862012"/>
                      <a:pt x="394335" y="822960"/>
                      <a:pt x="394335" y="783907"/>
                    </a:cubicBezTo>
                    <a:cubicBezTo>
                      <a:pt x="394335" y="547687"/>
                      <a:pt x="394335" y="311467"/>
                      <a:pt x="394335" y="74295"/>
                    </a:cubicBezTo>
                    <a:cubicBezTo>
                      <a:pt x="394335" y="65723"/>
                      <a:pt x="401003" y="52388"/>
                      <a:pt x="383858" y="49530"/>
                    </a:cubicBezTo>
                    <a:cubicBezTo>
                      <a:pt x="364808" y="46673"/>
                      <a:pt x="362903" y="56198"/>
                      <a:pt x="362903" y="71438"/>
                    </a:cubicBezTo>
                    <a:cubicBezTo>
                      <a:pt x="363855" y="176213"/>
                      <a:pt x="362903" y="281940"/>
                      <a:pt x="362903" y="386715"/>
                    </a:cubicBezTo>
                    <a:cubicBezTo>
                      <a:pt x="362903" y="549593"/>
                      <a:pt x="362903" y="711518"/>
                      <a:pt x="361950" y="874395"/>
                    </a:cubicBezTo>
                    <a:cubicBezTo>
                      <a:pt x="361950" y="883920"/>
                      <a:pt x="372428" y="902018"/>
                      <a:pt x="352425" y="902018"/>
                    </a:cubicBezTo>
                    <a:cubicBezTo>
                      <a:pt x="334328" y="902018"/>
                      <a:pt x="320992" y="895350"/>
                      <a:pt x="320992" y="869632"/>
                    </a:cubicBezTo>
                    <a:cubicBezTo>
                      <a:pt x="321945" y="604837"/>
                      <a:pt x="321945" y="339090"/>
                      <a:pt x="320992" y="74295"/>
                    </a:cubicBezTo>
                    <a:cubicBezTo>
                      <a:pt x="320992" y="63817"/>
                      <a:pt x="328613" y="48577"/>
                      <a:pt x="306705" y="48577"/>
                    </a:cubicBezTo>
                    <a:cubicBezTo>
                      <a:pt x="295275" y="48577"/>
                      <a:pt x="288608" y="51435"/>
                      <a:pt x="289560" y="64770"/>
                    </a:cubicBezTo>
                    <a:cubicBezTo>
                      <a:pt x="290513" y="80963"/>
                      <a:pt x="289560" y="98107"/>
                      <a:pt x="289560" y="114300"/>
                    </a:cubicBezTo>
                    <a:cubicBezTo>
                      <a:pt x="289560" y="360998"/>
                      <a:pt x="289560" y="607695"/>
                      <a:pt x="288608" y="855345"/>
                    </a:cubicBezTo>
                    <a:cubicBezTo>
                      <a:pt x="288608" y="863918"/>
                      <a:pt x="300038" y="882015"/>
                      <a:pt x="278130" y="882968"/>
                    </a:cubicBezTo>
                    <a:cubicBezTo>
                      <a:pt x="260985" y="882968"/>
                      <a:pt x="249555" y="876300"/>
                      <a:pt x="249555" y="853440"/>
                    </a:cubicBezTo>
                    <a:cubicBezTo>
                      <a:pt x="250508" y="595312"/>
                      <a:pt x="250508" y="337185"/>
                      <a:pt x="250508" y="79057"/>
                    </a:cubicBezTo>
                    <a:cubicBezTo>
                      <a:pt x="250508" y="71438"/>
                      <a:pt x="251460" y="62865"/>
                      <a:pt x="248603" y="56198"/>
                    </a:cubicBezTo>
                    <a:cubicBezTo>
                      <a:pt x="245745" y="47625"/>
                      <a:pt x="237172" y="50482"/>
                      <a:pt x="230505" y="50482"/>
                    </a:cubicBezTo>
                    <a:cubicBezTo>
                      <a:pt x="220980" y="50482"/>
                      <a:pt x="219075" y="56198"/>
                      <a:pt x="219075" y="63817"/>
                    </a:cubicBezTo>
                    <a:cubicBezTo>
                      <a:pt x="219075" y="90488"/>
                      <a:pt x="219075" y="118110"/>
                      <a:pt x="219075" y="144780"/>
                    </a:cubicBezTo>
                    <a:cubicBezTo>
                      <a:pt x="219075" y="376238"/>
                      <a:pt x="219075" y="607695"/>
                      <a:pt x="218122" y="838200"/>
                    </a:cubicBezTo>
                    <a:cubicBezTo>
                      <a:pt x="218122" y="846773"/>
                      <a:pt x="227647" y="864870"/>
                      <a:pt x="209550" y="863918"/>
                    </a:cubicBezTo>
                    <a:cubicBezTo>
                      <a:pt x="194310" y="862965"/>
                      <a:pt x="173355" y="863918"/>
                      <a:pt x="173355" y="835343"/>
                    </a:cubicBezTo>
                    <a:cubicBezTo>
                      <a:pt x="174308" y="582930"/>
                      <a:pt x="174308" y="331470"/>
                      <a:pt x="174308" y="79057"/>
                    </a:cubicBezTo>
                    <a:cubicBezTo>
                      <a:pt x="174308" y="71438"/>
                      <a:pt x="175260" y="62865"/>
                      <a:pt x="172403" y="56198"/>
                    </a:cubicBezTo>
                    <a:cubicBezTo>
                      <a:pt x="169545" y="47625"/>
                      <a:pt x="160972" y="51435"/>
                      <a:pt x="154305" y="51435"/>
                    </a:cubicBezTo>
                    <a:cubicBezTo>
                      <a:pt x="142875" y="51435"/>
                      <a:pt x="142875" y="60007"/>
                      <a:pt x="142875" y="67627"/>
                    </a:cubicBezTo>
                    <a:cubicBezTo>
                      <a:pt x="142875" y="100965"/>
                      <a:pt x="142875" y="133350"/>
                      <a:pt x="142875" y="166688"/>
                    </a:cubicBezTo>
                    <a:cubicBezTo>
                      <a:pt x="142875" y="383857"/>
                      <a:pt x="142875" y="601028"/>
                      <a:pt x="142875" y="818198"/>
                    </a:cubicBezTo>
                    <a:cubicBezTo>
                      <a:pt x="142875" y="826770"/>
                      <a:pt x="151447" y="843915"/>
                      <a:pt x="134303" y="842962"/>
                    </a:cubicBezTo>
                    <a:cubicBezTo>
                      <a:pt x="119063" y="842962"/>
                      <a:pt x="103822" y="840105"/>
                      <a:pt x="104775" y="814387"/>
                    </a:cubicBezTo>
                    <a:cubicBezTo>
                      <a:pt x="105728" y="569595"/>
                      <a:pt x="105728" y="323850"/>
                      <a:pt x="105728" y="79057"/>
                    </a:cubicBezTo>
                    <a:cubicBezTo>
                      <a:pt x="105728" y="71438"/>
                      <a:pt x="106680" y="62865"/>
                      <a:pt x="104775" y="56198"/>
                    </a:cubicBezTo>
                    <a:cubicBezTo>
                      <a:pt x="100965" y="46673"/>
                      <a:pt x="91440" y="50482"/>
                      <a:pt x="83820" y="50482"/>
                    </a:cubicBezTo>
                    <a:cubicBezTo>
                      <a:pt x="73342" y="50482"/>
                      <a:pt x="75247" y="59055"/>
                      <a:pt x="75247" y="65723"/>
                    </a:cubicBezTo>
                    <a:cubicBezTo>
                      <a:pt x="75247" y="94298"/>
                      <a:pt x="75247" y="122873"/>
                      <a:pt x="75247" y="151448"/>
                    </a:cubicBezTo>
                    <a:cubicBezTo>
                      <a:pt x="75247" y="367665"/>
                      <a:pt x="75247" y="583882"/>
                      <a:pt x="75247" y="801053"/>
                    </a:cubicBezTo>
                    <a:cubicBezTo>
                      <a:pt x="75247" y="822960"/>
                      <a:pt x="71438" y="827723"/>
                      <a:pt x="49530" y="821055"/>
                    </a:cubicBezTo>
                    <a:cubicBezTo>
                      <a:pt x="1905" y="805815"/>
                      <a:pt x="953" y="806768"/>
                      <a:pt x="953" y="756285"/>
                    </a:cubicBezTo>
                    <a:cubicBezTo>
                      <a:pt x="953" y="513398"/>
                      <a:pt x="953" y="271463"/>
                      <a:pt x="0" y="28575"/>
                    </a:cubicBezTo>
                    <a:cubicBezTo>
                      <a:pt x="0" y="5715"/>
                      <a:pt x="5715" y="0"/>
                      <a:pt x="28575" y="0"/>
                    </a:cubicBezTo>
                    <a:cubicBezTo>
                      <a:pt x="212408" y="952"/>
                      <a:pt x="397192" y="952"/>
                      <a:pt x="581025" y="0"/>
                    </a:cubicBezTo>
                    <a:cubicBezTo>
                      <a:pt x="602933" y="0"/>
                      <a:pt x="608647" y="5715"/>
                      <a:pt x="607695" y="27623"/>
                    </a:cubicBezTo>
                    <a:cubicBezTo>
                      <a:pt x="606743" y="270510"/>
                      <a:pt x="606743" y="512445"/>
                      <a:pt x="607695" y="755332"/>
                    </a:cubicBezTo>
                    <a:cubicBezTo>
                      <a:pt x="607695" y="778193"/>
                      <a:pt x="601028" y="782955"/>
                      <a:pt x="580072" y="782003"/>
                    </a:cubicBezTo>
                    <a:cubicBezTo>
                      <a:pt x="533400" y="781050"/>
                      <a:pt x="533400" y="782003"/>
                      <a:pt x="533400" y="735330"/>
                    </a:cubicBezTo>
                    <a:cubicBezTo>
                      <a:pt x="533400" y="516255"/>
                      <a:pt x="533400" y="297180"/>
                      <a:pt x="533400" y="78105"/>
                    </a:cubicBezTo>
                    <a:cubicBezTo>
                      <a:pt x="533400" y="68580"/>
                      <a:pt x="540068" y="55245"/>
                      <a:pt x="525780" y="51435"/>
                    </a:cubicBezTo>
                    <a:cubicBezTo>
                      <a:pt x="507683" y="46673"/>
                      <a:pt x="502920" y="54292"/>
                      <a:pt x="502920" y="72390"/>
                    </a:cubicBezTo>
                    <a:cubicBezTo>
                      <a:pt x="503872" y="282892"/>
                      <a:pt x="502920" y="493395"/>
                      <a:pt x="502920" y="703898"/>
                    </a:cubicBezTo>
                    <a:cubicBezTo>
                      <a:pt x="502920" y="724853"/>
                      <a:pt x="502920" y="745807"/>
                      <a:pt x="502920" y="766762"/>
                    </a:cubicBezTo>
                    <a:cubicBezTo>
                      <a:pt x="502920" y="786765"/>
                      <a:pt x="489585" y="785812"/>
                      <a:pt x="476250" y="785812"/>
                    </a:cubicBezTo>
                    <a:cubicBezTo>
                      <a:pt x="459105" y="785812"/>
                      <a:pt x="464820" y="775335"/>
                      <a:pt x="464820" y="764857"/>
                    </a:cubicBezTo>
                    <a:cubicBezTo>
                      <a:pt x="465772" y="702945"/>
                      <a:pt x="464820" y="641032"/>
                      <a:pt x="464820" y="580073"/>
                    </a:cubicBezTo>
                    <a:cubicBezTo>
                      <a:pt x="464820" y="411480"/>
                      <a:pt x="464820" y="242888"/>
                      <a:pt x="464820" y="74295"/>
                    </a:cubicBezTo>
                    <a:cubicBezTo>
                      <a:pt x="464820" y="65723"/>
                      <a:pt x="471488" y="52388"/>
                      <a:pt x="452438" y="51435"/>
                    </a:cubicBezTo>
                    <a:cubicBezTo>
                      <a:pt x="440055" y="51435"/>
                      <a:pt x="432435" y="52388"/>
                      <a:pt x="433388" y="67627"/>
                    </a:cubicBezTo>
                    <a:cubicBezTo>
                      <a:pt x="434340" y="100965"/>
                      <a:pt x="433388" y="133350"/>
                      <a:pt x="433388" y="166688"/>
                    </a:cubicBezTo>
                    <a:cubicBezTo>
                      <a:pt x="436245" y="273367"/>
                      <a:pt x="436245" y="381000"/>
                      <a:pt x="436245" y="488632"/>
                    </a:cubicBezTo>
                    <a:close/>
                  </a:path>
                </a:pathLst>
              </a:custGeom>
              <a:solidFill>
                <a:srgbClr val="FF7005"/>
              </a:solidFill>
              <a:ln w="9525" cap="flat">
                <a:noFill/>
                <a:prstDash val="solid"/>
                <a:miter/>
              </a:ln>
            </p:spPr>
            <p:txBody>
              <a:bodyPr rtlCol="0" anchor="ctr"/>
              <a:lstStyle/>
              <a:p>
                <a:endParaRPr lang="en-US" dirty="0"/>
              </a:p>
            </p:txBody>
          </p:sp>
          <p:sp>
            <p:nvSpPr>
              <p:cNvPr id="95" name="Freeform: Shape 94">
                <a:extLst>
                  <a:ext uri="{FF2B5EF4-FFF2-40B4-BE49-F238E27FC236}">
                    <a16:creationId xmlns:a16="http://schemas.microsoft.com/office/drawing/2014/main" id="{E1216BAD-DA2B-4522-9A96-57515186AF60}"/>
                  </a:ext>
                </a:extLst>
              </p:cNvPr>
              <p:cNvSpPr/>
              <p:nvPr/>
            </p:nvSpPr>
            <p:spPr>
              <a:xfrm>
                <a:off x="4820801" y="3076575"/>
                <a:ext cx="600075" cy="619125"/>
              </a:xfrm>
              <a:custGeom>
                <a:avLst/>
                <a:gdLst>
                  <a:gd name="connsiteX0" fmla="*/ 753 w 600075"/>
                  <a:gd name="connsiteY0" fmla="*/ 313372 h 619125"/>
                  <a:gd name="connsiteX1" fmla="*/ 753 w 600075"/>
                  <a:gd name="connsiteY1" fmla="*/ 23813 h 619125"/>
                  <a:gd name="connsiteX2" fmla="*/ 23613 w 600075"/>
                  <a:gd name="connsiteY2" fmla="*/ 0 h 619125"/>
                  <a:gd name="connsiteX3" fmla="*/ 586540 w 600075"/>
                  <a:gd name="connsiteY3" fmla="*/ 0 h 619125"/>
                  <a:gd name="connsiteX4" fmla="*/ 608448 w 600075"/>
                  <a:gd name="connsiteY4" fmla="*/ 21908 h 619125"/>
                  <a:gd name="connsiteX5" fmla="*/ 608448 w 600075"/>
                  <a:gd name="connsiteY5" fmla="*/ 439103 h 619125"/>
                  <a:gd name="connsiteX6" fmla="*/ 591303 w 600075"/>
                  <a:gd name="connsiteY6" fmla="*/ 461963 h 619125"/>
                  <a:gd name="connsiteX7" fmla="*/ 534153 w 600075"/>
                  <a:gd name="connsiteY7" fmla="*/ 419100 h 619125"/>
                  <a:gd name="connsiteX8" fmla="*/ 535105 w 600075"/>
                  <a:gd name="connsiteY8" fmla="*/ 129540 h 619125"/>
                  <a:gd name="connsiteX9" fmla="*/ 505578 w 600075"/>
                  <a:gd name="connsiteY9" fmla="*/ 106680 h 619125"/>
                  <a:gd name="connsiteX10" fmla="*/ 476050 w 600075"/>
                  <a:gd name="connsiteY10" fmla="*/ 128588 h 619125"/>
                  <a:gd name="connsiteX11" fmla="*/ 477003 w 600075"/>
                  <a:gd name="connsiteY11" fmla="*/ 470535 h 619125"/>
                  <a:gd name="connsiteX12" fmla="*/ 468430 w 600075"/>
                  <a:gd name="connsiteY12" fmla="*/ 495300 h 619125"/>
                  <a:gd name="connsiteX13" fmla="*/ 442713 w 600075"/>
                  <a:gd name="connsiteY13" fmla="*/ 479108 h 619125"/>
                  <a:gd name="connsiteX14" fmla="*/ 442713 w 600075"/>
                  <a:gd name="connsiteY14" fmla="*/ 132397 h 619125"/>
                  <a:gd name="connsiteX15" fmla="*/ 419853 w 600075"/>
                  <a:gd name="connsiteY15" fmla="*/ 106680 h 619125"/>
                  <a:gd name="connsiteX16" fmla="*/ 385563 w 600075"/>
                  <a:gd name="connsiteY16" fmla="*/ 132397 h 619125"/>
                  <a:gd name="connsiteX17" fmla="*/ 386515 w 600075"/>
                  <a:gd name="connsiteY17" fmla="*/ 492442 h 619125"/>
                  <a:gd name="connsiteX18" fmla="*/ 347463 w 600075"/>
                  <a:gd name="connsiteY18" fmla="*/ 527685 h 619125"/>
                  <a:gd name="connsiteX19" fmla="*/ 338890 w 600075"/>
                  <a:gd name="connsiteY19" fmla="*/ 509588 h 619125"/>
                  <a:gd name="connsiteX20" fmla="*/ 338890 w 600075"/>
                  <a:gd name="connsiteY20" fmla="*/ 332422 h 619125"/>
                  <a:gd name="connsiteX21" fmla="*/ 339843 w 600075"/>
                  <a:gd name="connsiteY21" fmla="*/ 131445 h 619125"/>
                  <a:gd name="connsiteX22" fmla="*/ 310315 w 600075"/>
                  <a:gd name="connsiteY22" fmla="*/ 105728 h 619125"/>
                  <a:gd name="connsiteX23" fmla="*/ 282693 w 600075"/>
                  <a:gd name="connsiteY23" fmla="*/ 130492 h 619125"/>
                  <a:gd name="connsiteX24" fmla="*/ 282693 w 600075"/>
                  <a:gd name="connsiteY24" fmla="*/ 521970 h 619125"/>
                  <a:gd name="connsiteX25" fmla="*/ 270310 w 600075"/>
                  <a:gd name="connsiteY25" fmla="*/ 548640 h 619125"/>
                  <a:gd name="connsiteX26" fmla="*/ 239830 w 600075"/>
                  <a:gd name="connsiteY26" fmla="*/ 527685 h 619125"/>
                  <a:gd name="connsiteX27" fmla="*/ 240783 w 600075"/>
                  <a:gd name="connsiteY27" fmla="*/ 134303 h 619125"/>
                  <a:gd name="connsiteX28" fmla="*/ 211255 w 600075"/>
                  <a:gd name="connsiteY28" fmla="*/ 105728 h 619125"/>
                  <a:gd name="connsiteX29" fmla="*/ 183633 w 600075"/>
                  <a:gd name="connsiteY29" fmla="*/ 133350 h 619125"/>
                  <a:gd name="connsiteX30" fmla="*/ 183633 w 600075"/>
                  <a:gd name="connsiteY30" fmla="*/ 547688 h 619125"/>
                  <a:gd name="connsiteX31" fmla="*/ 144580 w 600075"/>
                  <a:gd name="connsiteY31" fmla="*/ 582930 h 619125"/>
                  <a:gd name="connsiteX32" fmla="*/ 136960 w 600075"/>
                  <a:gd name="connsiteY32" fmla="*/ 561975 h 619125"/>
                  <a:gd name="connsiteX33" fmla="*/ 136960 w 600075"/>
                  <a:gd name="connsiteY33" fmla="*/ 335280 h 619125"/>
                  <a:gd name="connsiteX34" fmla="*/ 136960 w 600075"/>
                  <a:gd name="connsiteY34" fmla="*/ 129540 h 619125"/>
                  <a:gd name="connsiteX35" fmla="*/ 116958 w 600075"/>
                  <a:gd name="connsiteY35" fmla="*/ 110490 h 619125"/>
                  <a:gd name="connsiteX36" fmla="*/ 103623 w 600075"/>
                  <a:gd name="connsiteY36" fmla="*/ 110490 h 619125"/>
                  <a:gd name="connsiteX37" fmla="*/ 78858 w 600075"/>
                  <a:gd name="connsiteY37" fmla="*/ 134303 h 619125"/>
                  <a:gd name="connsiteX38" fmla="*/ 78858 w 600075"/>
                  <a:gd name="connsiteY38" fmla="*/ 564833 h 619125"/>
                  <a:gd name="connsiteX39" fmla="*/ 73143 w 600075"/>
                  <a:gd name="connsiteY39" fmla="*/ 601028 h 619125"/>
                  <a:gd name="connsiteX40" fmla="*/ 6468 w 600075"/>
                  <a:gd name="connsiteY40" fmla="*/ 620078 h 619125"/>
                  <a:gd name="connsiteX41" fmla="*/ 753 w 600075"/>
                  <a:gd name="connsiteY41" fmla="*/ 601028 h 619125"/>
                  <a:gd name="connsiteX42" fmla="*/ 753 w 600075"/>
                  <a:gd name="connsiteY42" fmla="*/ 329565 h 619125"/>
                  <a:gd name="connsiteX43" fmla="*/ 753 w 600075"/>
                  <a:gd name="connsiteY43" fmla="*/ 313372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00075" h="619125">
                    <a:moveTo>
                      <a:pt x="753" y="313372"/>
                    </a:moveTo>
                    <a:cubicBezTo>
                      <a:pt x="753" y="217170"/>
                      <a:pt x="753" y="120015"/>
                      <a:pt x="753" y="23813"/>
                    </a:cubicBezTo>
                    <a:cubicBezTo>
                      <a:pt x="753" y="5715"/>
                      <a:pt x="5515" y="0"/>
                      <a:pt x="23613" y="0"/>
                    </a:cubicBezTo>
                    <a:cubicBezTo>
                      <a:pt x="211255" y="952"/>
                      <a:pt x="398898" y="952"/>
                      <a:pt x="586540" y="0"/>
                    </a:cubicBezTo>
                    <a:cubicBezTo>
                      <a:pt x="603685" y="0"/>
                      <a:pt x="608448" y="4763"/>
                      <a:pt x="608448" y="21908"/>
                    </a:cubicBezTo>
                    <a:cubicBezTo>
                      <a:pt x="607495" y="160972"/>
                      <a:pt x="607495" y="300038"/>
                      <a:pt x="608448" y="439103"/>
                    </a:cubicBezTo>
                    <a:cubicBezTo>
                      <a:pt x="608448" y="452438"/>
                      <a:pt x="604638" y="458153"/>
                      <a:pt x="591303" y="461963"/>
                    </a:cubicBezTo>
                    <a:cubicBezTo>
                      <a:pt x="534153" y="478155"/>
                      <a:pt x="534153" y="478155"/>
                      <a:pt x="534153" y="419100"/>
                    </a:cubicBezTo>
                    <a:cubicBezTo>
                      <a:pt x="534153" y="322897"/>
                      <a:pt x="533200" y="225742"/>
                      <a:pt x="535105" y="129540"/>
                    </a:cubicBezTo>
                    <a:cubicBezTo>
                      <a:pt x="535105" y="103822"/>
                      <a:pt x="521770" y="106680"/>
                      <a:pt x="505578" y="106680"/>
                    </a:cubicBezTo>
                    <a:cubicBezTo>
                      <a:pt x="490338" y="106680"/>
                      <a:pt x="476050" y="102870"/>
                      <a:pt x="476050" y="128588"/>
                    </a:cubicBezTo>
                    <a:cubicBezTo>
                      <a:pt x="477955" y="242888"/>
                      <a:pt x="477003" y="356235"/>
                      <a:pt x="477003" y="470535"/>
                    </a:cubicBezTo>
                    <a:cubicBezTo>
                      <a:pt x="477003" y="479108"/>
                      <a:pt x="480813" y="489585"/>
                      <a:pt x="468430" y="495300"/>
                    </a:cubicBezTo>
                    <a:cubicBezTo>
                      <a:pt x="448428" y="503872"/>
                      <a:pt x="442713" y="501967"/>
                      <a:pt x="442713" y="479108"/>
                    </a:cubicBezTo>
                    <a:cubicBezTo>
                      <a:pt x="442713" y="363855"/>
                      <a:pt x="442713" y="247650"/>
                      <a:pt x="442713" y="132397"/>
                    </a:cubicBezTo>
                    <a:cubicBezTo>
                      <a:pt x="442713" y="115253"/>
                      <a:pt x="442713" y="104775"/>
                      <a:pt x="419853" y="106680"/>
                    </a:cubicBezTo>
                    <a:cubicBezTo>
                      <a:pt x="401755" y="108585"/>
                      <a:pt x="385563" y="101917"/>
                      <a:pt x="385563" y="132397"/>
                    </a:cubicBezTo>
                    <a:cubicBezTo>
                      <a:pt x="387468" y="252413"/>
                      <a:pt x="386515" y="372428"/>
                      <a:pt x="386515" y="492442"/>
                    </a:cubicBezTo>
                    <a:cubicBezTo>
                      <a:pt x="386515" y="515303"/>
                      <a:pt x="370323" y="529590"/>
                      <a:pt x="347463" y="527685"/>
                    </a:cubicBezTo>
                    <a:cubicBezTo>
                      <a:pt x="334128" y="526733"/>
                      <a:pt x="338890" y="516255"/>
                      <a:pt x="338890" y="509588"/>
                    </a:cubicBezTo>
                    <a:cubicBezTo>
                      <a:pt x="338890" y="450533"/>
                      <a:pt x="338890" y="391478"/>
                      <a:pt x="338890" y="332422"/>
                    </a:cubicBezTo>
                    <a:cubicBezTo>
                      <a:pt x="338890" y="265747"/>
                      <a:pt x="337938" y="198120"/>
                      <a:pt x="339843" y="131445"/>
                    </a:cubicBezTo>
                    <a:cubicBezTo>
                      <a:pt x="340795" y="105728"/>
                      <a:pt x="328413" y="105728"/>
                      <a:pt x="310315" y="105728"/>
                    </a:cubicBezTo>
                    <a:cubicBezTo>
                      <a:pt x="292218" y="105728"/>
                      <a:pt x="282693" y="107633"/>
                      <a:pt x="282693" y="130492"/>
                    </a:cubicBezTo>
                    <a:cubicBezTo>
                      <a:pt x="283645" y="260985"/>
                      <a:pt x="283645" y="391478"/>
                      <a:pt x="282693" y="521970"/>
                    </a:cubicBezTo>
                    <a:cubicBezTo>
                      <a:pt x="282693" y="532447"/>
                      <a:pt x="286503" y="543878"/>
                      <a:pt x="270310" y="548640"/>
                    </a:cubicBezTo>
                    <a:cubicBezTo>
                      <a:pt x="241735" y="558165"/>
                      <a:pt x="239830" y="557213"/>
                      <a:pt x="239830" y="527685"/>
                    </a:cubicBezTo>
                    <a:cubicBezTo>
                      <a:pt x="239830" y="396240"/>
                      <a:pt x="238878" y="264795"/>
                      <a:pt x="240783" y="134303"/>
                    </a:cubicBezTo>
                    <a:cubicBezTo>
                      <a:pt x="240783" y="110490"/>
                      <a:pt x="233163" y="105728"/>
                      <a:pt x="211255" y="105728"/>
                    </a:cubicBezTo>
                    <a:cubicBezTo>
                      <a:pt x="189348" y="105728"/>
                      <a:pt x="183633" y="112395"/>
                      <a:pt x="183633" y="133350"/>
                    </a:cubicBezTo>
                    <a:cubicBezTo>
                      <a:pt x="184585" y="271463"/>
                      <a:pt x="184585" y="409575"/>
                      <a:pt x="183633" y="547688"/>
                    </a:cubicBezTo>
                    <a:cubicBezTo>
                      <a:pt x="183633" y="568643"/>
                      <a:pt x="164583" y="585788"/>
                      <a:pt x="144580" y="582930"/>
                    </a:cubicBezTo>
                    <a:cubicBezTo>
                      <a:pt x="130293" y="581025"/>
                      <a:pt x="136960" y="569595"/>
                      <a:pt x="136960" y="561975"/>
                    </a:cubicBezTo>
                    <a:cubicBezTo>
                      <a:pt x="136008" y="486728"/>
                      <a:pt x="136960" y="410528"/>
                      <a:pt x="136960" y="335280"/>
                    </a:cubicBezTo>
                    <a:cubicBezTo>
                      <a:pt x="136960" y="266700"/>
                      <a:pt x="136960" y="198120"/>
                      <a:pt x="136960" y="129540"/>
                    </a:cubicBezTo>
                    <a:cubicBezTo>
                      <a:pt x="136960" y="114300"/>
                      <a:pt x="136960" y="102870"/>
                      <a:pt x="116958" y="110490"/>
                    </a:cubicBezTo>
                    <a:cubicBezTo>
                      <a:pt x="113148" y="111442"/>
                      <a:pt x="108385" y="111442"/>
                      <a:pt x="103623" y="110490"/>
                    </a:cubicBezTo>
                    <a:cubicBezTo>
                      <a:pt x="84573" y="107633"/>
                      <a:pt x="78858" y="115253"/>
                      <a:pt x="78858" y="134303"/>
                    </a:cubicBezTo>
                    <a:cubicBezTo>
                      <a:pt x="79810" y="278130"/>
                      <a:pt x="79810" y="421005"/>
                      <a:pt x="78858" y="564833"/>
                    </a:cubicBezTo>
                    <a:cubicBezTo>
                      <a:pt x="78858" y="577215"/>
                      <a:pt x="85525" y="595313"/>
                      <a:pt x="73143" y="601028"/>
                    </a:cubicBezTo>
                    <a:cubicBezTo>
                      <a:pt x="52188" y="610553"/>
                      <a:pt x="29328" y="616268"/>
                      <a:pt x="6468" y="620078"/>
                    </a:cubicBezTo>
                    <a:cubicBezTo>
                      <a:pt x="-3057" y="621983"/>
                      <a:pt x="753" y="607695"/>
                      <a:pt x="753" y="601028"/>
                    </a:cubicBezTo>
                    <a:cubicBezTo>
                      <a:pt x="753" y="510540"/>
                      <a:pt x="753" y="420053"/>
                      <a:pt x="753" y="329565"/>
                    </a:cubicBezTo>
                    <a:cubicBezTo>
                      <a:pt x="753" y="325755"/>
                      <a:pt x="753" y="319088"/>
                      <a:pt x="753" y="313372"/>
                    </a:cubicBezTo>
                    <a:close/>
                  </a:path>
                </a:pathLst>
              </a:custGeom>
              <a:grpFill/>
              <a:ln w="9525" cap="flat">
                <a:noFill/>
                <a:prstDash val="solid"/>
                <a:miter/>
              </a:ln>
            </p:spPr>
            <p:txBody>
              <a:bodyPr rtlCol="0" anchor="ctr"/>
              <a:lstStyle/>
              <a:p>
                <a:endParaRPr lang="en-US" dirty="0"/>
              </a:p>
            </p:txBody>
          </p:sp>
          <p:sp>
            <p:nvSpPr>
              <p:cNvPr id="96" name="Freeform: Shape 95">
                <a:extLst>
                  <a:ext uri="{FF2B5EF4-FFF2-40B4-BE49-F238E27FC236}">
                    <a16:creationId xmlns:a16="http://schemas.microsoft.com/office/drawing/2014/main" id="{FCFC5495-F12A-44A2-933C-6029CE2F08CB}"/>
                  </a:ext>
                </a:extLst>
              </p:cNvPr>
              <p:cNvSpPr/>
              <p:nvPr/>
            </p:nvSpPr>
            <p:spPr>
              <a:xfrm>
                <a:off x="4752975" y="3365103"/>
                <a:ext cx="2676525" cy="371475"/>
              </a:xfrm>
              <a:custGeom>
                <a:avLst/>
                <a:gdLst>
                  <a:gd name="connsiteX0" fmla="*/ 0 w 2676525"/>
                  <a:gd name="connsiteY0" fmla="*/ 372507 h 371475"/>
                  <a:gd name="connsiteX1" fmla="*/ 147638 w 2676525"/>
                  <a:gd name="connsiteY1" fmla="*/ 330597 h 371475"/>
                  <a:gd name="connsiteX2" fmla="*/ 1318260 w 2676525"/>
                  <a:gd name="connsiteY2" fmla="*/ 7699 h 371475"/>
                  <a:gd name="connsiteX3" fmla="*/ 1382078 w 2676525"/>
                  <a:gd name="connsiteY3" fmla="*/ 7699 h 371475"/>
                  <a:gd name="connsiteX4" fmla="*/ 1872615 w 2676525"/>
                  <a:gd name="connsiteY4" fmla="*/ 145812 h 371475"/>
                  <a:gd name="connsiteX5" fmla="*/ 1897380 w 2676525"/>
                  <a:gd name="connsiteY5" fmla="*/ 127714 h 371475"/>
                  <a:gd name="connsiteX6" fmla="*/ 1896428 w 2676525"/>
                  <a:gd name="connsiteY6" fmla="*/ 23892 h 371475"/>
                  <a:gd name="connsiteX7" fmla="*/ 1919288 w 2676525"/>
                  <a:gd name="connsiteY7" fmla="*/ 79 h 371475"/>
                  <a:gd name="connsiteX8" fmla="*/ 2205990 w 2676525"/>
                  <a:gd name="connsiteY8" fmla="*/ 79 h 371475"/>
                  <a:gd name="connsiteX9" fmla="*/ 2226945 w 2676525"/>
                  <a:gd name="connsiteY9" fmla="*/ 20082 h 371475"/>
                  <a:gd name="connsiteX10" fmla="*/ 2225993 w 2676525"/>
                  <a:gd name="connsiteY10" fmla="*/ 221059 h 371475"/>
                  <a:gd name="connsiteX11" fmla="*/ 2248853 w 2676525"/>
                  <a:gd name="connsiteY11" fmla="*/ 251539 h 371475"/>
                  <a:gd name="connsiteX12" fmla="*/ 2649855 w 2676525"/>
                  <a:gd name="connsiteY12" fmla="*/ 364887 h 371475"/>
                  <a:gd name="connsiteX13" fmla="*/ 2681288 w 2676525"/>
                  <a:gd name="connsiteY13" fmla="*/ 370602 h 371475"/>
                  <a:gd name="connsiteX14" fmla="*/ 2679383 w 2676525"/>
                  <a:gd name="connsiteY14" fmla="*/ 376317 h 371475"/>
                  <a:gd name="connsiteX15" fmla="*/ 2377440 w 2676525"/>
                  <a:gd name="connsiteY15" fmla="*/ 341074 h 371475"/>
                  <a:gd name="connsiteX16" fmla="*/ 2200275 w 2676525"/>
                  <a:gd name="connsiteY16" fmla="*/ 292497 h 371475"/>
                  <a:gd name="connsiteX17" fmla="*/ 2175510 w 2676525"/>
                  <a:gd name="connsiteY17" fmla="*/ 255349 h 371475"/>
                  <a:gd name="connsiteX18" fmla="*/ 2177415 w 2676525"/>
                  <a:gd name="connsiteY18" fmla="*/ 117237 h 371475"/>
                  <a:gd name="connsiteX19" fmla="*/ 2110740 w 2676525"/>
                  <a:gd name="connsiteY19" fmla="*/ 51514 h 371475"/>
                  <a:gd name="connsiteX20" fmla="*/ 1975485 w 2676525"/>
                  <a:gd name="connsiteY20" fmla="*/ 50562 h 371475"/>
                  <a:gd name="connsiteX21" fmla="*/ 1947863 w 2676525"/>
                  <a:gd name="connsiteY21" fmla="*/ 77232 h 371475"/>
                  <a:gd name="connsiteX22" fmla="*/ 1948815 w 2676525"/>
                  <a:gd name="connsiteY22" fmla="*/ 200104 h 371475"/>
                  <a:gd name="connsiteX23" fmla="*/ 1927860 w 2676525"/>
                  <a:gd name="connsiteY23" fmla="*/ 215344 h 371475"/>
                  <a:gd name="connsiteX24" fmla="*/ 1373505 w 2676525"/>
                  <a:gd name="connsiteY24" fmla="*/ 58182 h 371475"/>
                  <a:gd name="connsiteX25" fmla="*/ 1327785 w 2676525"/>
                  <a:gd name="connsiteY25" fmla="*/ 58182 h 371475"/>
                  <a:gd name="connsiteX26" fmla="*/ 603885 w 2676525"/>
                  <a:gd name="connsiteY26" fmla="*/ 258207 h 371475"/>
                  <a:gd name="connsiteX27" fmla="*/ 184785 w 2676525"/>
                  <a:gd name="connsiteY27" fmla="*/ 373459 h 371475"/>
                  <a:gd name="connsiteX28" fmla="*/ 73343 w 2676525"/>
                  <a:gd name="connsiteY28" fmla="*/ 378222 h 371475"/>
                  <a:gd name="connsiteX29" fmla="*/ 953 w 2676525"/>
                  <a:gd name="connsiteY29" fmla="*/ 378222 h 371475"/>
                  <a:gd name="connsiteX30" fmla="*/ 0 w 2676525"/>
                  <a:gd name="connsiteY30" fmla="*/ 372507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676525" h="371475">
                    <a:moveTo>
                      <a:pt x="0" y="372507"/>
                    </a:moveTo>
                    <a:cubicBezTo>
                      <a:pt x="49530" y="358219"/>
                      <a:pt x="98108" y="344884"/>
                      <a:pt x="147638" y="330597"/>
                    </a:cubicBezTo>
                    <a:cubicBezTo>
                      <a:pt x="538163" y="222964"/>
                      <a:pt x="927735" y="115332"/>
                      <a:pt x="1318260" y="7699"/>
                    </a:cubicBezTo>
                    <a:cubicBezTo>
                      <a:pt x="1340168" y="1984"/>
                      <a:pt x="1360170" y="1984"/>
                      <a:pt x="1382078" y="7699"/>
                    </a:cubicBezTo>
                    <a:cubicBezTo>
                      <a:pt x="1545908" y="54372"/>
                      <a:pt x="1709738" y="99139"/>
                      <a:pt x="1872615" y="145812"/>
                    </a:cubicBezTo>
                    <a:cubicBezTo>
                      <a:pt x="1890713" y="150574"/>
                      <a:pt x="1898333" y="150574"/>
                      <a:pt x="1897380" y="127714"/>
                    </a:cubicBezTo>
                    <a:cubicBezTo>
                      <a:pt x="1895475" y="93424"/>
                      <a:pt x="1897380" y="58182"/>
                      <a:pt x="1896428" y="23892"/>
                    </a:cubicBezTo>
                    <a:cubicBezTo>
                      <a:pt x="1895475" y="6747"/>
                      <a:pt x="1899285" y="-873"/>
                      <a:pt x="1919288" y="79"/>
                    </a:cubicBezTo>
                    <a:cubicBezTo>
                      <a:pt x="2014538" y="1032"/>
                      <a:pt x="2110740" y="1032"/>
                      <a:pt x="2205990" y="79"/>
                    </a:cubicBezTo>
                    <a:cubicBezTo>
                      <a:pt x="2222183" y="79"/>
                      <a:pt x="2226945" y="4842"/>
                      <a:pt x="2226945" y="20082"/>
                    </a:cubicBezTo>
                    <a:cubicBezTo>
                      <a:pt x="2225993" y="86757"/>
                      <a:pt x="2227898" y="154384"/>
                      <a:pt x="2225993" y="221059"/>
                    </a:cubicBezTo>
                    <a:cubicBezTo>
                      <a:pt x="2225993" y="239157"/>
                      <a:pt x="2231708" y="246777"/>
                      <a:pt x="2248853" y="251539"/>
                    </a:cubicBezTo>
                    <a:cubicBezTo>
                      <a:pt x="2382203" y="288687"/>
                      <a:pt x="2516505" y="326787"/>
                      <a:pt x="2649855" y="364887"/>
                    </a:cubicBezTo>
                    <a:cubicBezTo>
                      <a:pt x="2660333" y="367744"/>
                      <a:pt x="2671763" y="362982"/>
                      <a:pt x="2681288" y="370602"/>
                    </a:cubicBezTo>
                    <a:cubicBezTo>
                      <a:pt x="2680335" y="373459"/>
                      <a:pt x="2679383" y="376317"/>
                      <a:pt x="2679383" y="376317"/>
                    </a:cubicBezTo>
                    <a:cubicBezTo>
                      <a:pt x="2576513" y="382984"/>
                      <a:pt x="2475548" y="377269"/>
                      <a:pt x="2377440" y="341074"/>
                    </a:cubicBezTo>
                    <a:cubicBezTo>
                      <a:pt x="2320290" y="320119"/>
                      <a:pt x="2260283" y="306784"/>
                      <a:pt x="2200275" y="292497"/>
                    </a:cubicBezTo>
                    <a:cubicBezTo>
                      <a:pt x="2178368" y="286782"/>
                      <a:pt x="2171700" y="282019"/>
                      <a:pt x="2175510" y="255349"/>
                    </a:cubicBezTo>
                    <a:cubicBezTo>
                      <a:pt x="2181225" y="210582"/>
                      <a:pt x="2177415" y="163909"/>
                      <a:pt x="2177415" y="117237"/>
                    </a:cubicBezTo>
                    <a:cubicBezTo>
                      <a:pt x="2177415" y="51514"/>
                      <a:pt x="2177415" y="51514"/>
                      <a:pt x="2110740" y="51514"/>
                    </a:cubicBezTo>
                    <a:cubicBezTo>
                      <a:pt x="2065973" y="51514"/>
                      <a:pt x="2020253" y="52467"/>
                      <a:pt x="1975485" y="50562"/>
                    </a:cubicBezTo>
                    <a:cubicBezTo>
                      <a:pt x="1954530" y="49609"/>
                      <a:pt x="1946910" y="54372"/>
                      <a:pt x="1947863" y="77232"/>
                    </a:cubicBezTo>
                    <a:cubicBezTo>
                      <a:pt x="1949768" y="118189"/>
                      <a:pt x="1947863" y="159147"/>
                      <a:pt x="1948815" y="200104"/>
                    </a:cubicBezTo>
                    <a:cubicBezTo>
                      <a:pt x="1948815" y="215344"/>
                      <a:pt x="1947863" y="221059"/>
                      <a:pt x="1927860" y="215344"/>
                    </a:cubicBezTo>
                    <a:cubicBezTo>
                      <a:pt x="1743075" y="162004"/>
                      <a:pt x="1558290" y="110569"/>
                      <a:pt x="1373505" y="58182"/>
                    </a:cubicBezTo>
                    <a:cubicBezTo>
                      <a:pt x="1358265" y="53419"/>
                      <a:pt x="1343978" y="53419"/>
                      <a:pt x="1327785" y="58182"/>
                    </a:cubicBezTo>
                    <a:cubicBezTo>
                      <a:pt x="1086803" y="124857"/>
                      <a:pt x="844868" y="191532"/>
                      <a:pt x="603885" y="258207"/>
                    </a:cubicBezTo>
                    <a:cubicBezTo>
                      <a:pt x="463868" y="296307"/>
                      <a:pt x="324803" y="335359"/>
                      <a:pt x="184785" y="373459"/>
                    </a:cubicBezTo>
                    <a:cubicBezTo>
                      <a:pt x="147638" y="383937"/>
                      <a:pt x="110490" y="376317"/>
                      <a:pt x="73343" y="378222"/>
                    </a:cubicBezTo>
                    <a:cubicBezTo>
                      <a:pt x="49530" y="379174"/>
                      <a:pt x="25718" y="378222"/>
                      <a:pt x="953" y="378222"/>
                    </a:cubicBezTo>
                    <a:cubicBezTo>
                      <a:pt x="953" y="376317"/>
                      <a:pt x="0" y="374412"/>
                      <a:pt x="0" y="372507"/>
                    </a:cubicBezTo>
                    <a:close/>
                  </a:path>
                </a:pathLst>
              </a:custGeom>
              <a:grpFill/>
              <a:ln w="9525" cap="flat">
                <a:noFill/>
                <a:prstDash val="solid"/>
                <a:miter/>
              </a:ln>
            </p:spPr>
            <p:txBody>
              <a:bodyPr rtlCol="0" anchor="ctr"/>
              <a:lstStyle/>
              <a:p>
                <a:endParaRPr lang="en-US" dirty="0"/>
              </a:p>
            </p:txBody>
          </p:sp>
          <p:sp>
            <p:nvSpPr>
              <p:cNvPr id="97" name="Freeform: Shape 96">
                <a:extLst>
                  <a:ext uri="{FF2B5EF4-FFF2-40B4-BE49-F238E27FC236}">
                    <a16:creationId xmlns:a16="http://schemas.microsoft.com/office/drawing/2014/main" id="{7CCEF614-6A4B-4EAB-A6C8-146D11760407}"/>
                  </a:ext>
                </a:extLst>
              </p:cNvPr>
              <p:cNvSpPr/>
              <p:nvPr/>
            </p:nvSpPr>
            <p:spPr>
              <a:xfrm>
                <a:off x="5565458" y="2008822"/>
                <a:ext cx="466725" cy="257175"/>
              </a:xfrm>
              <a:custGeom>
                <a:avLst/>
                <a:gdLst>
                  <a:gd name="connsiteX0" fmla="*/ 235267 w 466725"/>
                  <a:gd name="connsiteY0" fmla="*/ 953 h 257175"/>
                  <a:gd name="connsiteX1" fmla="*/ 446722 w 466725"/>
                  <a:gd name="connsiteY1" fmla="*/ 0 h 257175"/>
                  <a:gd name="connsiteX2" fmla="*/ 472440 w 466725"/>
                  <a:gd name="connsiteY2" fmla="*/ 26670 h 257175"/>
                  <a:gd name="connsiteX3" fmla="*/ 472440 w 466725"/>
                  <a:gd name="connsiteY3" fmla="*/ 235267 h 257175"/>
                  <a:gd name="connsiteX4" fmla="*/ 450533 w 466725"/>
                  <a:gd name="connsiteY4" fmla="*/ 257175 h 257175"/>
                  <a:gd name="connsiteX5" fmla="*/ 22860 w 466725"/>
                  <a:gd name="connsiteY5" fmla="*/ 257175 h 257175"/>
                  <a:gd name="connsiteX6" fmla="*/ 0 w 466725"/>
                  <a:gd name="connsiteY6" fmla="*/ 236220 h 257175"/>
                  <a:gd name="connsiteX7" fmla="*/ 0 w 466725"/>
                  <a:gd name="connsiteY7" fmla="*/ 21908 h 257175"/>
                  <a:gd name="connsiteX8" fmla="*/ 21907 w 466725"/>
                  <a:gd name="connsiteY8" fmla="*/ 0 h 257175"/>
                  <a:gd name="connsiteX9" fmla="*/ 235267 w 466725"/>
                  <a:gd name="connsiteY9" fmla="*/ 953 h 257175"/>
                  <a:gd name="connsiteX10" fmla="*/ 394335 w 466725"/>
                  <a:gd name="connsiteY10" fmla="*/ 128588 h 257175"/>
                  <a:gd name="connsiteX11" fmla="*/ 394335 w 466725"/>
                  <a:gd name="connsiteY11" fmla="*/ 128588 h 257175"/>
                  <a:gd name="connsiteX12" fmla="*/ 394335 w 466725"/>
                  <a:gd name="connsiteY12" fmla="*/ 214313 h 257175"/>
                  <a:gd name="connsiteX13" fmla="*/ 404813 w 466725"/>
                  <a:gd name="connsiteY13" fmla="*/ 230505 h 257175"/>
                  <a:gd name="connsiteX14" fmla="*/ 419100 w 466725"/>
                  <a:gd name="connsiteY14" fmla="*/ 214313 h 257175"/>
                  <a:gd name="connsiteX15" fmla="*/ 419100 w 466725"/>
                  <a:gd name="connsiteY15" fmla="*/ 40005 h 257175"/>
                  <a:gd name="connsiteX16" fmla="*/ 404813 w 466725"/>
                  <a:gd name="connsiteY16" fmla="*/ 23813 h 257175"/>
                  <a:gd name="connsiteX17" fmla="*/ 394335 w 466725"/>
                  <a:gd name="connsiteY17" fmla="*/ 40005 h 257175"/>
                  <a:gd name="connsiteX18" fmla="*/ 394335 w 466725"/>
                  <a:gd name="connsiteY18" fmla="*/ 128588 h 257175"/>
                  <a:gd name="connsiteX19" fmla="*/ 368617 w 466725"/>
                  <a:gd name="connsiteY19" fmla="*/ 128588 h 257175"/>
                  <a:gd name="connsiteX20" fmla="*/ 368617 w 466725"/>
                  <a:gd name="connsiteY20" fmla="*/ 45720 h 257175"/>
                  <a:gd name="connsiteX21" fmla="*/ 357188 w 466725"/>
                  <a:gd name="connsiteY21" fmla="*/ 24765 h 257175"/>
                  <a:gd name="connsiteX22" fmla="*/ 343853 w 466725"/>
                  <a:gd name="connsiteY22" fmla="*/ 44768 h 257175"/>
                  <a:gd name="connsiteX23" fmla="*/ 343853 w 466725"/>
                  <a:gd name="connsiteY23" fmla="*/ 214313 h 257175"/>
                  <a:gd name="connsiteX24" fmla="*/ 355282 w 466725"/>
                  <a:gd name="connsiteY24" fmla="*/ 232410 h 257175"/>
                  <a:gd name="connsiteX25" fmla="*/ 368617 w 466725"/>
                  <a:gd name="connsiteY25" fmla="*/ 213360 h 257175"/>
                  <a:gd name="connsiteX26" fmla="*/ 368617 w 466725"/>
                  <a:gd name="connsiteY26" fmla="*/ 128588 h 257175"/>
                  <a:gd name="connsiteX27" fmla="*/ 248602 w 466725"/>
                  <a:gd name="connsiteY27" fmla="*/ 126683 h 257175"/>
                  <a:gd name="connsiteX28" fmla="*/ 248602 w 466725"/>
                  <a:gd name="connsiteY28" fmla="*/ 215265 h 257175"/>
                  <a:gd name="connsiteX29" fmla="*/ 259080 w 466725"/>
                  <a:gd name="connsiteY29" fmla="*/ 231458 h 257175"/>
                  <a:gd name="connsiteX30" fmla="*/ 273367 w 466725"/>
                  <a:gd name="connsiteY30" fmla="*/ 215265 h 257175"/>
                  <a:gd name="connsiteX31" fmla="*/ 273367 w 466725"/>
                  <a:gd name="connsiteY31" fmla="*/ 40958 h 257175"/>
                  <a:gd name="connsiteX32" fmla="*/ 259080 w 466725"/>
                  <a:gd name="connsiteY32" fmla="*/ 24765 h 257175"/>
                  <a:gd name="connsiteX33" fmla="*/ 247650 w 466725"/>
                  <a:gd name="connsiteY33" fmla="*/ 40958 h 257175"/>
                  <a:gd name="connsiteX34" fmla="*/ 248602 w 466725"/>
                  <a:gd name="connsiteY34" fmla="*/ 126683 h 257175"/>
                  <a:gd name="connsiteX35" fmla="*/ 128588 w 466725"/>
                  <a:gd name="connsiteY35" fmla="*/ 126683 h 257175"/>
                  <a:gd name="connsiteX36" fmla="*/ 128588 w 466725"/>
                  <a:gd name="connsiteY36" fmla="*/ 40958 h 257175"/>
                  <a:gd name="connsiteX37" fmla="*/ 118110 w 466725"/>
                  <a:gd name="connsiteY37" fmla="*/ 24765 h 257175"/>
                  <a:gd name="connsiteX38" fmla="*/ 103822 w 466725"/>
                  <a:gd name="connsiteY38" fmla="*/ 40958 h 257175"/>
                  <a:gd name="connsiteX39" fmla="*/ 103822 w 466725"/>
                  <a:gd name="connsiteY39" fmla="*/ 215265 h 257175"/>
                  <a:gd name="connsiteX40" fmla="*/ 118110 w 466725"/>
                  <a:gd name="connsiteY40" fmla="*/ 231458 h 257175"/>
                  <a:gd name="connsiteX41" fmla="*/ 128588 w 466725"/>
                  <a:gd name="connsiteY41" fmla="*/ 215265 h 257175"/>
                  <a:gd name="connsiteX42" fmla="*/ 128588 w 466725"/>
                  <a:gd name="connsiteY42" fmla="*/ 126683 h 257175"/>
                  <a:gd name="connsiteX43" fmla="*/ 296228 w 466725"/>
                  <a:gd name="connsiteY43" fmla="*/ 127635 h 257175"/>
                  <a:gd name="connsiteX44" fmla="*/ 296228 w 466725"/>
                  <a:gd name="connsiteY44" fmla="*/ 213360 h 257175"/>
                  <a:gd name="connsiteX45" fmla="*/ 308610 w 466725"/>
                  <a:gd name="connsiteY45" fmla="*/ 231458 h 257175"/>
                  <a:gd name="connsiteX46" fmla="*/ 321945 w 466725"/>
                  <a:gd name="connsiteY46" fmla="*/ 215265 h 257175"/>
                  <a:gd name="connsiteX47" fmla="*/ 321945 w 466725"/>
                  <a:gd name="connsiteY47" fmla="*/ 43815 h 257175"/>
                  <a:gd name="connsiteX48" fmla="*/ 309563 w 466725"/>
                  <a:gd name="connsiteY48" fmla="*/ 25718 h 257175"/>
                  <a:gd name="connsiteX49" fmla="*/ 296228 w 466725"/>
                  <a:gd name="connsiteY49" fmla="*/ 44768 h 257175"/>
                  <a:gd name="connsiteX50" fmla="*/ 296228 w 466725"/>
                  <a:gd name="connsiteY50" fmla="*/ 127635 h 257175"/>
                  <a:gd name="connsiteX51" fmla="*/ 226695 w 466725"/>
                  <a:gd name="connsiteY51" fmla="*/ 129540 h 257175"/>
                  <a:gd name="connsiteX52" fmla="*/ 226695 w 466725"/>
                  <a:gd name="connsiteY52" fmla="*/ 46672 h 257175"/>
                  <a:gd name="connsiteX53" fmla="*/ 214313 w 466725"/>
                  <a:gd name="connsiteY53" fmla="*/ 25718 h 257175"/>
                  <a:gd name="connsiteX54" fmla="*/ 200977 w 466725"/>
                  <a:gd name="connsiteY54" fmla="*/ 44768 h 257175"/>
                  <a:gd name="connsiteX55" fmla="*/ 200977 w 466725"/>
                  <a:gd name="connsiteY55" fmla="*/ 210503 h 257175"/>
                  <a:gd name="connsiteX56" fmla="*/ 212407 w 466725"/>
                  <a:gd name="connsiteY56" fmla="*/ 230505 h 257175"/>
                  <a:gd name="connsiteX57" fmla="*/ 225742 w 466725"/>
                  <a:gd name="connsiteY57" fmla="*/ 208598 h 257175"/>
                  <a:gd name="connsiteX58" fmla="*/ 226695 w 466725"/>
                  <a:gd name="connsiteY58" fmla="*/ 129540 h 257175"/>
                  <a:gd name="connsiteX59" fmla="*/ 56197 w 466725"/>
                  <a:gd name="connsiteY59" fmla="*/ 127635 h 257175"/>
                  <a:gd name="connsiteX60" fmla="*/ 56197 w 466725"/>
                  <a:gd name="connsiteY60" fmla="*/ 213360 h 257175"/>
                  <a:gd name="connsiteX61" fmla="*/ 68580 w 466725"/>
                  <a:gd name="connsiteY61" fmla="*/ 230505 h 257175"/>
                  <a:gd name="connsiteX62" fmla="*/ 81915 w 466725"/>
                  <a:gd name="connsiteY62" fmla="*/ 214313 h 257175"/>
                  <a:gd name="connsiteX63" fmla="*/ 81915 w 466725"/>
                  <a:gd name="connsiteY63" fmla="*/ 42863 h 257175"/>
                  <a:gd name="connsiteX64" fmla="*/ 69532 w 466725"/>
                  <a:gd name="connsiteY64" fmla="*/ 24765 h 257175"/>
                  <a:gd name="connsiteX65" fmla="*/ 56197 w 466725"/>
                  <a:gd name="connsiteY65" fmla="*/ 43815 h 257175"/>
                  <a:gd name="connsiteX66" fmla="*/ 56197 w 466725"/>
                  <a:gd name="connsiteY66" fmla="*/ 127635 h 257175"/>
                  <a:gd name="connsiteX67" fmla="*/ 154305 w 466725"/>
                  <a:gd name="connsiteY67" fmla="*/ 128588 h 257175"/>
                  <a:gd name="connsiteX68" fmla="*/ 154305 w 466725"/>
                  <a:gd name="connsiteY68" fmla="*/ 214313 h 257175"/>
                  <a:gd name="connsiteX69" fmla="*/ 165735 w 466725"/>
                  <a:gd name="connsiteY69" fmla="*/ 230505 h 257175"/>
                  <a:gd name="connsiteX70" fmla="*/ 177165 w 466725"/>
                  <a:gd name="connsiteY70" fmla="*/ 215265 h 257175"/>
                  <a:gd name="connsiteX71" fmla="*/ 177165 w 466725"/>
                  <a:gd name="connsiteY71" fmla="*/ 42863 h 257175"/>
                  <a:gd name="connsiteX72" fmla="*/ 164782 w 466725"/>
                  <a:gd name="connsiteY72" fmla="*/ 25718 h 257175"/>
                  <a:gd name="connsiteX73" fmla="*/ 154305 w 466725"/>
                  <a:gd name="connsiteY73" fmla="*/ 42863 h 257175"/>
                  <a:gd name="connsiteX74" fmla="*/ 154305 w 466725"/>
                  <a:gd name="connsiteY74" fmla="*/ 128588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66725" h="257175">
                    <a:moveTo>
                      <a:pt x="235267" y="953"/>
                    </a:moveTo>
                    <a:cubicBezTo>
                      <a:pt x="305753" y="953"/>
                      <a:pt x="376238" y="1905"/>
                      <a:pt x="446722" y="0"/>
                    </a:cubicBezTo>
                    <a:cubicBezTo>
                      <a:pt x="468630" y="0"/>
                      <a:pt x="472440" y="6668"/>
                      <a:pt x="472440" y="26670"/>
                    </a:cubicBezTo>
                    <a:cubicBezTo>
                      <a:pt x="471488" y="96203"/>
                      <a:pt x="471488" y="165735"/>
                      <a:pt x="472440" y="235267"/>
                    </a:cubicBezTo>
                    <a:cubicBezTo>
                      <a:pt x="472440" y="252413"/>
                      <a:pt x="467677" y="257175"/>
                      <a:pt x="450533" y="257175"/>
                    </a:cubicBezTo>
                    <a:cubicBezTo>
                      <a:pt x="307657" y="256223"/>
                      <a:pt x="165735" y="256223"/>
                      <a:pt x="22860" y="257175"/>
                    </a:cubicBezTo>
                    <a:cubicBezTo>
                      <a:pt x="6667" y="257175"/>
                      <a:pt x="0" y="254317"/>
                      <a:pt x="0" y="236220"/>
                    </a:cubicBezTo>
                    <a:cubicBezTo>
                      <a:pt x="952" y="164783"/>
                      <a:pt x="952" y="93345"/>
                      <a:pt x="0" y="21908"/>
                    </a:cubicBezTo>
                    <a:cubicBezTo>
                      <a:pt x="0" y="4763"/>
                      <a:pt x="3810" y="0"/>
                      <a:pt x="21907" y="0"/>
                    </a:cubicBezTo>
                    <a:cubicBezTo>
                      <a:pt x="93345" y="1905"/>
                      <a:pt x="164782" y="953"/>
                      <a:pt x="235267" y="953"/>
                    </a:cubicBezTo>
                    <a:close/>
                    <a:moveTo>
                      <a:pt x="394335" y="128588"/>
                    </a:moveTo>
                    <a:cubicBezTo>
                      <a:pt x="394335" y="128588"/>
                      <a:pt x="394335" y="128588"/>
                      <a:pt x="394335" y="128588"/>
                    </a:cubicBezTo>
                    <a:cubicBezTo>
                      <a:pt x="394335" y="157163"/>
                      <a:pt x="394335" y="185738"/>
                      <a:pt x="394335" y="214313"/>
                    </a:cubicBezTo>
                    <a:cubicBezTo>
                      <a:pt x="394335" y="221933"/>
                      <a:pt x="392430" y="230505"/>
                      <a:pt x="404813" y="230505"/>
                    </a:cubicBezTo>
                    <a:cubicBezTo>
                      <a:pt x="417195" y="231458"/>
                      <a:pt x="419100" y="224790"/>
                      <a:pt x="419100" y="214313"/>
                    </a:cubicBezTo>
                    <a:cubicBezTo>
                      <a:pt x="419100" y="156210"/>
                      <a:pt x="419100" y="98108"/>
                      <a:pt x="419100" y="40005"/>
                    </a:cubicBezTo>
                    <a:cubicBezTo>
                      <a:pt x="419100" y="30480"/>
                      <a:pt x="417195" y="22860"/>
                      <a:pt x="404813" y="23813"/>
                    </a:cubicBezTo>
                    <a:cubicBezTo>
                      <a:pt x="392430" y="23813"/>
                      <a:pt x="394335" y="32385"/>
                      <a:pt x="394335" y="40005"/>
                    </a:cubicBezTo>
                    <a:cubicBezTo>
                      <a:pt x="394335" y="70485"/>
                      <a:pt x="394335" y="100013"/>
                      <a:pt x="394335" y="128588"/>
                    </a:cubicBezTo>
                    <a:close/>
                    <a:moveTo>
                      <a:pt x="368617" y="128588"/>
                    </a:moveTo>
                    <a:cubicBezTo>
                      <a:pt x="368617" y="100965"/>
                      <a:pt x="368617" y="73343"/>
                      <a:pt x="368617" y="45720"/>
                    </a:cubicBezTo>
                    <a:cubicBezTo>
                      <a:pt x="368617" y="37147"/>
                      <a:pt x="373380" y="24765"/>
                      <a:pt x="357188" y="24765"/>
                    </a:cubicBezTo>
                    <a:cubicBezTo>
                      <a:pt x="341947" y="24765"/>
                      <a:pt x="343853" y="34290"/>
                      <a:pt x="343853" y="44768"/>
                    </a:cubicBezTo>
                    <a:cubicBezTo>
                      <a:pt x="343853" y="100965"/>
                      <a:pt x="343853" y="157163"/>
                      <a:pt x="343853" y="214313"/>
                    </a:cubicBezTo>
                    <a:cubicBezTo>
                      <a:pt x="343853" y="222885"/>
                      <a:pt x="341947" y="232410"/>
                      <a:pt x="355282" y="232410"/>
                    </a:cubicBezTo>
                    <a:cubicBezTo>
                      <a:pt x="371475" y="232410"/>
                      <a:pt x="367665" y="221933"/>
                      <a:pt x="368617" y="213360"/>
                    </a:cubicBezTo>
                    <a:cubicBezTo>
                      <a:pt x="368617" y="183833"/>
                      <a:pt x="368617" y="156210"/>
                      <a:pt x="368617" y="128588"/>
                    </a:cubicBezTo>
                    <a:close/>
                    <a:moveTo>
                      <a:pt x="248602" y="126683"/>
                    </a:moveTo>
                    <a:cubicBezTo>
                      <a:pt x="248602" y="156210"/>
                      <a:pt x="248602" y="185738"/>
                      <a:pt x="248602" y="215265"/>
                    </a:cubicBezTo>
                    <a:cubicBezTo>
                      <a:pt x="248602" y="222885"/>
                      <a:pt x="246697" y="231458"/>
                      <a:pt x="259080" y="231458"/>
                    </a:cubicBezTo>
                    <a:cubicBezTo>
                      <a:pt x="271463" y="231458"/>
                      <a:pt x="273367" y="225742"/>
                      <a:pt x="273367" y="215265"/>
                    </a:cubicBezTo>
                    <a:cubicBezTo>
                      <a:pt x="273367" y="157163"/>
                      <a:pt x="273367" y="99060"/>
                      <a:pt x="273367" y="40958"/>
                    </a:cubicBezTo>
                    <a:cubicBezTo>
                      <a:pt x="273367" y="31433"/>
                      <a:pt x="271463" y="23813"/>
                      <a:pt x="259080" y="24765"/>
                    </a:cubicBezTo>
                    <a:cubicBezTo>
                      <a:pt x="246697" y="24765"/>
                      <a:pt x="247650" y="33338"/>
                      <a:pt x="247650" y="40958"/>
                    </a:cubicBezTo>
                    <a:cubicBezTo>
                      <a:pt x="247650" y="69533"/>
                      <a:pt x="248602" y="98108"/>
                      <a:pt x="248602" y="126683"/>
                    </a:cubicBezTo>
                    <a:close/>
                    <a:moveTo>
                      <a:pt x="128588" y="126683"/>
                    </a:moveTo>
                    <a:cubicBezTo>
                      <a:pt x="128588" y="98108"/>
                      <a:pt x="128588" y="69533"/>
                      <a:pt x="128588" y="40958"/>
                    </a:cubicBezTo>
                    <a:cubicBezTo>
                      <a:pt x="128588" y="33338"/>
                      <a:pt x="130492" y="24765"/>
                      <a:pt x="118110" y="24765"/>
                    </a:cubicBezTo>
                    <a:cubicBezTo>
                      <a:pt x="105727" y="24765"/>
                      <a:pt x="103822" y="31433"/>
                      <a:pt x="103822" y="40958"/>
                    </a:cubicBezTo>
                    <a:cubicBezTo>
                      <a:pt x="103822" y="99060"/>
                      <a:pt x="103822" y="157163"/>
                      <a:pt x="103822" y="215265"/>
                    </a:cubicBezTo>
                    <a:cubicBezTo>
                      <a:pt x="103822" y="225742"/>
                      <a:pt x="105727" y="231458"/>
                      <a:pt x="118110" y="231458"/>
                    </a:cubicBezTo>
                    <a:cubicBezTo>
                      <a:pt x="130492" y="231458"/>
                      <a:pt x="128588" y="222885"/>
                      <a:pt x="128588" y="215265"/>
                    </a:cubicBezTo>
                    <a:cubicBezTo>
                      <a:pt x="128588" y="185738"/>
                      <a:pt x="128588" y="156210"/>
                      <a:pt x="128588" y="126683"/>
                    </a:cubicBezTo>
                    <a:close/>
                    <a:moveTo>
                      <a:pt x="296228" y="127635"/>
                    </a:moveTo>
                    <a:cubicBezTo>
                      <a:pt x="296228" y="156210"/>
                      <a:pt x="296228" y="184785"/>
                      <a:pt x="296228" y="213360"/>
                    </a:cubicBezTo>
                    <a:cubicBezTo>
                      <a:pt x="296228" y="221933"/>
                      <a:pt x="294322" y="230505"/>
                      <a:pt x="308610" y="231458"/>
                    </a:cubicBezTo>
                    <a:cubicBezTo>
                      <a:pt x="321945" y="231458"/>
                      <a:pt x="321945" y="224790"/>
                      <a:pt x="321945" y="215265"/>
                    </a:cubicBezTo>
                    <a:cubicBezTo>
                      <a:pt x="321945" y="158115"/>
                      <a:pt x="321945" y="100965"/>
                      <a:pt x="321945" y="43815"/>
                    </a:cubicBezTo>
                    <a:cubicBezTo>
                      <a:pt x="321945" y="35243"/>
                      <a:pt x="322897" y="26670"/>
                      <a:pt x="309563" y="25718"/>
                    </a:cubicBezTo>
                    <a:cubicBezTo>
                      <a:pt x="294322" y="24765"/>
                      <a:pt x="296228" y="36195"/>
                      <a:pt x="296228" y="44768"/>
                    </a:cubicBezTo>
                    <a:cubicBezTo>
                      <a:pt x="296228" y="72390"/>
                      <a:pt x="296228" y="100013"/>
                      <a:pt x="296228" y="127635"/>
                    </a:cubicBezTo>
                    <a:close/>
                    <a:moveTo>
                      <a:pt x="226695" y="129540"/>
                    </a:moveTo>
                    <a:cubicBezTo>
                      <a:pt x="226695" y="101918"/>
                      <a:pt x="226695" y="74295"/>
                      <a:pt x="226695" y="46672"/>
                    </a:cubicBezTo>
                    <a:cubicBezTo>
                      <a:pt x="226695" y="38100"/>
                      <a:pt x="230505" y="26670"/>
                      <a:pt x="214313" y="25718"/>
                    </a:cubicBezTo>
                    <a:cubicBezTo>
                      <a:pt x="198120" y="24765"/>
                      <a:pt x="200977" y="36195"/>
                      <a:pt x="200977" y="44768"/>
                    </a:cubicBezTo>
                    <a:cubicBezTo>
                      <a:pt x="200977" y="100013"/>
                      <a:pt x="200977" y="155258"/>
                      <a:pt x="200977" y="210503"/>
                    </a:cubicBezTo>
                    <a:cubicBezTo>
                      <a:pt x="200977" y="219075"/>
                      <a:pt x="196215" y="230505"/>
                      <a:pt x="212407" y="230505"/>
                    </a:cubicBezTo>
                    <a:cubicBezTo>
                      <a:pt x="230505" y="230505"/>
                      <a:pt x="225742" y="218123"/>
                      <a:pt x="225742" y="208598"/>
                    </a:cubicBezTo>
                    <a:cubicBezTo>
                      <a:pt x="227647" y="182880"/>
                      <a:pt x="226695" y="156210"/>
                      <a:pt x="226695" y="129540"/>
                    </a:cubicBezTo>
                    <a:close/>
                    <a:moveTo>
                      <a:pt x="56197" y="127635"/>
                    </a:moveTo>
                    <a:cubicBezTo>
                      <a:pt x="56197" y="156210"/>
                      <a:pt x="56197" y="184785"/>
                      <a:pt x="56197" y="213360"/>
                    </a:cubicBezTo>
                    <a:cubicBezTo>
                      <a:pt x="56197" y="221933"/>
                      <a:pt x="55245" y="230505"/>
                      <a:pt x="68580" y="230505"/>
                    </a:cubicBezTo>
                    <a:cubicBezTo>
                      <a:pt x="81915" y="230505"/>
                      <a:pt x="81915" y="223838"/>
                      <a:pt x="81915" y="214313"/>
                    </a:cubicBezTo>
                    <a:cubicBezTo>
                      <a:pt x="81915" y="157163"/>
                      <a:pt x="81915" y="100013"/>
                      <a:pt x="81915" y="42863"/>
                    </a:cubicBezTo>
                    <a:cubicBezTo>
                      <a:pt x="81915" y="34290"/>
                      <a:pt x="82867" y="25718"/>
                      <a:pt x="69532" y="24765"/>
                    </a:cubicBezTo>
                    <a:cubicBezTo>
                      <a:pt x="54292" y="24765"/>
                      <a:pt x="56197" y="35243"/>
                      <a:pt x="56197" y="43815"/>
                    </a:cubicBezTo>
                    <a:cubicBezTo>
                      <a:pt x="56197" y="72390"/>
                      <a:pt x="56197" y="100013"/>
                      <a:pt x="56197" y="127635"/>
                    </a:cubicBezTo>
                    <a:close/>
                    <a:moveTo>
                      <a:pt x="154305" y="128588"/>
                    </a:moveTo>
                    <a:cubicBezTo>
                      <a:pt x="154305" y="157163"/>
                      <a:pt x="154305" y="185738"/>
                      <a:pt x="154305" y="214313"/>
                    </a:cubicBezTo>
                    <a:cubicBezTo>
                      <a:pt x="154305" y="221933"/>
                      <a:pt x="153352" y="230505"/>
                      <a:pt x="165735" y="230505"/>
                    </a:cubicBezTo>
                    <a:cubicBezTo>
                      <a:pt x="177165" y="230505"/>
                      <a:pt x="177165" y="222885"/>
                      <a:pt x="177165" y="215265"/>
                    </a:cubicBezTo>
                    <a:cubicBezTo>
                      <a:pt x="177165" y="158115"/>
                      <a:pt x="177165" y="100965"/>
                      <a:pt x="177165" y="42863"/>
                    </a:cubicBezTo>
                    <a:cubicBezTo>
                      <a:pt x="177165" y="34290"/>
                      <a:pt x="177165" y="24765"/>
                      <a:pt x="164782" y="25718"/>
                    </a:cubicBezTo>
                    <a:cubicBezTo>
                      <a:pt x="152400" y="26670"/>
                      <a:pt x="154305" y="35243"/>
                      <a:pt x="154305" y="42863"/>
                    </a:cubicBezTo>
                    <a:cubicBezTo>
                      <a:pt x="154305" y="71438"/>
                      <a:pt x="154305" y="100013"/>
                      <a:pt x="154305" y="128588"/>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4144721B-E540-4995-B7D1-270E32DE3D7B}"/>
                  </a:ext>
                </a:extLst>
              </p:cNvPr>
              <p:cNvSpPr/>
              <p:nvPr/>
            </p:nvSpPr>
            <p:spPr>
              <a:xfrm>
                <a:off x="5572125" y="1876663"/>
                <a:ext cx="457200" cy="104775"/>
              </a:xfrm>
              <a:custGeom>
                <a:avLst/>
                <a:gdLst>
                  <a:gd name="connsiteX0" fmla="*/ 0 w 457200"/>
                  <a:gd name="connsiteY0" fmla="*/ 112157 h 104775"/>
                  <a:gd name="connsiteX1" fmla="*/ 74295 w 457200"/>
                  <a:gd name="connsiteY1" fmla="*/ 71199 h 104775"/>
                  <a:gd name="connsiteX2" fmla="*/ 154305 w 457200"/>
                  <a:gd name="connsiteY2" fmla="*/ 27384 h 104775"/>
                  <a:gd name="connsiteX3" fmla="*/ 297180 w 457200"/>
                  <a:gd name="connsiteY3" fmla="*/ 25479 h 104775"/>
                  <a:gd name="connsiteX4" fmla="*/ 461010 w 457200"/>
                  <a:gd name="connsiteY4" fmla="*/ 112157 h 104775"/>
                  <a:gd name="connsiteX5" fmla="*/ 0 w 457200"/>
                  <a:gd name="connsiteY5" fmla="*/ 11215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200" h="104775">
                    <a:moveTo>
                      <a:pt x="0" y="112157"/>
                    </a:moveTo>
                    <a:cubicBezTo>
                      <a:pt x="26670" y="97869"/>
                      <a:pt x="50483" y="84534"/>
                      <a:pt x="74295" y="71199"/>
                    </a:cubicBezTo>
                    <a:cubicBezTo>
                      <a:pt x="100965" y="56912"/>
                      <a:pt x="130492" y="45482"/>
                      <a:pt x="154305" y="27384"/>
                    </a:cubicBezTo>
                    <a:cubicBezTo>
                      <a:pt x="202883" y="-9763"/>
                      <a:pt x="246698" y="-7858"/>
                      <a:pt x="297180" y="25479"/>
                    </a:cubicBezTo>
                    <a:cubicBezTo>
                      <a:pt x="345758" y="57864"/>
                      <a:pt x="401003" y="80724"/>
                      <a:pt x="461010" y="112157"/>
                    </a:cubicBezTo>
                    <a:cubicBezTo>
                      <a:pt x="302895" y="112157"/>
                      <a:pt x="154305" y="112157"/>
                      <a:pt x="0" y="112157"/>
                    </a:cubicBezTo>
                    <a:close/>
                  </a:path>
                </a:pathLst>
              </a:custGeom>
              <a:grpFill/>
              <a:ln w="9525" cap="flat">
                <a:noFill/>
                <a:prstDash val="solid"/>
                <a:miter/>
              </a:ln>
            </p:spPr>
            <p:txBody>
              <a:bodyPr rtlCol="0" anchor="ctr"/>
              <a:lstStyle/>
              <a:p>
                <a:endParaRPr lang="en-US"/>
              </a:p>
            </p:txBody>
          </p:sp>
        </p:grpSp>
      </p:grpSp>
      <p:grpSp>
        <p:nvGrpSpPr>
          <p:cNvPr id="6" name="Group 6"/>
          <p:cNvGrpSpPr/>
          <p:nvPr/>
        </p:nvGrpSpPr>
        <p:grpSpPr>
          <a:xfrm>
            <a:off x="9472309" y="1063111"/>
            <a:ext cx="2065898" cy="3112904"/>
            <a:chOff x="9472309" y="1063111"/>
            <a:chExt cx="2065898" cy="3112904"/>
          </a:xfrm>
        </p:grpSpPr>
        <p:grpSp>
          <p:nvGrpSpPr>
            <p:cNvPr id="7" name="Group 78">
              <a:extLst>
                <a:ext uri="{FF2B5EF4-FFF2-40B4-BE49-F238E27FC236}">
                  <a16:creationId xmlns:a16="http://schemas.microsoft.com/office/drawing/2014/main" id="{091C683D-259F-47F6-8970-C91C605EB282}"/>
                </a:ext>
              </a:extLst>
            </p:cNvPr>
            <p:cNvGrpSpPr/>
            <p:nvPr/>
          </p:nvGrpSpPr>
          <p:grpSpPr>
            <a:xfrm>
              <a:off x="9472309" y="1063111"/>
              <a:ext cx="2065898" cy="3112904"/>
              <a:chOff x="9316563" y="-20095"/>
              <a:chExt cx="2867454" cy="4320691"/>
            </a:xfrm>
          </p:grpSpPr>
          <p:grpSp>
            <p:nvGrpSpPr>
              <p:cNvPr id="8" name="그룹 3">
                <a:extLst>
                  <a:ext uri="{FF2B5EF4-FFF2-40B4-BE49-F238E27FC236}">
                    <a16:creationId xmlns:a16="http://schemas.microsoft.com/office/drawing/2014/main" id="{344B362C-3236-4BE9-80FD-6B50792CB137}"/>
                  </a:ext>
                </a:extLst>
              </p:cNvPr>
              <p:cNvGrpSpPr/>
              <p:nvPr/>
            </p:nvGrpSpPr>
            <p:grpSpPr>
              <a:xfrm>
                <a:off x="9316563" y="2085598"/>
                <a:ext cx="2867454" cy="2214998"/>
                <a:chOff x="3023754" y="3403834"/>
                <a:chExt cx="2867454" cy="2214998"/>
              </a:xfrm>
            </p:grpSpPr>
            <p:sp>
              <p:nvSpPr>
                <p:cNvPr id="68" name="Trapezoid 33">
                  <a:extLst>
                    <a:ext uri="{FF2B5EF4-FFF2-40B4-BE49-F238E27FC236}">
                      <a16:creationId xmlns:a16="http://schemas.microsoft.com/office/drawing/2014/main" id="{A9420351-1C17-494C-BA21-14010E7CEAE5}"/>
                    </a:ext>
                  </a:extLst>
                </p:cNvPr>
                <p:cNvSpPr/>
                <p:nvPr/>
              </p:nvSpPr>
              <p:spPr>
                <a:xfrm>
                  <a:off x="3965894" y="3403834"/>
                  <a:ext cx="914400" cy="1739666"/>
                </a:xfrm>
                <a:custGeom>
                  <a:avLst/>
                  <a:gdLst>
                    <a:gd name="connsiteX0" fmla="*/ 0 w 914400"/>
                    <a:gd name="connsiteY0" fmla="*/ 1739666 h 1739666"/>
                    <a:gd name="connsiteX1" fmla="*/ 260357 w 914400"/>
                    <a:gd name="connsiteY1" fmla="*/ 0 h 1739666"/>
                    <a:gd name="connsiteX2" fmla="*/ 654043 w 914400"/>
                    <a:gd name="connsiteY2" fmla="*/ 0 h 1739666"/>
                    <a:gd name="connsiteX3" fmla="*/ 914400 w 914400"/>
                    <a:gd name="connsiteY3" fmla="*/ 1739666 h 1739666"/>
                    <a:gd name="connsiteX4" fmla="*/ 0 w 914400"/>
                    <a:gd name="connsiteY4" fmla="*/ 1739666 h 1739666"/>
                    <a:gd name="connsiteX0" fmla="*/ 0 w 914400"/>
                    <a:gd name="connsiteY0" fmla="*/ 1739666 h 1739666"/>
                    <a:gd name="connsiteX1" fmla="*/ 260357 w 914400"/>
                    <a:gd name="connsiteY1" fmla="*/ 0 h 1739666"/>
                    <a:gd name="connsiteX2" fmla="*/ 502739 w 914400"/>
                    <a:gd name="connsiteY2" fmla="*/ 142448 h 1739666"/>
                    <a:gd name="connsiteX3" fmla="*/ 654043 w 914400"/>
                    <a:gd name="connsiteY3" fmla="*/ 0 h 1739666"/>
                    <a:gd name="connsiteX4" fmla="*/ 914400 w 914400"/>
                    <a:gd name="connsiteY4" fmla="*/ 1739666 h 1739666"/>
                    <a:gd name="connsiteX5" fmla="*/ 0 w 914400"/>
                    <a:gd name="connsiteY5" fmla="*/ 1739666 h 1739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1739666">
                      <a:moveTo>
                        <a:pt x="0" y="1739666"/>
                      </a:moveTo>
                      <a:lnTo>
                        <a:pt x="260357" y="0"/>
                      </a:lnTo>
                      <a:cubicBezTo>
                        <a:pt x="311996" y="-225"/>
                        <a:pt x="451100" y="142673"/>
                        <a:pt x="502739" y="142448"/>
                      </a:cubicBezTo>
                      <a:lnTo>
                        <a:pt x="654043" y="0"/>
                      </a:lnTo>
                      <a:lnTo>
                        <a:pt x="914400" y="1739666"/>
                      </a:lnTo>
                      <a:lnTo>
                        <a:pt x="0" y="173966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69" name="Chord 68">
                  <a:extLst>
                    <a:ext uri="{FF2B5EF4-FFF2-40B4-BE49-F238E27FC236}">
                      <a16:creationId xmlns:a16="http://schemas.microsoft.com/office/drawing/2014/main" id="{EE199E9E-4B2D-444B-85B4-112FC8538962}"/>
                    </a:ext>
                  </a:extLst>
                </p:cNvPr>
                <p:cNvSpPr/>
                <p:nvPr/>
              </p:nvSpPr>
              <p:spPr>
                <a:xfrm>
                  <a:off x="3269506" y="4673600"/>
                  <a:ext cx="914400" cy="914400"/>
                </a:xfrm>
                <a:prstGeom prst="chord">
                  <a:avLst>
                    <a:gd name="adj1" fmla="val 10613644"/>
                    <a:gd name="adj2" fmla="val 14119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0" name="Chord 69">
                  <a:extLst>
                    <a:ext uri="{FF2B5EF4-FFF2-40B4-BE49-F238E27FC236}">
                      <a16:creationId xmlns:a16="http://schemas.microsoft.com/office/drawing/2014/main" id="{C32DE18F-05B0-4997-B657-6BC0433B5D50}"/>
                    </a:ext>
                  </a:extLst>
                </p:cNvPr>
                <p:cNvSpPr/>
                <p:nvPr/>
              </p:nvSpPr>
              <p:spPr>
                <a:xfrm>
                  <a:off x="4321538" y="4501320"/>
                  <a:ext cx="1117512" cy="1117512"/>
                </a:xfrm>
                <a:prstGeom prst="chord">
                  <a:avLst>
                    <a:gd name="adj1" fmla="val 10342302"/>
                    <a:gd name="adj2" fmla="val 65584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1" name="Chord 70">
                  <a:extLst>
                    <a:ext uri="{FF2B5EF4-FFF2-40B4-BE49-F238E27FC236}">
                      <a16:creationId xmlns:a16="http://schemas.microsoft.com/office/drawing/2014/main" id="{49057A9A-7C85-44A3-A9A6-28EBAB83FBDA}"/>
                    </a:ext>
                  </a:extLst>
                </p:cNvPr>
                <p:cNvSpPr/>
                <p:nvPr/>
              </p:nvSpPr>
              <p:spPr>
                <a:xfrm>
                  <a:off x="3726496" y="4402596"/>
                  <a:ext cx="1010970" cy="1010970"/>
                </a:xfrm>
                <a:prstGeom prst="chord">
                  <a:avLst>
                    <a:gd name="adj1" fmla="val 10613644"/>
                    <a:gd name="adj2" fmla="val 14119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2" name="Chord 71">
                  <a:extLst>
                    <a:ext uri="{FF2B5EF4-FFF2-40B4-BE49-F238E27FC236}">
                      <a16:creationId xmlns:a16="http://schemas.microsoft.com/office/drawing/2014/main" id="{8EFED76D-4E68-4712-A1AA-9F6DE4A62312}"/>
                    </a:ext>
                  </a:extLst>
                </p:cNvPr>
                <p:cNvSpPr/>
                <p:nvPr/>
              </p:nvSpPr>
              <p:spPr>
                <a:xfrm>
                  <a:off x="5109845" y="4752818"/>
                  <a:ext cx="781363" cy="781363"/>
                </a:xfrm>
                <a:prstGeom prst="chord">
                  <a:avLst>
                    <a:gd name="adj1" fmla="val 10613644"/>
                    <a:gd name="adj2" fmla="val 14119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3" name="Chord 72">
                  <a:extLst>
                    <a:ext uri="{FF2B5EF4-FFF2-40B4-BE49-F238E27FC236}">
                      <a16:creationId xmlns:a16="http://schemas.microsoft.com/office/drawing/2014/main" id="{FAA394E4-B7A0-4687-A4F6-63043BD7C85A}"/>
                    </a:ext>
                  </a:extLst>
                </p:cNvPr>
                <p:cNvSpPr/>
                <p:nvPr/>
              </p:nvSpPr>
              <p:spPr>
                <a:xfrm>
                  <a:off x="3023754" y="4873433"/>
                  <a:ext cx="540133" cy="540133"/>
                </a:xfrm>
                <a:prstGeom prst="chord">
                  <a:avLst>
                    <a:gd name="adj1" fmla="val 10613644"/>
                    <a:gd name="adj2" fmla="val 14119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nvGrpSpPr>
              <p:cNvPr id="9" name="Group 73">
                <a:extLst>
                  <a:ext uri="{FF2B5EF4-FFF2-40B4-BE49-F238E27FC236}">
                    <a16:creationId xmlns:a16="http://schemas.microsoft.com/office/drawing/2014/main" id="{1320FBC4-DCEF-4E19-9A28-CAC6333547D5}"/>
                  </a:ext>
                </a:extLst>
              </p:cNvPr>
              <p:cNvGrpSpPr/>
              <p:nvPr/>
            </p:nvGrpSpPr>
            <p:grpSpPr>
              <a:xfrm>
                <a:off x="10072797" y="-20095"/>
                <a:ext cx="1304431" cy="2461875"/>
                <a:chOff x="3779988" y="1298141"/>
                <a:chExt cx="1304431" cy="2461875"/>
              </a:xfrm>
            </p:grpSpPr>
            <p:sp>
              <p:nvSpPr>
                <p:cNvPr id="75" name="Freeform 35">
                  <a:extLst>
                    <a:ext uri="{FF2B5EF4-FFF2-40B4-BE49-F238E27FC236}">
                      <a16:creationId xmlns:a16="http://schemas.microsoft.com/office/drawing/2014/main" id="{392CDA4B-6D27-4AAB-B79E-82730A365F49}"/>
                    </a:ext>
                  </a:extLst>
                </p:cNvPr>
                <p:cNvSpPr/>
                <p:nvPr/>
              </p:nvSpPr>
              <p:spPr>
                <a:xfrm>
                  <a:off x="4333425" y="1298141"/>
                  <a:ext cx="200205" cy="1710412"/>
                </a:xfrm>
                <a:custGeom>
                  <a:avLst/>
                  <a:gdLst>
                    <a:gd name="connsiteX0" fmla="*/ 86265 w 181155"/>
                    <a:gd name="connsiteY0" fmla="*/ 0 h 1708031"/>
                    <a:gd name="connsiteX1" fmla="*/ 0 w 181155"/>
                    <a:gd name="connsiteY1" fmla="*/ 1682151 h 1708031"/>
                    <a:gd name="connsiteX2" fmla="*/ 181155 w 181155"/>
                    <a:gd name="connsiteY2" fmla="*/ 1708031 h 1708031"/>
                    <a:gd name="connsiteX3" fmla="*/ 86265 w 181155"/>
                    <a:gd name="connsiteY3" fmla="*/ 0 h 1708031"/>
                    <a:gd name="connsiteX0" fmla="*/ 86265 w 181155"/>
                    <a:gd name="connsiteY0" fmla="*/ 0 h 1708031"/>
                    <a:gd name="connsiteX1" fmla="*/ 0 w 181155"/>
                    <a:gd name="connsiteY1" fmla="*/ 1682151 h 1708031"/>
                    <a:gd name="connsiteX2" fmla="*/ 181155 w 181155"/>
                    <a:gd name="connsiteY2" fmla="*/ 1708031 h 1708031"/>
                    <a:gd name="connsiteX3" fmla="*/ 100462 w 181155"/>
                    <a:gd name="connsiteY3" fmla="*/ 4405 h 1708031"/>
                    <a:gd name="connsiteX4" fmla="*/ 86265 w 181155"/>
                    <a:gd name="connsiteY4" fmla="*/ 0 h 1708031"/>
                    <a:gd name="connsiteX0" fmla="*/ 76740 w 181155"/>
                    <a:gd name="connsiteY0" fmla="*/ 5120 h 1703626"/>
                    <a:gd name="connsiteX1" fmla="*/ 0 w 181155"/>
                    <a:gd name="connsiteY1" fmla="*/ 1677746 h 1703626"/>
                    <a:gd name="connsiteX2" fmla="*/ 181155 w 181155"/>
                    <a:gd name="connsiteY2" fmla="*/ 1703626 h 1703626"/>
                    <a:gd name="connsiteX3" fmla="*/ 100462 w 181155"/>
                    <a:gd name="connsiteY3" fmla="*/ 0 h 1703626"/>
                    <a:gd name="connsiteX4" fmla="*/ 76740 w 181155"/>
                    <a:gd name="connsiteY4" fmla="*/ 5120 h 1703626"/>
                    <a:gd name="connsiteX0" fmla="*/ 76740 w 181155"/>
                    <a:gd name="connsiteY0" fmla="*/ 0 h 1698506"/>
                    <a:gd name="connsiteX1" fmla="*/ 0 w 181155"/>
                    <a:gd name="connsiteY1" fmla="*/ 1672626 h 1698506"/>
                    <a:gd name="connsiteX2" fmla="*/ 181155 w 181155"/>
                    <a:gd name="connsiteY2" fmla="*/ 1698506 h 1698506"/>
                    <a:gd name="connsiteX3" fmla="*/ 93318 w 181155"/>
                    <a:gd name="connsiteY3" fmla="*/ 6786 h 1698506"/>
                    <a:gd name="connsiteX4" fmla="*/ 76740 w 181155"/>
                    <a:gd name="connsiteY4" fmla="*/ 0 h 1698506"/>
                    <a:gd name="connsiteX0" fmla="*/ 79122 w 181155"/>
                    <a:gd name="connsiteY0" fmla="*/ 5120 h 1691720"/>
                    <a:gd name="connsiteX1" fmla="*/ 0 w 181155"/>
                    <a:gd name="connsiteY1" fmla="*/ 1665840 h 1691720"/>
                    <a:gd name="connsiteX2" fmla="*/ 181155 w 181155"/>
                    <a:gd name="connsiteY2" fmla="*/ 1691720 h 1691720"/>
                    <a:gd name="connsiteX3" fmla="*/ 93318 w 181155"/>
                    <a:gd name="connsiteY3" fmla="*/ 0 h 1691720"/>
                    <a:gd name="connsiteX4" fmla="*/ 79122 w 181155"/>
                    <a:gd name="connsiteY4" fmla="*/ 5120 h 1691720"/>
                    <a:gd name="connsiteX0" fmla="*/ 79122 w 181155"/>
                    <a:gd name="connsiteY0" fmla="*/ 0 h 1686600"/>
                    <a:gd name="connsiteX1" fmla="*/ 0 w 181155"/>
                    <a:gd name="connsiteY1" fmla="*/ 1660720 h 1686600"/>
                    <a:gd name="connsiteX2" fmla="*/ 181155 w 181155"/>
                    <a:gd name="connsiteY2" fmla="*/ 1686600 h 1686600"/>
                    <a:gd name="connsiteX3" fmla="*/ 93318 w 181155"/>
                    <a:gd name="connsiteY3" fmla="*/ 4405 h 1686600"/>
                    <a:gd name="connsiteX4" fmla="*/ 79122 w 181155"/>
                    <a:gd name="connsiteY4" fmla="*/ 0 h 1686600"/>
                    <a:gd name="connsiteX0" fmla="*/ 93410 w 195443"/>
                    <a:gd name="connsiteY0" fmla="*/ 0 h 1708345"/>
                    <a:gd name="connsiteX1" fmla="*/ 0 w 195443"/>
                    <a:gd name="connsiteY1" fmla="*/ 1708345 h 1708345"/>
                    <a:gd name="connsiteX2" fmla="*/ 195443 w 195443"/>
                    <a:gd name="connsiteY2" fmla="*/ 1686600 h 1708345"/>
                    <a:gd name="connsiteX3" fmla="*/ 107606 w 195443"/>
                    <a:gd name="connsiteY3" fmla="*/ 4405 h 1708345"/>
                    <a:gd name="connsiteX4" fmla="*/ 93410 w 195443"/>
                    <a:gd name="connsiteY4" fmla="*/ 0 h 1708345"/>
                    <a:gd name="connsiteX0" fmla="*/ 93410 w 200205"/>
                    <a:gd name="connsiteY0" fmla="*/ 0 h 1710412"/>
                    <a:gd name="connsiteX1" fmla="*/ 0 w 200205"/>
                    <a:gd name="connsiteY1" fmla="*/ 1708345 h 1710412"/>
                    <a:gd name="connsiteX2" fmla="*/ 200205 w 200205"/>
                    <a:gd name="connsiteY2" fmla="*/ 1710412 h 1710412"/>
                    <a:gd name="connsiteX3" fmla="*/ 107606 w 200205"/>
                    <a:gd name="connsiteY3" fmla="*/ 4405 h 1710412"/>
                    <a:gd name="connsiteX4" fmla="*/ 93410 w 200205"/>
                    <a:gd name="connsiteY4" fmla="*/ 0 h 1710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05" h="1710412">
                      <a:moveTo>
                        <a:pt x="93410" y="0"/>
                      </a:moveTo>
                      <a:lnTo>
                        <a:pt x="0" y="1708345"/>
                      </a:lnTo>
                      <a:lnTo>
                        <a:pt x="200205" y="1710412"/>
                      </a:lnTo>
                      <a:cubicBezTo>
                        <a:pt x="171720" y="1183812"/>
                        <a:pt x="136091" y="531005"/>
                        <a:pt x="107606" y="4405"/>
                      </a:cubicBezTo>
                      <a:lnTo>
                        <a:pt x="9341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6" name="Freeform 36">
                  <a:extLst>
                    <a:ext uri="{FF2B5EF4-FFF2-40B4-BE49-F238E27FC236}">
                      <a16:creationId xmlns:a16="http://schemas.microsoft.com/office/drawing/2014/main" id="{5BBFA8A8-742C-4932-A6BA-A5C6B2C66180}"/>
                    </a:ext>
                  </a:extLst>
                </p:cNvPr>
                <p:cNvSpPr/>
                <p:nvPr/>
              </p:nvSpPr>
              <p:spPr>
                <a:xfrm flipH="1">
                  <a:off x="4441313" y="1380365"/>
                  <a:ext cx="643106" cy="1707892"/>
                </a:xfrm>
                <a:custGeom>
                  <a:avLst/>
                  <a:gdLst>
                    <a:gd name="connsiteX0" fmla="*/ 621102 w 621102"/>
                    <a:gd name="connsiteY0" fmla="*/ 0 h 1690778"/>
                    <a:gd name="connsiteX1" fmla="*/ 0 w 621102"/>
                    <a:gd name="connsiteY1" fmla="*/ 1690778 h 1690778"/>
                    <a:gd name="connsiteX2" fmla="*/ 560717 w 621102"/>
                    <a:gd name="connsiteY2" fmla="*/ 1492370 h 1690778"/>
                    <a:gd name="connsiteX3" fmla="*/ 621102 w 621102"/>
                    <a:gd name="connsiteY3" fmla="*/ 0 h 1690778"/>
                    <a:gd name="connsiteX0" fmla="*/ 643106 w 643106"/>
                    <a:gd name="connsiteY0" fmla="*/ 0 h 1707892"/>
                    <a:gd name="connsiteX1" fmla="*/ 0 w 643106"/>
                    <a:gd name="connsiteY1" fmla="*/ 1707892 h 1707892"/>
                    <a:gd name="connsiteX2" fmla="*/ 560717 w 643106"/>
                    <a:gd name="connsiteY2" fmla="*/ 1509484 h 1707892"/>
                    <a:gd name="connsiteX3" fmla="*/ 643106 w 643106"/>
                    <a:gd name="connsiteY3" fmla="*/ 0 h 1707892"/>
                  </a:gdLst>
                  <a:ahLst/>
                  <a:cxnLst>
                    <a:cxn ang="0">
                      <a:pos x="connsiteX0" y="connsiteY0"/>
                    </a:cxn>
                    <a:cxn ang="0">
                      <a:pos x="connsiteX1" y="connsiteY1"/>
                    </a:cxn>
                    <a:cxn ang="0">
                      <a:pos x="connsiteX2" y="connsiteY2"/>
                    </a:cxn>
                    <a:cxn ang="0">
                      <a:pos x="connsiteX3" y="connsiteY3"/>
                    </a:cxn>
                  </a:cxnLst>
                  <a:rect l="l" t="t" r="r" b="b"/>
                  <a:pathLst>
                    <a:path w="643106" h="1707892">
                      <a:moveTo>
                        <a:pt x="643106" y="0"/>
                      </a:moveTo>
                      <a:lnTo>
                        <a:pt x="0" y="1707892"/>
                      </a:lnTo>
                      <a:lnTo>
                        <a:pt x="560717" y="1509484"/>
                      </a:lnTo>
                      <a:lnTo>
                        <a:pt x="64310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7" name="Freeform 37">
                  <a:extLst>
                    <a:ext uri="{FF2B5EF4-FFF2-40B4-BE49-F238E27FC236}">
                      <a16:creationId xmlns:a16="http://schemas.microsoft.com/office/drawing/2014/main" id="{70D1AAF9-25B2-4363-81AF-411529032BF3}"/>
                    </a:ext>
                  </a:extLst>
                </p:cNvPr>
                <p:cNvSpPr/>
                <p:nvPr/>
              </p:nvSpPr>
              <p:spPr>
                <a:xfrm>
                  <a:off x="3779988" y="1380365"/>
                  <a:ext cx="643106" cy="1707892"/>
                </a:xfrm>
                <a:custGeom>
                  <a:avLst/>
                  <a:gdLst>
                    <a:gd name="connsiteX0" fmla="*/ 621102 w 621102"/>
                    <a:gd name="connsiteY0" fmla="*/ 0 h 1690778"/>
                    <a:gd name="connsiteX1" fmla="*/ 0 w 621102"/>
                    <a:gd name="connsiteY1" fmla="*/ 1690778 h 1690778"/>
                    <a:gd name="connsiteX2" fmla="*/ 560717 w 621102"/>
                    <a:gd name="connsiteY2" fmla="*/ 1492370 h 1690778"/>
                    <a:gd name="connsiteX3" fmla="*/ 621102 w 621102"/>
                    <a:gd name="connsiteY3" fmla="*/ 0 h 1690778"/>
                    <a:gd name="connsiteX0" fmla="*/ 643106 w 643106"/>
                    <a:gd name="connsiteY0" fmla="*/ 0 h 1707892"/>
                    <a:gd name="connsiteX1" fmla="*/ 0 w 643106"/>
                    <a:gd name="connsiteY1" fmla="*/ 1707892 h 1707892"/>
                    <a:gd name="connsiteX2" fmla="*/ 560717 w 643106"/>
                    <a:gd name="connsiteY2" fmla="*/ 1509484 h 1707892"/>
                    <a:gd name="connsiteX3" fmla="*/ 643106 w 643106"/>
                    <a:gd name="connsiteY3" fmla="*/ 0 h 1707892"/>
                  </a:gdLst>
                  <a:ahLst/>
                  <a:cxnLst>
                    <a:cxn ang="0">
                      <a:pos x="connsiteX0" y="connsiteY0"/>
                    </a:cxn>
                    <a:cxn ang="0">
                      <a:pos x="connsiteX1" y="connsiteY1"/>
                    </a:cxn>
                    <a:cxn ang="0">
                      <a:pos x="connsiteX2" y="connsiteY2"/>
                    </a:cxn>
                    <a:cxn ang="0">
                      <a:pos x="connsiteX3" y="connsiteY3"/>
                    </a:cxn>
                  </a:cxnLst>
                  <a:rect l="l" t="t" r="r" b="b"/>
                  <a:pathLst>
                    <a:path w="643106" h="1707892">
                      <a:moveTo>
                        <a:pt x="643106" y="0"/>
                      </a:moveTo>
                      <a:lnTo>
                        <a:pt x="0" y="1707892"/>
                      </a:lnTo>
                      <a:lnTo>
                        <a:pt x="560717" y="1509484"/>
                      </a:lnTo>
                      <a:lnTo>
                        <a:pt x="64310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8" name="Freeform 38">
                  <a:extLst>
                    <a:ext uri="{FF2B5EF4-FFF2-40B4-BE49-F238E27FC236}">
                      <a16:creationId xmlns:a16="http://schemas.microsoft.com/office/drawing/2014/main" id="{AFA4FEEF-9CDE-45F1-B6D2-1461E19635DC}"/>
                    </a:ext>
                  </a:extLst>
                </p:cNvPr>
                <p:cNvSpPr/>
                <p:nvPr/>
              </p:nvSpPr>
              <p:spPr>
                <a:xfrm>
                  <a:off x="3810452" y="3008553"/>
                  <a:ext cx="1186798" cy="751463"/>
                </a:xfrm>
                <a:custGeom>
                  <a:avLst/>
                  <a:gdLst/>
                  <a:ahLst/>
                  <a:cxnLst/>
                  <a:rect l="l" t="t" r="r" b="b"/>
                  <a:pathLst>
                    <a:path w="1186798" h="751463">
                      <a:moveTo>
                        <a:pt x="571900" y="18996"/>
                      </a:moveTo>
                      <a:cubicBezTo>
                        <a:pt x="463937" y="77983"/>
                        <a:pt x="428075" y="330281"/>
                        <a:pt x="651355" y="487491"/>
                      </a:cubicBezTo>
                      <a:cubicBezTo>
                        <a:pt x="595490" y="341069"/>
                        <a:pt x="632624" y="268838"/>
                        <a:pt x="668711" y="195562"/>
                      </a:cubicBezTo>
                      <a:cubicBezTo>
                        <a:pt x="669313" y="232813"/>
                        <a:pt x="631252" y="312906"/>
                        <a:pt x="724853" y="359561"/>
                      </a:cubicBezTo>
                      <a:cubicBezTo>
                        <a:pt x="681048" y="219220"/>
                        <a:pt x="866081" y="175012"/>
                        <a:pt x="671806" y="20041"/>
                      </a:cubicBezTo>
                      <a:cubicBezTo>
                        <a:pt x="952810" y="60640"/>
                        <a:pt x="870180" y="203640"/>
                        <a:pt x="936973" y="347687"/>
                      </a:cubicBezTo>
                      <a:cubicBezTo>
                        <a:pt x="888101" y="356187"/>
                        <a:pt x="817286" y="225711"/>
                        <a:pt x="833200" y="287502"/>
                      </a:cubicBezTo>
                      <a:cubicBezTo>
                        <a:pt x="916717" y="531671"/>
                        <a:pt x="666903" y="538643"/>
                        <a:pt x="746240" y="751463"/>
                      </a:cubicBezTo>
                      <a:cubicBezTo>
                        <a:pt x="499659" y="737527"/>
                        <a:pt x="571782" y="508334"/>
                        <a:pt x="455818" y="452601"/>
                      </a:cubicBezTo>
                      <a:cubicBezTo>
                        <a:pt x="424343" y="446974"/>
                        <a:pt x="386598" y="472693"/>
                        <a:pt x="456483" y="587233"/>
                      </a:cubicBezTo>
                      <a:cubicBezTo>
                        <a:pt x="49466" y="283924"/>
                        <a:pt x="335238" y="35996"/>
                        <a:pt x="571900" y="18996"/>
                      </a:cubicBezTo>
                      <a:close/>
                      <a:moveTo>
                        <a:pt x="1179221" y="0"/>
                      </a:moveTo>
                      <a:lnTo>
                        <a:pt x="1186798" y="0"/>
                      </a:lnTo>
                      <a:lnTo>
                        <a:pt x="1186190" y="4819"/>
                      </a:lnTo>
                      <a:close/>
                      <a:moveTo>
                        <a:pt x="0" y="0"/>
                      </a:moveTo>
                      <a:lnTo>
                        <a:pt x="29871" y="0"/>
                      </a:lnTo>
                      <a:lnTo>
                        <a:pt x="2400" y="18996"/>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pic>
          <p:nvPicPr>
            <p:cNvPr id="101" name="Picture 100">
              <a:extLst>
                <a:ext uri="{FF2B5EF4-FFF2-40B4-BE49-F238E27FC236}">
                  <a16:creationId xmlns:a16="http://schemas.microsoft.com/office/drawing/2014/main" id="{C086B79B-8819-44BD-9B4C-8CADDE5B0DF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175461" y="3372602"/>
              <a:ext cx="643762" cy="801698"/>
            </a:xfrm>
            <a:prstGeom prst="rect">
              <a:avLst/>
            </a:prstGeom>
            <a:effectLst/>
          </p:spPr>
        </p:pic>
      </p:grpSp>
      <p:sp>
        <p:nvSpPr>
          <p:cNvPr id="112" name="Hexagon 111">
            <a:extLst>
              <a:ext uri="{FF2B5EF4-FFF2-40B4-BE49-F238E27FC236}">
                <a16:creationId xmlns:a16="http://schemas.microsoft.com/office/drawing/2014/main" id="{8D408AF3-C0EE-449A-9258-8C89FFCAA956}"/>
              </a:ext>
            </a:extLst>
          </p:cNvPr>
          <p:cNvSpPr/>
          <p:nvPr/>
        </p:nvSpPr>
        <p:spPr>
          <a:xfrm rot="16200000">
            <a:off x="459417" y="149383"/>
            <a:ext cx="754909" cy="655504"/>
          </a:xfrm>
          <a:prstGeom prst="hexagon">
            <a:avLst/>
          </a:prstGeom>
          <a:solidFill>
            <a:schemeClr val="accent2">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113" name="Hexagon 112">
            <a:extLst>
              <a:ext uri="{FF2B5EF4-FFF2-40B4-BE49-F238E27FC236}">
                <a16:creationId xmlns:a16="http://schemas.microsoft.com/office/drawing/2014/main" id="{2FEAE649-1106-4520-BE0C-C2B488CCE4A5}"/>
              </a:ext>
            </a:extLst>
          </p:cNvPr>
          <p:cNvSpPr/>
          <p:nvPr/>
        </p:nvSpPr>
        <p:spPr>
          <a:xfrm rot="16200000">
            <a:off x="173480" y="823293"/>
            <a:ext cx="501496" cy="435460"/>
          </a:xfrm>
          <a:prstGeom prst="hexagon">
            <a:avLst/>
          </a:pr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114" name="Hexagon 113">
            <a:extLst>
              <a:ext uri="{FF2B5EF4-FFF2-40B4-BE49-F238E27FC236}">
                <a16:creationId xmlns:a16="http://schemas.microsoft.com/office/drawing/2014/main" id="{C1ABE22E-F9D1-49CF-B662-B60157D34535}"/>
              </a:ext>
            </a:extLst>
          </p:cNvPr>
          <p:cNvSpPr/>
          <p:nvPr/>
        </p:nvSpPr>
        <p:spPr>
          <a:xfrm rot="16200000">
            <a:off x="1208683" y="523848"/>
            <a:ext cx="501496" cy="435460"/>
          </a:xfrm>
          <a:prstGeom prst="hexagon">
            <a:avLst/>
          </a:prstGeom>
          <a:solidFill>
            <a:schemeClr val="bg1">
              <a:lumMod val="9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115" name="Hexagon 114">
            <a:extLst>
              <a:ext uri="{FF2B5EF4-FFF2-40B4-BE49-F238E27FC236}">
                <a16:creationId xmlns:a16="http://schemas.microsoft.com/office/drawing/2014/main" id="{BBF40DFC-3328-426E-830A-39538135C03B}"/>
              </a:ext>
            </a:extLst>
          </p:cNvPr>
          <p:cNvSpPr/>
          <p:nvPr/>
        </p:nvSpPr>
        <p:spPr>
          <a:xfrm rot="16200000">
            <a:off x="11350588" y="100109"/>
            <a:ext cx="754909" cy="655504"/>
          </a:xfrm>
          <a:prstGeom prst="hexagon">
            <a:avLst/>
          </a:prstGeom>
          <a:solidFill>
            <a:schemeClr val="accent2">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p>
        </p:txBody>
      </p:sp>
      <p:sp>
        <p:nvSpPr>
          <p:cNvPr id="116" name="Hexagon 115">
            <a:extLst>
              <a:ext uri="{FF2B5EF4-FFF2-40B4-BE49-F238E27FC236}">
                <a16:creationId xmlns:a16="http://schemas.microsoft.com/office/drawing/2014/main" id="{51C99AEE-9DEF-473B-9955-CF4568F76106}"/>
              </a:ext>
            </a:extLst>
          </p:cNvPr>
          <p:cNvSpPr/>
          <p:nvPr/>
        </p:nvSpPr>
        <p:spPr>
          <a:xfrm rot="16200000">
            <a:off x="10979373" y="762923"/>
            <a:ext cx="501496" cy="435460"/>
          </a:xfrm>
          <a:prstGeom prst="hexagon">
            <a:avLst/>
          </a:pr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p>
        </p:txBody>
      </p:sp>
      <p:sp>
        <p:nvSpPr>
          <p:cNvPr id="52" name="Title 1">
            <a:extLst>
              <a:ext uri="{FF2B5EF4-FFF2-40B4-BE49-F238E27FC236}">
                <a16:creationId xmlns:a16="http://schemas.microsoft.com/office/drawing/2014/main" id="{6746238E-FD5F-452E-9D38-28C1E2C3CDEB}"/>
              </a:ext>
            </a:extLst>
          </p:cNvPr>
          <p:cNvSpPr txBox="1">
            <a:spLocks/>
          </p:cNvSpPr>
          <p:nvPr/>
        </p:nvSpPr>
        <p:spPr>
          <a:xfrm>
            <a:off x="165182" y="2296521"/>
            <a:ext cx="9449403" cy="2040835"/>
          </a:xfrm>
          <a:prstGeom prst="rect">
            <a:avLst/>
          </a:prstGeom>
        </p:spPr>
        <p:txBody>
          <a:bodyPr anchor="ct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sz="3600" b="1" i="0" u="none" strike="noStrike" kern="0" cap="none" spc="-151" normalizeH="0" baseline="0" noProof="0" dirty="0" smtClean="0">
                <a:ln>
                  <a:noFill/>
                </a:ln>
                <a:solidFill>
                  <a:schemeClr val="tx1"/>
                </a:solidFill>
                <a:effectLst/>
                <a:uLnTx/>
                <a:uFillTx/>
                <a:latin typeface="Montserrat" charset="0"/>
                <a:ea typeface="Open Sans" panose="020B0606030504020204" pitchFamily="34" charset="0"/>
                <a:cs typeface="Open Sans" panose="020B0606030504020204" pitchFamily="34" charset="0"/>
                <a:sym typeface="Calibri" charset="0"/>
              </a:rPr>
              <a:t>Our</a:t>
            </a:r>
            <a:r>
              <a:rPr kumimoji="0" sz="3600" b="1" i="0" u="none" strike="noStrike" kern="0" cap="none" spc="-151" normalizeH="0" noProof="0" dirty="0" smtClean="0">
                <a:ln>
                  <a:noFill/>
                </a:ln>
                <a:solidFill>
                  <a:schemeClr val="tx1"/>
                </a:solidFill>
                <a:effectLst/>
                <a:uLnTx/>
                <a:uFillTx/>
                <a:latin typeface="Montserrat" charset="0"/>
                <a:ea typeface="Open Sans" panose="020B0606030504020204" pitchFamily="34" charset="0"/>
                <a:cs typeface="Open Sans" panose="020B0606030504020204" pitchFamily="34" charset="0"/>
                <a:sym typeface="Calibri" charset="0"/>
              </a:rPr>
              <a:t> Unit-IV Vizag API Facility has been granted USFDA &amp; PMDA approvals.</a:t>
            </a:r>
          </a:p>
        </p:txBody>
      </p:sp>
    </p:spTree>
    <p:extLst>
      <p:ext uri="{BB962C8B-B14F-4D97-AF65-F5344CB8AC3E}">
        <p14:creationId xmlns:p14="http://schemas.microsoft.com/office/powerpoint/2010/main" val="6633384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2585CE-C7FF-4313-8F00-29FB3DD4AFE3}"/>
              </a:ext>
            </a:extLst>
          </p:cNvPr>
          <p:cNvSpPr/>
          <p:nvPr/>
        </p:nvSpPr>
        <p:spPr>
          <a:xfrm>
            <a:off x="0" y="0"/>
            <a:ext cx="5988676" cy="6858000"/>
          </a:xfrm>
          <a:prstGeom prst="rect">
            <a:avLst/>
          </a:prstGeom>
          <a:solidFill>
            <a:srgbClr val="FF8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latin typeface="Montserrat"/>
            </a:endParaRPr>
          </a:p>
        </p:txBody>
      </p:sp>
      <p:sp>
        <p:nvSpPr>
          <p:cNvPr id="27657" name="Rectangle 14">
            <a:extLst>
              <a:ext uri="{FF2B5EF4-FFF2-40B4-BE49-F238E27FC236}">
                <a16:creationId xmlns:a16="http://schemas.microsoft.com/office/drawing/2014/main" id="{554C32B9-ACCC-4DC0-8293-66709DD104E7}"/>
              </a:ext>
            </a:extLst>
          </p:cNvPr>
          <p:cNvSpPr>
            <a:spLocks noChangeArrowheads="1"/>
          </p:cNvSpPr>
          <p:nvPr/>
        </p:nvSpPr>
        <p:spPr bwMode="auto">
          <a:xfrm>
            <a:off x="1107026" y="5342836"/>
            <a:ext cx="377462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buClr>
                <a:srgbClr val="E24848"/>
              </a:buClr>
            </a:pPr>
            <a:r>
              <a:rPr lang="en-IN" sz="2000" b="1" i="0" dirty="0">
                <a:solidFill>
                  <a:schemeClr val="bg1"/>
                </a:solidFill>
                <a:effectLst/>
                <a:latin typeface="Montserrat"/>
              </a:rPr>
              <a:t>Dr. N. V. Rao</a:t>
            </a:r>
          </a:p>
          <a:p>
            <a:pPr algn="ctr" eaLnBrk="1" hangingPunct="1">
              <a:buClr>
                <a:srgbClr val="E24848"/>
              </a:buClr>
            </a:pPr>
            <a:r>
              <a:rPr lang="en-IN" sz="1600" b="1" i="0" dirty="0">
                <a:solidFill>
                  <a:schemeClr val="bg1"/>
                </a:solidFill>
                <a:effectLst/>
                <a:latin typeface="Montserrat"/>
              </a:rPr>
              <a:t>Chairman &amp; Managing Director</a:t>
            </a:r>
          </a:p>
          <a:p>
            <a:pPr algn="ctr" eaLnBrk="1" hangingPunct="1">
              <a:buClr>
                <a:srgbClr val="E24848"/>
              </a:buClr>
            </a:pPr>
            <a:r>
              <a:rPr lang="en-IN" altLang="en-US" sz="1600" b="1" noProof="1">
                <a:solidFill>
                  <a:schemeClr val="bg1"/>
                </a:solidFill>
                <a:latin typeface="Montserrat"/>
                <a:cs typeface="Open Sans" panose="020B0606030504020204" pitchFamily="34" charset="0"/>
              </a:rPr>
              <a:t>PhD in Organic Chemistry</a:t>
            </a:r>
          </a:p>
        </p:txBody>
      </p:sp>
      <p:sp>
        <p:nvSpPr>
          <p:cNvPr id="21" name="Hexagon 20">
            <a:extLst>
              <a:ext uri="{FF2B5EF4-FFF2-40B4-BE49-F238E27FC236}">
                <a16:creationId xmlns:a16="http://schemas.microsoft.com/office/drawing/2014/main" id="{B09D1F6F-2CE1-45DC-9E67-C21D997872D4}"/>
              </a:ext>
            </a:extLst>
          </p:cNvPr>
          <p:cNvSpPr/>
          <p:nvPr/>
        </p:nvSpPr>
        <p:spPr>
          <a:xfrm rot="16200000">
            <a:off x="819513" y="1860637"/>
            <a:ext cx="937517" cy="814066"/>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ontserrat"/>
            </a:endParaRPr>
          </a:p>
        </p:txBody>
      </p:sp>
      <p:sp>
        <p:nvSpPr>
          <p:cNvPr id="23" name="Hexagon 22">
            <a:extLst>
              <a:ext uri="{FF2B5EF4-FFF2-40B4-BE49-F238E27FC236}">
                <a16:creationId xmlns:a16="http://schemas.microsoft.com/office/drawing/2014/main" id="{E9DF304D-BC58-43DE-80E5-2530EB06C71F}"/>
              </a:ext>
            </a:extLst>
          </p:cNvPr>
          <p:cNvSpPr/>
          <p:nvPr/>
        </p:nvSpPr>
        <p:spPr>
          <a:xfrm rot="16200000">
            <a:off x="3983444" y="3752781"/>
            <a:ext cx="1175533" cy="1020741"/>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ontserrat"/>
            </a:endParaRPr>
          </a:p>
        </p:txBody>
      </p:sp>
      <p:sp>
        <p:nvSpPr>
          <p:cNvPr id="24" name="Hexagon 23">
            <a:extLst>
              <a:ext uri="{FF2B5EF4-FFF2-40B4-BE49-F238E27FC236}">
                <a16:creationId xmlns:a16="http://schemas.microsoft.com/office/drawing/2014/main" id="{79B5EC6D-AD88-4A3B-94B1-AAE0CC0EC165}"/>
              </a:ext>
            </a:extLst>
          </p:cNvPr>
          <p:cNvSpPr/>
          <p:nvPr/>
        </p:nvSpPr>
        <p:spPr>
          <a:xfrm rot="16200000">
            <a:off x="4478908" y="2031743"/>
            <a:ext cx="646768" cy="561603"/>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ontserrat"/>
            </a:endParaRPr>
          </a:p>
        </p:txBody>
      </p:sp>
      <p:pic>
        <p:nvPicPr>
          <p:cNvPr id="15" name="Picture 14">
            <a:extLst>
              <a:ext uri="{FF2B5EF4-FFF2-40B4-BE49-F238E27FC236}">
                <a16:creationId xmlns:a16="http://schemas.microsoft.com/office/drawing/2014/main" id="{C9DDE726-5FE1-497F-903F-439F32D095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8362" y="1342039"/>
            <a:ext cx="3499837" cy="3900276"/>
          </a:xfrm>
          <a:prstGeom prst="rect">
            <a:avLst/>
          </a:prstGeom>
          <a:effectLst>
            <a:outerShdw blurRad="50800" dist="38100" dir="5400000" algn="t" rotWithShape="0">
              <a:prstClr val="black">
                <a:alpha val="40000"/>
              </a:prstClr>
            </a:outerShdw>
          </a:effectLst>
        </p:spPr>
      </p:pic>
      <p:sp>
        <p:nvSpPr>
          <p:cNvPr id="25" name="Hexagon 24">
            <a:extLst>
              <a:ext uri="{FF2B5EF4-FFF2-40B4-BE49-F238E27FC236}">
                <a16:creationId xmlns:a16="http://schemas.microsoft.com/office/drawing/2014/main" id="{316AB25B-F8D2-41F5-84FC-7F9CEA143FAE}"/>
              </a:ext>
            </a:extLst>
          </p:cNvPr>
          <p:cNvSpPr/>
          <p:nvPr/>
        </p:nvSpPr>
        <p:spPr>
          <a:xfrm rot="16200000" flipH="1">
            <a:off x="681683" y="1556824"/>
            <a:ext cx="411307" cy="357147"/>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ontserrat"/>
            </a:endParaRPr>
          </a:p>
        </p:txBody>
      </p:sp>
      <p:sp>
        <p:nvSpPr>
          <p:cNvPr id="26" name="Hexagon 25">
            <a:extLst>
              <a:ext uri="{FF2B5EF4-FFF2-40B4-BE49-F238E27FC236}">
                <a16:creationId xmlns:a16="http://schemas.microsoft.com/office/drawing/2014/main" id="{565A43E7-F90C-4F4E-8BE0-383BFD1991B8}"/>
              </a:ext>
            </a:extLst>
          </p:cNvPr>
          <p:cNvSpPr/>
          <p:nvPr/>
        </p:nvSpPr>
        <p:spPr>
          <a:xfrm rot="16200000" flipH="1">
            <a:off x="4664870" y="4825293"/>
            <a:ext cx="411307" cy="357147"/>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ontserrat"/>
            </a:endParaRPr>
          </a:p>
        </p:txBody>
      </p:sp>
      <p:sp>
        <p:nvSpPr>
          <p:cNvPr id="60" name="Title 1">
            <a:extLst>
              <a:ext uri="{FF2B5EF4-FFF2-40B4-BE49-F238E27FC236}">
                <a16:creationId xmlns:a16="http://schemas.microsoft.com/office/drawing/2014/main" id="{BC67A998-C46C-49E0-87BF-198A8A1CC94C}"/>
              </a:ext>
            </a:extLst>
          </p:cNvPr>
          <p:cNvSpPr txBox="1">
            <a:spLocks/>
          </p:cNvSpPr>
          <p:nvPr/>
        </p:nvSpPr>
        <p:spPr>
          <a:xfrm>
            <a:off x="1206500" y="159935"/>
            <a:ext cx="9779000" cy="587375"/>
          </a:xfrm>
          <a:prstGeom prst="rect">
            <a:avLst/>
          </a:prstGeom>
        </p:spPr>
        <p:txBody>
          <a:bodyPr anchor="ct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151" normalizeH="0" baseline="0" noProof="0" dirty="0">
                <a:ln>
                  <a:noFill/>
                </a:ln>
                <a:solidFill>
                  <a:schemeClr val="tx1">
                    <a:lumMod val="85000"/>
                    <a:lumOff val="15000"/>
                  </a:schemeClr>
                </a:solidFill>
                <a:effectLst/>
                <a:uLnTx/>
                <a:uFillTx/>
                <a:latin typeface="Montserrat"/>
                <a:ea typeface="Open Sans" panose="020B0606030504020204" pitchFamily="34" charset="0"/>
                <a:cs typeface="Open Sans" panose="020B0606030504020204" pitchFamily="34" charset="0"/>
                <a:sym typeface="Calibri" charset="0"/>
              </a:rPr>
              <a:t>Leading from </a:t>
            </a:r>
            <a:r>
              <a:rPr kumimoji="0" lang="en-US" sz="3600" i="0" u="none" strike="noStrike" kern="0" cap="none" spc="-151" normalizeH="0" baseline="0" noProof="0" dirty="0">
                <a:ln>
                  <a:noFill/>
                </a:ln>
                <a:solidFill>
                  <a:schemeClr val="tx1">
                    <a:lumMod val="85000"/>
                    <a:lumOff val="15000"/>
                  </a:schemeClr>
                </a:solidFill>
                <a:effectLst/>
                <a:uLnTx/>
                <a:uFillTx/>
                <a:latin typeface="Montserrat"/>
                <a:ea typeface="Open Sans" panose="020B0606030504020204" pitchFamily="34" charset="0"/>
                <a:cs typeface="Open Sans" panose="020B0606030504020204" pitchFamily="34" charset="0"/>
                <a:sym typeface="Calibri" charset="0"/>
              </a:rPr>
              <a:t>the front</a:t>
            </a:r>
          </a:p>
        </p:txBody>
      </p:sp>
      <p:sp>
        <p:nvSpPr>
          <p:cNvPr id="5" name="TextBox 4">
            <a:extLst>
              <a:ext uri="{FF2B5EF4-FFF2-40B4-BE49-F238E27FC236}">
                <a16:creationId xmlns:a16="http://schemas.microsoft.com/office/drawing/2014/main" id="{18E0B165-E06C-4327-89A4-23EF90C2238D}"/>
              </a:ext>
            </a:extLst>
          </p:cNvPr>
          <p:cNvSpPr txBox="1"/>
          <p:nvPr/>
        </p:nvSpPr>
        <p:spPr>
          <a:xfrm>
            <a:off x="6281057" y="1562100"/>
            <a:ext cx="5606143" cy="4043570"/>
          </a:xfrm>
          <a:prstGeom prst="rect">
            <a:avLst/>
          </a:prstGeom>
          <a:noFill/>
        </p:spPr>
        <p:txBody>
          <a:bodyPr wrap="square" rtlCol="0">
            <a:spAutoFit/>
          </a:bodyPr>
          <a:lstStyle/>
          <a:p>
            <a:pPr algn="just"/>
            <a:r>
              <a:rPr lang="en-IN" dirty="0">
                <a:latin typeface="Montserrat"/>
              </a:rPr>
              <a:t>Dr. N. V. Rao has started Metrochem in the year 2004 with a mission of building a sustainable bulk drug business that would bridge the gap between quality and affordability in this segment. With 30 years of R&amp;D and manufacturing experience, Dr. Rao focused on cultivating a culture of innovation in the organization. </a:t>
            </a:r>
          </a:p>
          <a:p>
            <a:pPr algn="just"/>
            <a:endParaRPr lang="en-IN" dirty="0">
              <a:latin typeface="Montserrat"/>
            </a:endParaRPr>
          </a:p>
          <a:p>
            <a:pPr algn="just"/>
            <a:r>
              <a:rPr lang="en-IN" dirty="0">
                <a:latin typeface="Montserrat"/>
              </a:rPr>
              <a:t>His efforts helped Metrochem grow from a single unit API company to 7 units, 300+ products company in a span of 20 years. Under his leadership, Metrochem has been awarded the “Best Supply Partner” by DRL and was most recently listed as the leading mid corporates in India by Dun &amp; Bradstreet in 2020.  </a:t>
            </a:r>
          </a:p>
        </p:txBody>
      </p:sp>
      <p:grpSp>
        <p:nvGrpSpPr>
          <p:cNvPr id="16" name="Group 40">
            <a:extLst>
              <a:ext uri="{FF2B5EF4-FFF2-40B4-BE49-F238E27FC236}">
                <a16:creationId xmlns:a16="http://schemas.microsoft.com/office/drawing/2014/main" id="{979B9E1A-22E7-4EC3-BE78-EC75F90FD2E0}"/>
              </a:ext>
            </a:extLst>
          </p:cNvPr>
          <p:cNvGrpSpPr>
            <a:grpSpLocks/>
          </p:cNvGrpSpPr>
          <p:nvPr/>
        </p:nvGrpSpPr>
        <p:grpSpPr bwMode="auto">
          <a:xfrm>
            <a:off x="5126804" y="754159"/>
            <a:ext cx="2016125" cy="46038"/>
            <a:chOff x="4886324" y="1149215"/>
            <a:chExt cx="2017487" cy="45720"/>
          </a:xfrm>
        </p:grpSpPr>
        <p:sp>
          <p:nvSpPr>
            <p:cNvPr id="17" name="Rectangle 16">
              <a:extLst>
                <a:ext uri="{FF2B5EF4-FFF2-40B4-BE49-F238E27FC236}">
                  <a16:creationId xmlns:a16="http://schemas.microsoft.com/office/drawing/2014/main" id="{0C78366C-4A57-4C2E-9C4F-87993776E7AA}"/>
                </a:ext>
              </a:extLst>
            </p:cNvPr>
            <p:cNvSpPr/>
            <p:nvPr/>
          </p:nvSpPr>
          <p:spPr>
            <a:xfrm>
              <a:off x="4886324" y="1149215"/>
              <a:ext cx="2017487" cy="45720"/>
            </a:xfrm>
            <a:prstGeom prst="rect">
              <a:avLst/>
            </a:prstGeom>
            <a:solidFill>
              <a:srgbClr val="FF70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ndParaRPr>
            </a:p>
          </p:txBody>
        </p:sp>
        <p:sp>
          <p:nvSpPr>
            <p:cNvPr id="18" name="Rectangle 17">
              <a:extLst>
                <a:ext uri="{FF2B5EF4-FFF2-40B4-BE49-F238E27FC236}">
                  <a16:creationId xmlns:a16="http://schemas.microsoft.com/office/drawing/2014/main" id="{C2F5F503-FC20-46C4-8B10-6BE92AD17397}"/>
                </a:ext>
              </a:extLst>
            </p:cNvPr>
            <p:cNvSpPr/>
            <p:nvPr/>
          </p:nvSpPr>
          <p:spPr>
            <a:xfrm>
              <a:off x="4886324" y="1149215"/>
              <a:ext cx="1038926" cy="4572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64F6D"/>
                </a:solidFill>
                <a:effectLst/>
                <a:uLnTx/>
                <a:uFillTx/>
                <a:latin typeface="Montserrat"/>
              </a:endParaRPr>
            </a:p>
          </p:txBody>
        </p:sp>
      </p:grpSp>
    </p:spTree>
    <p:extLst>
      <p:ext uri="{BB962C8B-B14F-4D97-AF65-F5344CB8AC3E}">
        <p14:creationId xmlns:p14="http://schemas.microsoft.com/office/powerpoint/2010/main" val="2127045716"/>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Untitled-1-03.jpg"/>
          <p:cNvPicPr>
            <a:picLocks noChangeAspect="1"/>
          </p:cNvPicPr>
          <p:nvPr/>
        </p:nvPicPr>
        <p:blipFill>
          <a:blip r:embed="rId3" cstate="print"/>
          <a:stretch>
            <a:fillRect/>
          </a:stretch>
        </p:blipFill>
        <p:spPr>
          <a:xfrm>
            <a:off x="0" y="13648"/>
            <a:ext cx="12188937" cy="6858000"/>
          </a:xfrm>
          <a:prstGeom prst="rect">
            <a:avLst/>
          </a:prstGeom>
          <a:noFill/>
        </p:spPr>
      </p:pic>
      <p:sp>
        <p:nvSpPr>
          <p:cNvPr id="25" name="Title 1">
            <a:extLst>
              <a:ext uri="{FF2B5EF4-FFF2-40B4-BE49-F238E27FC236}">
                <a16:creationId xmlns:a16="http://schemas.microsoft.com/office/drawing/2014/main" id="{6746238E-FD5F-452E-9D38-28C1E2C3CDEB}"/>
              </a:ext>
            </a:extLst>
          </p:cNvPr>
          <p:cNvSpPr txBox="1">
            <a:spLocks/>
          </p:cNvSpPr>
          <p:nvPr/>
        </p:nvSpPr>
        <p:spPr>
          <a:xfrm>
            <a:off x="0" y="1637731"/>
            <a:ext cx="2859577" cy="1842449"/>
          </a:xfrm>
          <a:prstGeom prst="rect">
            <a:avLst/>
          </a:prstGeom>
        </p:spPr>
        <p:txBody>
          <a:bodyPr anchor="ct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spc="-151" dirty="0" smtClean="0">
                <a:solidFill>
                  <a:schemeClr val="accent5"/>
                </a:solidFill>
                <a:latin typeface="Montserrat" panose="00000500000000000000" pitchFamily="2" charset="0"/>
                <a:ea typeface="Open Sans" panose="020B0606030504020204" pitchFamily="34" charset="0"/>
                <a:cs typeface="Open Sans" panose="020B0606030504020204" pitchFamily="34" charset="0"/>
              </a:rPr>
              <a:t>Regulatory Progress over Years</a:t>
            </a:r>
            <a:endParaRPr kumimoji="0" lang="en-US" sz="3600" i="0" u="none" strike="noStrike" kern="0" cap="none" spc="-151" normalizeH="0" baseline="0" noProof="0" dirty="0">
              <a:ln>
                <a:noFill/>
              </a:ln>
              <a:solidFill>
                <a:schemeClr val="accent5"/>
              </a:solidFill>
              <a:effectLst/>
              <a:uLnTx/>
              <a:uFillTx/>
              <a:latin typeface="Montserrat" panose="00000500000000000000" pitchFamily="2" charset="0"/>
              <a:ea typeface="Open Sans" panose="020B0606030504020204" pitchFamily="34" charset="0"/>
              <a:cs typeface="Open Sans" panose="020B0606030504020204" pitchFamily="34" charset="0"/>
              <a:sym typeface="Calibri" charset="0"/>
            </a:endParaRPr>
          </a:p>
        </p:txBody>
      </p:sp>
      <p:grpSp>
        <p:nvGrpSpPr>
          <p:cNvPr id="2" name="Group 40">
            <a:extLst>
              <a:ext uri="{FF2B5EF4-FFF2-40B4-BE49-F238E27FC236}">
                <a16:creationId xmlns:a16="http://schemas.microsoft.com/office/drawing/2014/main" id="{979B9E1A-22E7-4EC3-BE78-EC75F90FD2E0}"/>
              </a:ext>
            </a:extLst>
          </p:cNvPr>
          <p:cNvGrpSpPr>
            <a:grpSpLocks/>
          </p:cNvGrpSpPr>
          <p:nvPr/>
        </p:nvGrpSpPr>
        <p:grpSpPr bwMode="auto">
          <a:xfrm>
            <a:off x="451887" y="3280674"/>
            <a:ext cx="2016125" cy="46038"/>
            <a:chOff x="4886324" y="1149215"/>
            <a:chExt cx="2017487" cy="45720"/>
          </a:xfrm>
          <a:solidFill>
            <a:schemeClr val="accent5"/>
          </a:solidFill>
        </p:grpSpPr>
        <p:sp>
          <p:nvSpPr>
            <p:cNvPr id="35" name="Rectangle 34">
              <a:extLst>
                <a:ext uri="{FF2B5EF4-FFF2-40B4-BE49-F238E27FC236}">
                  <a16:creationId xmlns:a16="http://schemas.microsoft.com/office/drawing/2014/main" id="{0C78366C-4A57-4C2E-9C4F-87993776E7AA}"/>
                </a:ext>
              </a:extLst>
            </p:cNvPr>
            <p:cNvSpPr/>
            <p:nvPr/>
          </p:nvSpPr>
          <p:spPr>
            <a:xfrm>
              <a:off x="4886324" y="1149215"/>
              <a:ext cx="2017487"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C2F5F503-FC20-46C4-8B10-6BE92AD17397}"/>
                </a:ext>
              </a:extLst>
            </p:cNvPr>
            <p:cNvSpPr/>
            <p:nvPr/>
          </p:nvSpPr>
          <p:spPr>
            <a:xfrm>
              <a:off x="4886324" y="1149215"/>
              <a:ext cx="1038926"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64F6D"/>
                </a:solidFill>
                <a:effectLst/>
                <a:uLnTx/>
                <a:uFillTx/>
                <a:latin typeface="Calibri" panose="020F0502020204030204"/>
                <a:ea typeface="+mn-ea"/>
                <a:cs typeface="+mn-cs"/>
              </a:endParaRPr>
            </a:p>
          </p:txBody>
        </p:sp>
      </p:grpSp>
      <p:grpSp>
        <p:nvGrpSpPr>
          <p:cNvPr id="3" name="Group 40">
            <a:extLst>
              <a:ext uri="{FF2B5EF4-FFF2-40B4-BE49-F238E27FC236}">
                <a16:creationId xmlns:a16="http://schemas.microsoft.com/office/drawing/2014/main" id="{979B9E1A-22E7-4EC3-BE78-EC75F90FD2E0}"/>
              </a:ext>
            </a:extLst>
          </p:cNvPr>
          <p:cNvGrpSpPr>
            <a:grpSpLocks/>
          </p:cNvGrpSpPr>
          <p:nvPr/>
        </p:nvGrpSpPr>
        <p:grpSpPr bwMode="auto">
          <a:xfrm>
            <a:off x="384246" y="2261062"/>
            <a:ext cx="2083766" cy="54032"/>
            <a:chOff x="4886324" y="1149215"/>
            <a:chExt cx="2017487" cy="45720"/>
          </a:xfrm>
          <a:solidFill>
            <a:schemeClr val="accent5"/>
          </a:solidFill>
        </p:grpSpPr>
        <p:sp>
          <p:nvSpPr>
            <p:cNvPr id="38" name="Rectangle 37">
              <a:extLst>
                <a:ext uri="{FF2B5EF4-FFF2-40B4-BE49-F238E27FC236}">
                  <a16:creationId xmlns:a16="http://schemas.microsoft.com/office/drawing/2014/main" id="{0C78366C-4A57-4C2E-9C4F-87993776E7AA}"/>
                </a:ext>
              </a:extLst>
            </p:cNvPr>
            <p:cNvSpPr/>
            <p:nvPr/>
          </p:nvSpPr>
          <p:spPr>
            <a:xfrm>
              <a:off x="4886324" y="1149215"/>
              <a:ext cx="2017487"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C2F5F503-FC20-46C4-8B10-6BE92AD17397}"/>
                </a:ext>
              </a:extLst>
            </p:cNvPr>
            <p:cNvSpPr/>
            <p:nvPr/>
          </p:nvSpPr>
          <p:spPr>
            <a:xfrm>
              <a:off x="4886324" y="1149215"/>
              <a:ext cx="1038926"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64F6D"/>
                </a:solidFill>
                <a:effectLst/>
                <a:uLnTx/>
                <a:uFillTx/>
                <a:latin typeface="Calibri" panose="020F0502020204030204"/>
                <a:ea typeface="+mn-ea"/>
                <a:cs typeface="+mn-cs"/>
              </a:endParaRPr>
            </a:p>
          </p:txBody>
        </p:sp>
      </p:grpSp>
      <p:sp>
        <p:nvSpPr>
          <p:cNvPr id="40" name="Hexagon 39">
            <a:extLst>
              <a:ext uri="{FF2B5EF4-FFF2-40B4-BE49-F238E27FC236}">
                <a16:creationId xmlns:a16="http://schemas.microsoft.com/office/drawing/2014/main" id="{C7D43A46-13AB-41CD-974A-0877C74DAAD9}"/>
              </a:ext>
            </a:extLst>
          </p:cNvPr>
          <p:cNvSpPr/>
          <p:nvPr/>
        </p:nvSpPr>
        <p:spPr>
          <a:xfrm rot="16200000">
            <a:off x="319677" y="221640"/>
            <a:ext cx="754909" cy="655504"/>
          </a:xfrm>
          <a:prstGeom prst="hexagon">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latin typeface="Montserrat"/>
            </a:endParaRPr>
          </a:p>
        </p:txBody>
      </p:sp>
      <p:sp>
        <p:nvSpPr>
          <p:cNvPr id="41" name="Hexagon 40">
            <a:extLst>
              <a:ext uri="{FF2B5EF4-FFF2-40B4-BE49-F238E27FC236}">
                <a16:creationId xmlns:a16="http://schemas.microsoft.com/office/drawing/2014/main" id="{88900BF9-6EAF-4B13-9781-B12A73BF1C1B}"/>
              </a:ext>
            </a:extLst>
          </p:cNvPr>
          <p:cNvSpPr/>
          <p:nvPr/>
        </p:nvSpPr>
        <p:spPr>
          <a:xfrm rot="16200000">
            <a:off x="168328" y="959865"/>
            <a:ext cx="501496" cy="435460"/>
          </a:xfrm>
          <a:prstGeom prst="hexagon">
            <a:avLst/>
          </a:prstGeom>
          <a:solidFill>
            <a:srgbClr val="FF8427">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ontserrat"/>
            </a:endParaRPr>
          </a:p>
        </p:txBody>
      </p:sp>
      <p:graphicFrame>
        <p:nvGraphicFramePr>
          <p:cNvPr id="54" name="Content Placeholder 10">
            <a:extLst>
              <a:ext uri="{FF2B5EF4-FFF2-40B4-BE49-F238E27FC236}">
                <a16:creationId xmlns:a16="http://schemas.microsoft.com/office/drawing/2014/main" id="{828AE264-36A4-4EE6-8AE7-4E33AB40EF2B}"/>
              </a:ext>
            </a:extLst>
          </p:cNvPr>
          <p:cNvGraphicFramePr>
            <a:graphicFrameLocks/>
          </p:cNvGraphicFramePr>
          <p:nvPr>
            <p:extLst>
              <p:ext uri="{D42A27DB-BD31-4B8C-83A1-F6EECF244321}">
                <p14:modId xmlns:p14="http://schemas.microsoft.com/office/powerpoint/2010/main" val="1746019119"/>
              </p:ext>
            </p:extLst>
          </p:nvPr>
        </p:nvGraphicFramePr>
        <p:xfrm>
          <a:off x="2774171" y="382139"/>
          <a:ext cx="9252730" cy="6283584"/>
        </p:xfrm>
        <a:graphic>
          <a:graphicData uri="http://schemas.openxmlformats.org/drawingml/2006/table">
            <a:tbl>
              <a:tblPr firstRow="1" bandRow="1">
                <a:tableStyleId>{21E4AEA4-8DFA-4A89-87EB-49C32662AFE0}</a:tableStyleId>
              </a:tblPr>
              <a:tblGrid>
                <a:gridCol w="4092109">
                  <a:extLst>
                    <a:ext uri="{9D8B030D-6E8A-4147-A177-3AD203B41FA5}">
                      <a16:colId xmlns:a16="http://schemas.microsoft.com/office/drawing/2014/main" val="20000"/>
                    </a:ext>
                  </a:extLst>
                </a:gridCol>
                <a:gridCol w="2385881">
                  <a:extLst>
                    <a:ext uri="{9D8B030D-6E8A-4147-A177-3AD203B41FA5}">
                      <a16:colId xmlns:a16="http://schemas.microsoft.com/office/drawing/2014/main" val="20001"/>
                    </a:ext>
                  </a:extLst>
                </a:gridCol>
                <a:gridCol w="2774740">
                  <a:extLst>
                    <a:ext uri="{9D8B030D-6E8A-4147-A177-3AD203B41FA5}">
                      <a16:colId xmlns:a16="http://schemas.microsoft.com/office/drawing/2014/main" val="20002"/>
                    </a:ext>
                  </a:extLst>
                </a:gridCol>
              </a:tblGrid>
              <a:tr h="379827">
                <a:tc>
                  <a:txBody>
                    <a:bodyPr/>
                    <a:lstStyle/>
                    <a:p>
                      <a:pPr algn="ctr"/>
                      <a:r>
                        <a:rPr kumimoji="1" lang="en-US" altLang="ja-JP" sz="1800" b="1" dirty="0">
                          <a:solidFill>
                            <a:schemeClr val="tx1"/>
                          </a:solidFill>
                          <a:latin typeface="Montserrat" panose="020B0604020202020204" charset="0"/>
                        </a:rPr>
                        <a:t>Name</a:t>
                      </a:r>
                      <a:r>
                        <a:rPr kumimoji="1" lang="en-US" altLang="ja-JP" sz="1800" b="1" baseline="0" dirty="0">
                          <a:solidFill>
                            <a:schemeClr val="tx1"/>
                          </a:solidFill>
                          <a:latin typeface="Montserrat" panose="020B0604020202020204" charset="0"/>
                        </a:rPr>
                        <a:t> of Regulatory Authority</a:t>
                      </a:r>
                      <a:endParaRPr kumimoji="1" lang="ja-JP" altLang="en-US" sz="1800" b="1" dirty="0">
                        <a:solidFill>
                          <a:schemeClr val="tx1"/>
                        </a:solidFill>
                        <a:latin typeface="Montserrat" panose="020B0604020202020204" charset="0"/>
                        <a:cs typeface="Times New Roman" pitchFamily="18" charset="0"/>
                      </a:endParaRPr>
                    </a:p>
                  </a:txBody>
                  <a:tcPr marL="99060" marR="99060">
                    <a:solidFill>
                      <a:srgbClr val="FF9900"/>
                    </a:solidFill>
                  </a:tcPr>
                </a:tc>
                <a:tc>
                  <a:txBody>
                    <a:bodyPr/>
                    <a:lstStyle/>
                    <a:p>
                      <a:pPr algn="ctr"/>
                      <a:r>
                        <a:rPr kumimoji="1" lang="en-US" altLang="ja-JP" sz="1800" b="1" dirty="0">
                          <a:solidFill>
                            <a:schemeClr val="tx1"/>
                          </a:solidFill>
                          <a:latin typeface="Montserrat" panose="020B0604020202020204" charset="0"/>
                        </a:rPr>
                        <a:t>Approved</a:t>
                      </a:r>
                      <a:r>
                        <a:rPr kumimoji="1" lang="en-US" altLang="ja-JP" sz="1800" b="1" baseline="0" dirty="0">
                          <a:solidFill>
                            <a:schemeClr val="tx1"/>
                          </a:solidFill>
                          <a:latin typeface="Montserrat" panose="020B0604020202020204" charset="0"/>
                        </a:rPr>
                        <a:t> on</a:t>
                      </a:r>
                      <a:endParaRPr kumimoji="1" lang="ja-JP" altLang="en-US" sz="1800" b="1" dirty="0">
                        <a:solidFill>
                          <a:schemeClr val="tx1"/>
                        </a:solidFill>
                        <a:latin typeface="Montserrat" panose="020B0604020202020204" charset="0"/>
                        <a:cs typeface="Times New Roman" pitchFamily="18" charset="0"/>
                      </a:endParaRPr>
                    </a:p>
                  </a:txBody>
                  <a:tcPr marL="99060" marR="99060">
                    <a:solidFill>
                      <a:srgbClr val="FF9900"/>
                    </a:solidFill>
                  </a:tcPr>
                </a:tc>
                <a:tc>
                  <a:txBody>
                    <a:bodyPr/>
                    <a:lstStyle/>
                    <a:p>
                      <a:pPr algn="ctr"/>
                      <a:r>
                        <a:rPr kumimoji="1" lang="en-US" altLang="ja-JP" sz="1800" b="1" dirty="0">
                          <a:solidFill>
                            <a:schemeClr val="tx1"/>
                          </a:solidFill>
                          <a:latin typeface="Montserrat" panose="020B0604020202020204" charset="0"/>
                        </a:rPr>
                        <a:t>Manufacturing Site</a:t>
                      </a:r>
                      <a:endParaRPr kumimoji="1" lang="ja-JP" altLang="en-US" sz="1800" b="1" dirty="0">
                        <a:solidFill>
                          <a:schemeClr val="tx1"/>
                        </a:solidFill>
                        <a:latin typeface="Montserrat" panose="020B0604020202020204" charset="0"/>
                        <a:cs typeface="Times New Roman" pitchFamily="18" charset="0"/>
                      </a:endParaRPr>
                    </a:p>
                  </a:txBody>
                  <a:tcPr marL="99060" marR="99060">
                    <a:solidFill>
                      <a:srgbClr val="FF9900"/>
                    </a:solidFill>
                  </a:tcPr>
                </a:tc>
                <a:extLst>
                  <a:ext uri="{0D108BD9-81ED-4DB2-BD59-A6C34878D82A}">
                    <a16:rowId xmlns:a16="http://schemas.microsoft.com/office/drawing/2014/main" val="10000"/>
                  </a:ext>
                </a:extLst>
              </a:tr>
              <a:tr h="391110">
                <a:tc>
                  <a:txBody>
                    <a:bodyPr/>
                    <a:lstStyle/>
                    <a:p>
                      <a:pPr algn="ctr"/>
                      <a:r>
                        <a:rPr kumimoji="1" lang="en-US" altLang="ja-JP" sz="1800" b="1" dirty="0">
                          <a:latin typeface="Montserrat" panose="020B0604020202020204" charset="0"/>
                        </a:rPr>
                        <a:t>COFEPRIS</a:t>
                      </a:r>
                      <a:endParaRPr kumimoji="1" lang="ja-JP" altLang="en-US" sz="1800" b="1" dirty="0">
                        <a:latin typeface="Montserrat" panose="020B0604020202020204" charset="0"/>
                        <a:cs typeface="Times New Roman" pitchFamily="18" charset="0"/>
                      </a:endParaRPr>
                    </a:p>
                  </a:txBody>
                  <a:tcPr marL="99060" marR="99060" anchor="ctr">
                    <a:noFill/>
                  </a:tcPr>
                </a:tc>
                <a:tc>
                  <a:txBody>
                    <a:bodyPr/>
                    <a:lstStyle/>
                    <a:p>
                      <a:pPr algn="ctr"/>
                      <a:r>
                        <a:rPr kumimoji="1" lang="en-US" altLang="ja-JP" sz="1800" b="1" dirty="0">
                          <a:latin typeface="Montserrat" panose="020B0604020202020204" charset="0"/>
                        </a:rPr>
                        <a:t>Dec-2012</a:t>
                      </a:r>
                      <a:endParaRPr kumimoji="1" lang="ja-JP" altLang="en-US" sz="1800" b="1" dirty="0">
                        <a:latin typeface="Montserrat" panose="020B0604020202020204" charset="0"/>
                        <a:cs typeface="Times New Roman" pitchFamily="18" charset="0"/>
                      </a:endParaRPr>
                    </a:p>
                  </a:txBody>
                  <a:tcPr marL="99060" marR="99060" anchor="ctr">
                    <a:noFill/>
                  </a:tcPr>
                </a:tc>
                <a:tc>
                  <a:txBody>
                    <a:bodyPr/>
                    <a:lstStyle/>
                    <a:p>
                      <a:pPr algn="ctr"/>
                      <a:r>
                        <a:rPr kumimoji="1" lang="en-US" altLang="ja-JP" sz="1800" b="1" dirty="0" smtClean="0">
                          <a:latin typeface="Montserrat" panose="020B0604020202020204" charset="0"/>
                        </a:rPr>
                        <a:t>Unit - I</a:t>
                      </a:r>
                      <a:endParaRPr kumimoji="1" lang="ja-JP" altLang="en-US" sz="1800" b="1" dirty="0">
                        <a:latin typeface="Montserrat" panose="020B0604020202020204" charset="0"/>
                        <a:cs typeface="Times New Roman" pitchFamily="18" charset="0"/>
                      </a:endParaRPr>
                    </a:p>
                  </a:txBody>
                  <a:tcPr marL="99060" marR="99060" anchor="ctr">
                    <a:noFill/>
                  </a:tcPr>
                </a:tc>
                <a:extLst>
                  <a:ext uri="{0D108BD9-81ED-4DB2-BD59-A6C34878D82A}">
                    <a16:rowId xmlns:a16="http://schemas.microsoft.com/office/drawing/2014/main" val="10001"/>
                  </a:ext>
                </a:extLst>
              </a:tr>
              <a:tr h="391110">
                <a:tc>
                  <a:txBody>
                    <a:bodyPr/>
                    <a:lstStyle/>
                    <a:p>
                      <a:pPr algn="ctr"/>
                      <a:r>
                        <a:rPr kumimoji="1" lang="en-US" altLang="ja-JP" sz="1800" b="1" dirty="0" smtClean="0">
                          <a:latin typeface="Montserrat" panose="020B0604020202020204" charset="0"/>
                        </a:rPr>
                        <a:t>USFDA</a:t>
                      </a:r>
                      <a:endParaRPr kumimoji="1" lang="ja-JP" altLang="en-US" sz="1800" b="1" dirty="0">
                        <a:latin typeface="Montserrat" panose="020B0604020202020204" charset="0"/>
                        <a:cs typeface="Times New Roman" pitchFamily="18" charset="0"/>
                      </a:endParaRPr>
                    </a:p>
                  </a:txBody>
                  <a:tcPr marL="99060" marR="99060" anchor="ctr">
                    <a:noFill/>
                  </a:tcPr>
                </a:tc>
                <a:tc>
                  <a:txBody>
                    <a:bodyPr/>
                    <a:lstStyle/>
                    <a:p>
                      <a:pPr algn="ctr"/>
                      <a:r>
                        <a:rPr kumimoji="1" lang="en-US" altLang="ja-JP" sz="1800" b="1" dirty="0">
                          <a:latin typeface="Montserrat" panose="020B0604020202020204" charset="0"/>
                        </a:rPr>
                        <a:t>Mar-</a:t>
                      </a:r>
                      <a:r>
                        <a:rPr kumimoji="1" lang="en-US" altLang="ja-JP" sz="1800" b="1" baseline="0" dirty="0">
                          <a:latin typeface="Montserrat" panose="020B0604020202020204" charset="0"/>
                        </a:rPr>
                        <a:t>2013</a:t>
                      </a:r>
                      <a:endParaRPr kumimoji="1" lang="ja-JP" altLang="en-US" sz="1800" b="1" dirty="0">
                        <a:latin typeface="Montserrat" panose="020B0604020202020204" charset="0"/>
                        <a:cs typeface="Times New Roman" pitchFamily="18" charset="0"/>
                      </a:endParaRPr>
                    </a:p>
                  </a:txBody>
                  <a:tcPr marL="99060" marR="99060" anchor="ctr">
                    <a:noFill/>
                  </a:tcPr>
                </a:tc>
                <a:tc>
                  <a:txBody>
                    <a:bodyPr/>
                    <a:lstStyle/>
                    <a:p>
                      <a:pPr algn="ctr"/>
                      <a:r>
                        <a:rPr kumimoji="1" lang="en-US" altLang="ja-JP" sz="1800" b="1" dirty="0" smtClean="0">
                          <a:latin typeface="Montserrat" panose="020B0604020202020204" charset="0"/>
                        </a:rPr>
                        <a:t>Unit - I</a:t>
                      </a:r>
                      <a:endParaRPr kumimoji="1" lang="ja-JP" altLang="en-US" sz="1800" b="1" dirty="0">
                        <a:latin typeface="Montserrat" panose="020B0604020202020204" charset="0"/>
                        <a:cs typeface="Times New Roman" pitchFamily="18" charset="0"/>
                      </a:endParaRPr>
                    </a:p>
                  </a:txBody>
                  <a:tcPr marL="99060" marR="99060" anchor="ctr">
                    <a:noFill/>
                  </a:tcPr>
                </a:tc>
                <a:extLst>
                  <a:ext uri="{0D108BD9-81ED-4DB2-BD59-A6C34878D82A}">
                    <a16:rowId xmlns:a16="http://schemas.microsoft.com/office/drawing/2014/main" val="10002"/>
                  </a:ext>
                </a:extLst>
              </a:tr>
              <a:tr h="391110">
                <a:tc>
                  <a:txBody>
                    <a:bodyPr/>
                    <a:lstStyle/>
                    <a:p>
                      <a:pPr algn="ctr"/>
                      <a:r>
                        <a:rPr kumimoji="1" lang="en-US" altLang="ja-JP" sz="1800" b="1" dirty="0">
                          <a:solidFill>
                            <a:schemeClr val="tx1"/>
                          </a:solidFill>
                          <a:latin typeface="Montserrat" panose="020B0604020202020204" charset="0"/>
                        </a:rPr>
                        <a:t>MFDS</a:t>
                      </a:r>
                      <a:endParaRPr kumimoji="1" lang="ja-JP" altLang="en-US" sz="1800" b="1" dirty="0">
                        <a:solidFill>
                          <a:schemeClr val="tx1"/>
                        </a:solidFill>
                        <a:latin typeface="Montserrat" panose="020B0604020202020204" charset="0"/>
                        <a:cs typeface="Times New Roman" pitchFamily="18" charset="0"/>
                      </a:endParaRPr>
                    </a:p>
                  </a:txBody>
                  <a:tcPr marL="99060" marR="99060" anchor="ctr">
                    <a:noFill/>
                  </a:tcPr>
                </a:tc>
                <a:tc>
                  <a:txBody>
                    <a:bodyPr/>
                    <a:lstStyle/>
                    <a:p>
                      <a:pPr algn="ctr"/>
                      <a:r>
                        <a:rPr kumimoji="1" lang="en-US" altLang="ja-JP" sz="1800" b="1" dirty="0">
                          <a:solidFill>
                            <a:schemeClr val="tx1"/>
                          </a:solidFill>
                          <a:latin typeface="Montserrat" panose="020B0604020202020204" charset="0"/>
                        </a:rPr>
                        <a:t>Feb-2014</a:t>
                      </a:r>
                      <a:endParaRPr kumimoji="1" lang="ja-JP" altLang="en-US" sz="1800" b="1" dirty="0">
                        <a:solidFill>
                          <a:schemeClr val="tx1"/>
                        </a:solidFill>
                        <a:latin typeface="Montserrat" panose="020B0604020202020204" charset="0"/>
                        <a:cs typeface="Times New Roman" pitchFamily="18" charset="0"/>
                      </a:endParaRPr>
                    </a:p>
                  </a:txBody>
                  <a:tcPr marL="99060" marR="99060" anchor="ctr">
                    <a:noFill/>
                  </a:tcPr>
                </a:tc>
                <a:tc>
                  <a:txBody>
                    <a:bodyPr/>
                    <a:lstStyle/>
                    <a:p>
                      <a:pPr algn="ctr"/>
                      <a:r>
                        <a:rPr kumimoji="1" lang="en-US" altLang="ja-JP" sz="1800" b="1" dirty="0" smtClean="0">
                          <a:solidFill>
                            <a:schemeClr val="tx1"/>
                          </a:solidFill>
                          <a:latin typeface="Montserrat" panose="020B0604020202020204" charset="0"/>
                        </a:rPr>
                        <a:t>Unit -</a:t>
                      </a:r>
                      <a:r>
                        <a:rPr kumimoji="1" lang="en-US" altLang="ja-JP" sz="1800" b="1" baseline="0" dirty="0" smtClean="0">
                          <a:solidFill>
                            <a:schemeClr val="tx1"/>
                          </a:solidFill>
                          <a:latin typeface="Montserrat" panose="020B0604020202020204" charset="0"/>
                        </a:rPr>
                        <a:t> </a:t>
                      </a:r>
                      <a:r>
                        <a:rPr kumimoji="1" lang="en-US" altLang="ja-JP" sz="1800" b="1" dirty="0" smtClean="0">
                          <a:solidFill>
                            <a:schemeClr val="tx1"/>
                          </a:solidFill>
                          <a:latin typeface="Montserrat" panose="020B0604020202020204" charset="0"/>
                        </a:rPr>
                        <a:t>I</a:t>
                      </a:r>
                      <a:endParaRPr kumimoji="1" lang="ja-JP" altLang="en-US" sz="1800" b="1" dirty="0">
                        <a:solidFill>
                          <a:schemeClr val="tx1"/>
                        </a:solidFill>
                        <a:latin typeface="Montserrat" panose="020B0604020202020204" charset="0"/>
                        <a:cs typeface="Times New Roman" pitchFamily="18" charset="0"/>
                      </a:endParaRPr>
                    </a:p>
                  </a:txBody>
                  <a:tcPr marL="99060" marR="99060" anchor="ctr">
                    <a:noFill/>
                  </a:tcPr>
                </a:tc>
                <a:extLst>
                  <a:ext uri="{0D108BD9-81ED-4DB2-BD59-A6C34878D82A}">
                    <a16:rowId xmlns:a16="http://schemas.microsoft.com/office/drawing/2014/main" val="10003"/>
                  </a:ext>
                </a:extLst>
              </a:tr>
              <a:tr h="391110">
                <a:tc>
                  <a:txBody>
                    <a:bodyPr/>
                    <a:lstStyle/>
                    <a:p>
                      <a:pPr algn="ctr"/>
                      <a:r>
                        <a:rPr kumimoji="1" lang="en-US" altLang="ja-JP" sz="1800" b="1" dirty="0" smtClean="0">
                          <a:latin typeface="Montserrat" panose="020B0604020202020204" charset="0"/>
                        </a:rPr>
                        <a:t>USFDA</a:t>
                      </a:r>
                      <a:endParaRPr kumimoji="1" lang="ja-JP" altLang="en-US" sz="1800" b="1" dirty="0">
                        <a:latin typeface="Montserrat" panose="020B0604020202020204" charset="0"/>
                        <a:cs typeface="Times New Roman" pitchFamily="18" charset="0"/>
                      </a:endParaRPr>
                    </a:p>
                  </a:txBody>
                  <a:tcPr marL="99060" marR="99060" anchor="ctr">
                    <a:noFill/>
                  </a:tcPr>
                </a:tc>
                <a:tc>
                  <a:txBody>
                    <a:bodyPr/>
                    <a:lstStyle/>
                    <a:p>
                      <a:pPr algn="ctr"/>
                      <a:r>
                        <a:rPr kumimoji="1" lang="en-US" altLang="ja-JP" sz="1800" b="1" dirty="0">
                          <a:latin typeface="Montserrat" panose="020B0604020202020204" charset="0"/>
                        </a:rPr>
                        <a:t>Feb-</a:t>
                      </a:r>
                      <a:r>
                        <a:rPr kumimoji="1" lang="en-US" altLang="ja-JP" sz="1800" b="1" baseline="0" dirty="0">
                          <a:latin typeface="Montserrat" panose="020B0604020202020204" charset="0"/>
                        </a:rPr>
                        <a:t>2016</a:t>
                      </a:r>
                      <a:endParaRPr kumimoji="1" lang="ja-JP" altLang="en-US" sz="1800" b="1" dirty="0">
                        <a:latin typeface="Montserrat" panose="020B0604020202020204" charset="0"/>
                        <a:cs typeface="Times New Roman" pitchFamily="18" charset="0"/>
                      </a:endParaRPr>
                    </a:p>
                  </a:txBody>
                  <a:tcPr marL="99060" marR="99060" anchor="ctr">
                    <a:noFill/>
                  </a:tcPr>
                </a:tc>
                <a:tc>
                  <a:txBody>
                    <a:bodyPr/>
                    <a:lstStyle/>
                    <a:p>
                      <a:pPr algn="ctr"/>
                      <a:r>
                        <a:rPr kumimoji="1" lang="en-US" altLang="ja-JP" sz="1800" b="1" dirty="0" smtClean="0">
                          <a:latin typeface="Montserrat" panose="020B0604020202020204" charset="0"/>
                        </a:rPr>
                        <a:t>Unit - I</a:t>
                      </a:r>
                      <a:endParaRPr kumimoji="1" lang="ja-JP" altLang="en-US" sz="1800" b="1" dirty="0">
                        <a:latin typeface="Montserrat" panose="020B0604020202020204" charset="0"/>
                        <a:cs typeface="Times New Roman" pitchFamily="18" charset="0"/>
                      </a:endParaRPr>
                    </a:p>
                  </a:txBody>
                  <a:tcPr marL="99060" marR="99060" anchor="ctr">
                    <a:noFill/>
                  </a:tcPr>
                </a:tc>
                <a:extLst>
                  <a:ext uri="{0D108BD9-81ED-4DB2-BD59-A6C34878D82A}">
                    <a16:rowId xmlns:a16="http://schemas.microsoft.com/office/drawing/2014/main" val="10004"/>
                  </a:ext>
                </a:extLst>
              </a:tr>
              <a:tr h="391110">
                <a:tc>
                  <a:txBody>
                    <a:bodyPr/>
                    <a:lstStyle/>
                    <a:p>
                      <a:pPr algn="ctr"/>
                      <a:r>
                        <a:rPr kumimoji="1" lang="en-US" altLang="ja-JP" sz="1800" b="1" dirty="0">
                          <a:latin typeface="Montserrat" panose="020B0604020202020204" charset="0"/>
                        </a:rPr>
                        <a:t>USFDA</a:t>
                      </a:r>
                      <a:endParaRPr kumimoji="1" lang="en-US" altLang="ja-JP" sz="1800" b="1" dirty="0">
                        <a:latin typeface="Montserrat" panose="020B0604020202020204" charset="0"/>
                        <a:cs typeface="Times New Roman" pitchFamily="18" charset="0"/>
                      </a:endParaRPr>
                    </a:p>
                  </a:txBody>
                  <a:tcPr marL="99060" marR="99060" anchor="ctr">
                    <a:noFill/>
                  </a:tcPr>
                </a:tc>
                <a:tc>
                  <a:txBody>
                    <a:bodyPr/>
                    <a:lstStyle/>
                    <a:p>
                      <a:pPr algn="ctr"/>
                      <a:r>
                        <a:rPr kumimoji="1" lang="en-US" altLang="ja-JP" sz="1800" b="1" dirty="0">
                          <a:latin typeface="Montserrat" panose="020B0604020202020204" charset="0"/>
                        </a:rPr>
                        <a:t>May-2019</a:t>
                      </a:r>
                      <a:endParaRPr kumimoji="1" lang="ja-JP" altLang="en-US" sz="1800" b="1" dirty="0">
                        <a:latin typeface="Montserrat" panose="020B0604020202020204" charset="0"/>
                        <a:cs typeface="Times New Roman" pitchFamily="18" charset="0"/>
                      </a:endParaRPr>
                    </a:p>
                  </a:txBody>
                  <a:tcPr marL="99060" marR="99060" anchor="ctr">
                    <a:noFill/>
                  </a:tcPr>
                </a:tc>
                <a:tc>
                  <a:txBody>
                    <a:bodyPr/>
                    <a:lstStyle/>
                    <a:p>
                      <a:pPr algn="ctr"/>
                      <a:r>
                        <a:rPr kumimoji="1" lang="en-US" altLang="ja-JP" sz="1800" b="1" dirty="0" smtClean="0">
                          <a:latin typeface="Montserrat" panose="020B0604020202020204" charset="0"/>
                        </a:rPr>
                        <a:t>Unit - C</a:t>
                      </a:r>
                      <a:endParaRPr kumimoji="1" lang="ja-JP" altLang="en-US" sz="1800" b="1" dirty="0">
                        <a:latin typeface="Montserrat" panose="020B0604020202020204" charset="0"/>
                        <a:cs typeface="Times New Roman" pitchFamily="18" charset="0"/>
                      </a:endParaRPr>
                    </a:p>
                  </a:txBody>
                  <a:tcPr marL="99060" marR="99060" anchor="ctr">
                    <a:noFill/>
                  </a:tcPr>
                </a:tc>
                <a:extLst>
                  <a:ext uri="{0D108BD9-81ED-4DB2-BD59-A6C34878D82A}">
                    <a16:rowId xmlns:a16="http://schemas.microsoft.com/office/drawing/2014/main" val="10007"/>
                  </a:ext>
                </a:extLst>
              </a:tr>
              <a:tr h="391110">
                <a:tc>
                  <a:txBody>
                    <a:bodyPr/>
                    <a:lstStyle/>
                    <a:p>
                      <a:pPr algn="ctr"/>
                      <a:r>
                        <a:rPr kumimoji="1" lang="en-US" altLang="ja-JP" sz="1800" b="1" dirty="0">
                          <a:latin typeface="Montserrat" panose="020B0604020202020204" charset="0"/>
                        </a:rPr>
                        <a:t>PMDA</a:t>
                      </a:r>
                      <a:endParaRPr kumimoji="1" lang="en-US" altLang="ja-JP" sz="1800" b="1" dirty="0">
                        <a:latin typeface="Montserrat" panose="020B0604020202020204" charset="0"/>
                        <a:cs typeface="Times New Roman" pitchFamily="18" charset="0"/>
                      </a:endParaRPr>
                    </a:p>
                  </a:txBody>
                  <a:tcPr marL="99060" marR="99060" anchor="ctr">
                    <a:noFill/>
                  </a:tcPr>
                </a:tc>
                <a:tc>
                  <a:txBody>
                    <a:bodyPr/>
                    <a:lstStyle/>
                    <a:p>
                      <a:pPr algn="ctr"/>
                      <a:r>
                        <a:rPr kumimoji="1" lang="en-US" altLang="ja-JP" sz="1800" b="1" dirty="0">
                          <a:latin typeface="Montserrat" panose="020B0604020202020204" charset="0"/>
                        </a:rPr>
                        <a:t>May-2019</a:t>
                      </a:r>
                      <a:endParaRPr kumimoji="1" lang="ja-JP" altLang="en-US" sz="1800" b="1" dirty="0">
                        <a:latin typeface="Montserrat" panose="020B0604020202020204" charset="0"/>
                        <a:cs typeface="Times New Roman" pitchFamily="18" charset="0"/>
                      </a:endParaRPr>
                    </a:p>
                  </a:txBody>
                  <a:tcPr marL="99060" marR="99060" anchor="ctr">
                    <a:noFill/>
                  </a:tcPr>
                </a:tc>
                <a:tc>
                  <a:txBody>
                    <a:bodyPr/>
                    <a:lstStyle/>
                    <a:p>
                      <a:pPr algn="ctr"/>
                      <a:r>
                        <a:rPr kumimoji="1" lang="en-US" altLang="ja-JP" sz="1800" b="1" dirty="0" smtClean="0">
                          <a:latin typeface="Montserrat" panose="020B0604020202020204" charset="0"/>
                        </a:rPr>
                        <a:t>Unit - I</a:t>
                      </a:r>
                      <a:endParaRPr kumimoji="1" lang="ja-JP" altLang="en-US" sz="1800" b="1" dirty="0">
                        <a:latin typeface="Montserrat" panose="020B0604020202020204" charset="0"/>
                        <a:cs typeface="Times New Roman" pitchFamily="18" charset="0"/>
                      </a:endParaRPr>
                    </a:p>
                  </a:txBody>
                  <a:tcPr marL="99060" marR="99060" anchor="ctr">
                    <a:noFill/>
                  </a:tcPr>
                </a:tc>
                <a:extLst>
                  <a:ext uri="{0D108BD9-81ED-4DB2-BD59-A6C34878D82A}">
                    <a16:rowId xmlns:a16="http://schemas.microsoft.com/office/drawing/2014/main" val="10008"/>
                  </a:ext>
                </a:extLst>
              </a:tr>
              <a:tr h="414983">
                <a:tc>
                  <a:txBody>
                    <a:bodyPr/>
                    <a:lstStyle/>
                    <a:p>
                      <a:pPr algn="ctr"/>
                      <a:r>
                        <a:rPr kumimoji="1" lang="en-US" altLang="ja-JP" sz="1800" b="1" dirty="0">
                          <a:latin typeface="Montserrat" panose="020B0604020202020204" charset="0"/>
                        </a:rPr>
                        <a:t>WHO </a:t>
                      </a:r>
                      <a:r>
                        <a:rPr kumimoji="1" lang="en-US" altLang="ja-JP" sz="1800" b="1" dirty="0" smtClean="0">
                          <a:latin typeface="Montserrat" panose="020B0604020202020204" charset="0"/>
                        </a:rPr>
                        <a:t>GMP</a:t>
                      </a:r>
                      <a:endParaRPr kumimoji="1" lang="en-US" altLang="ja-JP" sz="1800" b="1" dirty="0">
                        <a:latin typeface="Montserrat" panose="020B0604020202020204" charset="0"/>
                        <a:cs typeface="Times New Roman" pitchFamily="18" charset="0"/>
                      </a:endParaRPr>
                    </a:p>
                  </a:txBody>
                  <a:tcPr marL="99060" marR="99060" anchor="ctr">
                    <a:noFill/>
                  </a:tcPr>
                </a:tc>
                <a:tc>
                  <a:txBody>
                    <a:bodyPr/>
                    <a:lstStyle/>
                    <a:p>
                      <a:pPr algn="ctr"/>
                      <a:r>
                        <a:rPr kumimoji="1" lang="en-IN" altLang="ja-JP" sz="1800" b="1" dirty="0">
                          <a:latin typeface="Montserrat" panose="020B0604020202020204" charset="0"/>
                        </a:rPr>
                        <a:t>Aug-2020</a:t>
                      </a:r>
                      <a:endParaRPr kumimoji="1" lang="ja-JP" altLang="en-US" sz="1800" b="1" dirty="0">
                        <a:latin typeface="Montserrat" panose="020B0604020202020204" charset="0"/>
                        <a:cs typeface="Times New Roman" pitchFamily="18" charset="0"/>
                      </a:endParaRPr>
                    </a:p>
                  </a:txBody>
                  <a:tcPr marL="99060" marR="99060" anchor="ctr">
                    <a:noFill/>
                  </a:tcPr>
                </a:tc>
                <a:tc>
                  <a:txBody>
                    <a:bodyPr/>
                    <a:lstStyle/>
                    <a:p>
                      <a:pPr algn="ctr"/>
                      <a:r>
                        <a:rPr kumimoji="1" lang="en-US" altLang="ja-JP" sz="1800" b="1" dirty="0" smtClean="0">
                          <a:latin typeface="Montserrat" panose="020B0604020202020204" charset="0"/>
                        </a:rPr>
                        <a:t>Unit - IV </a:t>
                      </a:r>
                      <a:endParaRPr kumimoji="1" lang="ja-JP" altLang="en-US" sz="1800" b="1" dirty="0">
                        <a:latin typeface="Montserrat" panose="020B0604020202020204" charset="0"/>
                        <a:cs typeface="Times New Roman" pitchFamily="18" charset="0"/>
                      </a:endParaRPr>
                    </a:p>
                  </a:txBody>
                  <a:tcPr marL="99060" marR="99060" anchor="ctr">
                    <a:noFill/>
                  </a:tcPr>
                </a:tc>
                <a:extLst>
                  <a:ext uri="{0D108BD9-81ED-4DB2-BD59-A6C34878D82A}">
                    <a16:rowId xmlns:a16="http://schemas.microsoft.com/office/drawing/2014/main" val="10010"/>
                  </a:ext>
                </a:extLst>
              </a:tr>
              <a:tr h="414983">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ja-JP" sz="1800" b="1" dirty="0">
                          <a:latin typeface="Montserrat" panose="020B0604020202020204" charset="0"/>
                        </a:rPr>
                        <a:t>ISO (</a:t>
                      </a:r>
                      <a:r>
                        <a:rPr kumimoji="1" lang="en-US" altLang="ja-JP" sz="1800" b="1" dirty="0" smtClean="0">
                          <a:latin typeface="Montserrat" panose="020B0604020202020204" charset="0"/>
                        </a:rPr>
                        <a:t>EMS </a:t>
                      </a:r>
                      <a:r>
                        <a:rPr kumimoji="1" lang="en-US" altLang="ja-JP" sz="1800" b="1" dirty="0">
                          <a:latin typeface="Montserrat" panose="020B0604020202020204" charset="0"/>
                        </a:rPr>
                        <a:t>&amp; OHS)</a:t>
                      </a:r>
                      <a:endParaRPr kumimoji="1" lang="ja-JP" altLang="en-US" sz="1800" b="1" dirty="0">
                        <a:latin typeface="Montserrat" panose="020B0604020202020204" charset="0"/>
                        <a:cs typeface="Times New Roman" pitchFamily="18" charset="0"/>
                      </a:endParaRPr>
                    </a:p>
                  </a:txBody>
                  <a:tcPr marL="99060" marR="99060" anchor="ctr">
                    <a:noFill/>
                  </a:tcPr>
                </a:tc>
                <a:tc>
                  <a:txBody>
                    <a:bodyPr/>
                    <a:lstStyle/>
                    <a:p>
                      <a:pPr algn="ctr"/>
                      <a:r>
                        <a:rPr kumimoji="1" lang="en-US" altLang="ja-JP" sz="1800" b="1" dirty="0">
                          <a:latin typeface="Montserrat" panose="020B0604020202020204" charset="0"/>
                          <a:cs typeface="Times New Roman" pitchFamily="18" charset="0"/>
                        </a:rPr>
                        <a:t>Jan-2022</a:t>
                      </a:r>
                      <a:endParaRPr kumimoji="1" lang="ja-JP" altLang="en-US" sz="1800" b="1" dirty="0">
                        <a:latin typeface="Montserrat" panose="020B0604020202020204" charset="0"/>
                        <a:cs typeface="Times New Roman" pitchFamily="18" charset="0"/>
                      </a:endParaRPr>
                    </a:p>
                  </a:txBody>
                  <a:tcPr marL="99060" marR="99060" anchor="ctr">
                    <a:noFill/>
                  </a:tcPr>
                </a:tc>
                <a:tc>
                  <a:txBody>
                    <a:bodyPr/>
                    <a:lstStyle/>
                    <a:p>
                      <a:pPr algn="ctr"/>
                      <a:r>
                        <a:rPr kumimoji="1" lang="en-US" altLang="ja-JP" sz="1800" b="1" dirty="0" smtClean="0">
                          <a:latin typeface="Montserrat" panose="020B0604020202020204" charset="0"/>
                        </a:rPr>
                        <a:t>Unit - IV</a:t>
                      </a:r>
                      <a:endParaRPr kumimoji="1" lang="ja-JP" altLang="en-US" sz="1800" b="1" dirty="0">
                        <a:latin typeface="Montserrat" panose="020B0604020202020204" charset="0"/>
                        <a:cs typeface="Times New Roman" pitchFamily="18" charset="0"/>
                      </a:endParaRPr>
                    </a:p>
                  </a:txBody>
                  <a:tcPr marL="99060" marR="99060" anchor="ctr">
                    <a:noFill/>
                  </a:tcPr>
                </a:tc>
                <a:extLst>
                  <a:ext uri="{0D108BD9-81ED-4DB2-BD59-A6C34878D82A}">
                    <a16:rowId xmlns:a16="http://schemas.microsoft.com/office/drawing/2014/main" val="2504825996"/>
                  </a:ext>
                </a:extLst>
              </a:tr>
              <a:tr h="379827">
                <a:tc>
                  <a:txBody>
                    <a:bodyPr/>
                    <a:lstStyle/>
                    <a:p>
                      <a:pPr algn="ctr"/>
                      <a:r>
                        <a:rPr kumimoji="1" lang="en-US" altLang="ja-JP" sz="1800" b="1" dirty="0" smtClean="0">
                          <a:latin typeface="Montserrat" panose="020B0604020202020204" charset="0"/>
                          <a:cs typeface="Times New Roman" pitchFamily="18" charset="0"/>
                        </a:rPr>
                        <a:t>PMDA</a:t>
                      </a:r>
                      <a:endParaRPr kumimoji="1" lang="ja-JP" altLang="en-US" sz="1800" b="1" dirty="0">
                        <a:latin typeface="Montserrat" panose="020B0604020202020204" charset="0"/>
                        <a:cs typeface="Times New Roman" pitchFamily="18" charset="0"/>
                      </a:endParaRPr>
                    </a:p>
                  </a:txBody>
                  <a:tcPr marL="99060" marR="99060" anchor="ctr">
                    <a:noFill/>
                  </a:tcPr>
                </a:tc>
                <a:tc>
                  <a:txBody>
                    <a:bodyPr/>
                    <a:lstStyle/>
                    <a:p>
                      <a:pPr algn="ctr"/>
                      <a:r>
                        <a:rPr kumimoji="1" lang="en-US" altLang="ja-JP" sz="1800" b="1" dirty="0" smtClean="0">
                          <a:latin typeface="Montserrat" panose="020B0604020202020204" charset="0"/>
                          <a:cs typeface="Times New Roman" pitchFamily="18" charset="0"/>
                        </a:rPr>
                        <a:t>Aug-2023</a:t>
                      </a:r>
                      <a:endParaRPr kumimoji="1" lang="ja-JP" altLang="en-US" sz="1800" b="1" dirty="0">
                        <a:latin typeface="Montserrat" panose="020B0604020202020204" charset="0"/>
                        <a:cs typeface="Times New Roman" pitchFamily="18" charset="0"/>
                      </a:endParaRPr>
                    </a:p>
                  </a:txBody>
                  <a:tcPr marL="99060" marR="99060" anchor="ctr">
                    <a:noFill/>
                  </a:tcPr>
                </a:tc>
                <a:tc>
                  <a:txBody>
                    <a:bodyPr/>
                    <a:lstStyle/>
                    <a:p>
                      <a:pPr algn="ctr"/>
                      <a:r>
                        <a:rPr kumimoji="1" lang="en-US" altLang="ja-JP" sz="1800" b="1" dirty="0" smtClean="0">
                          <a:latin typeface="Montserrat" panose="020B0604020202020204" charset="0"/>
                          <a:cs typeface="Times New Roman" pitchFamily="18" charset="0"/>
                        </a:rPr>
                        <a:t>Unit - IV</a:t>
                      </a:r>
                      <a:endParaRPr kumimoji="1" lang="ja-JP" altLang="en-US" sz="1800" b="1" dirty="0">
                        <a:latin typeface="Montserrat" panose="020B0604020202020204" charset="0"/>
                        <a:cs typeface="Times New Roman" pitchFamily="18" charset="0"/>
                      </a:endParaRPr>
                    </a:p>
                  </a:txBody>
                  <a:tcPr marL="99060" marR="99060" anchor="ctr">
                    <a:noFill/>
                  </a:tcPr>
                </a:tc>
                <a:extLst>
                  <a:ext uri="{0D108BD9-81ED-4DB2-BD59-A6C34878D82A}">
                    <a16:rowId xmlns:a16="http://schemas.microsoft.com/office/drawing/2014/main" val="10009"/>
                  </a:ext>
                </a:extLst>
              </a:tr>
              <a:tr h="480895">
                <a:tc>
                  <a:txBody>
                    <a:bodyPr/>
                    <a:lstStyle/>
                    <a:p>
                      <a:pPr algn="ctr"/>
                      <a:r>
                        <a:rPr kumimoji="1" lang="en-US" altLang="ja-JP" sz="1800" b="1" dirty="0" smtClean="0">
                          <a:latin typeface="Montserrat" panose="020B0604020202020204" charset="0"/>
                          <a:cs typeface="Times New Roman" pitchFamily="18" charset="0"/>
                        </a:rPr>
                        <a:t>USFDA EIR</a:t>
                      </a:r>
                      <a:endParaRPr kumimoji="1" lang="ja-JP" altLang="en-US" sz="1800" b="1" dirty="0">
                        <a:latin typeface="Montserrat" panose="020B0604020202020204" charset="0"/>
                        <a:cs typeface="Times New Roman" pitchFamily="18" charset="0"/>
                      </a:endParaRPr>
                    </a:p>
                  </a:txBody>
                  <a:tcPr marL="99060" marR="99060" anchor="ctr">
                    <a:noFill/>
                  </a:tcPr>
                </a:tc>
                <a:tc>
                  <a:txBody>
                    <a:bodyPr/>
                    <a:lstStyle/>
                    <a:p>
                      <a:pPr algn="ctr"/>
                      <a:r>
                        <a:rPr kumimoji="1" lang="en-US" altLang="ja-JP" sz="1800" b="1" dirty="0" smtClean="0">
                          <a:latin typeface="Montserrat" panose="020B0604020202020204" charset="0"/>
                          <a:cs typeface="Times New Roman" pitchFamily="18" charset="0"/>
                        </a:rPr>
                        <a:t>Jan-2024</a:t>
                      </a:r>
                    </a:p>
                  </a:txBody>
                  <a:tcPr marL="99060" marR="99060" anchor="ctr">
                    <a:noFill/>
                  </a:tcPr>
                </a:tc>
                <a:tc>
                  <a:txBody>
                    <a:bodyPr/>
                    <a:lstStyle/>
                    <a:p>
                      <a:pPr algn="ctr"/>
                      <a:r>
                        <a:rPr kumimoji="1" lang="en-US" altLang="ja-JP" sz="1800" b="1" dirty="0" smtClean="0">
                          <a:latin typeface="Montserrat" panose="020B0604020202020204" charset="0"/>
                          <a:cs typeface="Times New Roman" pitchFamily="18" charset="0"/>
                        </a:rPr>
                        <a:t>Unit - IV</a:t>
                      </a:r>
                      <a:endParaRPr kumimoji="1" lang="ja-JP" altLang="en-US" sz="1800" b="1" dirty="0">
                        <a:latin typeface="Montserrat" panose="020B0604020202020204" charset="0"/>
                        <a:cs typeface="Times New Roman" pitchFamily="18" charset="0"/>
                      </a:endParaRPr>
                    </a:p>
                  </a:txBody>
                  <a:tcPr marL="99060" marR="99060" anchor="ctr">
                    <a:noFill/>
                  </a:tcPr>
                </a:tc>
                <a:extLst>
                  <a:ext uri="{0D108BD9-81ED-4DB2-BD59-A6C34878D82A}">
                    <a16:rowId xmlns:a16="http://schemas.microsoft.com/office/drawing/2014/main" val="10011"/>
                  </a:ext>
                </a:extLst>
              </a:tr>
              <a:tr h="600856">
                <a:tc>
                  <a:txBody>
                    <a:bodyPr/>
                    <a:lstStyle/>
                    <a:p>
                      <a:pPr algn="ctr"/>
                      <a:r>
                        <a:rPr kumimoji="1" lang="en-US" altLang="ja-JP" sz="1800" b="1" dirty="0" smtClean="0">
                          <a:latin typeface="Montserrat" panose="020B0604020202020204" charset="0"/>
                          <a:cs typeface="Times New Roman" pitchFamily="18" charset="0"/>
                        </a:rPr>
                        <a:t>ANVISA</a:t>
                      </a:r>
                      <a:endParaRPr kumimoji="1" lang="ja-JP" altLang="en-US" sz="1800" b="1" dirty="0">
                        <a:latin typeface="Montserrat" panose="020B0604020202020204" charset="0"/>
                        <a:cs typeface="Times New Roman" pitchFamily="18" charset="0"/>
                      </a:endParaRPr>
                    </a:p>
                  </a:txBody>
                  <a:tcPr marL="99060" marR="99060" anchor="ctr">
                    <a:noFill/>
                  </a:tcPr>
                </a:tc>
                <a:tc>
                  <a:txBody>
                    <a:bodyPr/>
                    <a:lstStyle/>
                    <a:p>
                      <a:pPr algn="ctr"/>
                      <a:r>
                        <a:rPr kumimoji="1" lang="en-US" altLang="ja-JP" sz="1800" b="1" baseline="0" smtClean="0">
                          <a:latin typeface="Montserrat" panose="020B0604020202020204" charset="0"/>
                          <a:cs typeface="Times New Roman" pitchFamily="18" charset="0"/>
                        </a:rPr>
                        <a:t>July-2024</a:t>
                      </a:r>
                      <a:endParaRPr kumimoji="1" lang="ja-JP" altLang="en-US" sz="1800" b="1" dirty="0">
                        <a:latin typeface="Montserrat" panose="020B0604020202020204" charset="0"/>
                        <a:cs typeface="Times New Roman" pitchFamily="18" charset="0"/>
                      </a:endParaRPr>
                    </a:p>
                  </a:txBody>
                  <a:tcPr marL="99060" marR="99060" anchor="ctr">
                    <a:noFill/>
                  </a:tcPr>
                </a:tc>
                <a:tc>
                  <a:txBody>
                    <a:bodyPr/>
                    <a:lstStyle/>
                    <a:p>
                      <a:pPr algn="ctr"/>
                      <a:r>
                        <a:rPr kumimoji="1" lang="en-US" altLang="ja-JP" sz="1800" b="1" dirty="0" smtClean="0">
                          <a:latin typeface="Montserrat" panose="020B0604020202020204" charset="0"/>
                          <a:cs typeface="Times New Roman" pitchFamily="18" charset="0"/>
                        </a:rPr>
                        <a:t>Unit - IV</a:t>
                      </a:r>
                      <a:endParaRPr kumimoji="1" lang="ja-JP" altLang="en-US" sz="1800" b="1" dirty="0">
                        <a:latin typeface="Montserrat" panose="020B0604020202020204" charset="0"/>
                        <a:cs typeface="Times New Roman" pitchFamily="18" charset="0"/>
                      </a:endParaRPr>
                    </a:p>
                  </a:txBody>
                  <a:tcPr marL="99060" marR="99060" anchor="ctr">
                    <a:noFill/>
                  </a:tcPr>
                </a:tc>
                <a:extLst>
                  <a:ext uri="{0D108BD9-81ED-4DB2-BD59-A6C34878D82A}">
                    <a16:rowId xmlns:a16="http://schemas.microsoft.com/office/drawing/2014/main" val="10012"/>
                  </a:ext>
                </a:extLst>
              </a:tr>
              <a:tr h="600856">
                <a:tc>
                  <a:txBody>
                    <a:bodyPr/>
                    <a:lstStyle/>
                    <a:p>
                      <a:pPr algn="ctr"/>
                      <a:r>
                        <a:rPr kumimoji="1" lang="en-US" altLang="ja-JP" sz="1800" b="1" dirty="0" smtClean="0">
                          <a:latin typeface="Montserrat" panose="020B0604020202020204" charset="0"/>
                          <a:cs typeface="Times New Roman" pitchFamily="18" charset="0"/>
                        </a:rPr>
                        <a:t>MFDS</a:t>
                      </a:r>
                      <a:endParaRPr kumimoji="1" lang="ja-JP" altLang="en-US" sz="1800" b="1" dirty="0">
                        <a:latin typeface="Montserrat" panose="020B0604020202020204" charset="0"/>
                        <a:cs typeface="Times New Roman" pitchFamily="18" charset="0"/>
                      </a:endParaRPr>
                    </a:p>
                  </a:txBody>
                  <a:tcPr marL="99060" marR="99060" anchor="ctr">
                    <a:noFill/>
                  </a:tcPr>
                </a:tc>
                <a:tc>
                  <a:txBody>
                    <a:bodyPr/>
                    <a:lstStyle/>
                    <a:p>
                      <a:pPr algn="ctr"/>
                      <a:r>
                        <a:rPr kumimoji="1" lang="en-US" altLang="ja-JP" sz="1800" b="1" dirty="0" smtClean="0">
                          <a:latin typeface="Montserrat" panose="020B0604020202020204" charset="0"/>
                          <a:cs typeface="Times New Roman" pitchFamily="18" charset="0"/>
                        </a:rPr>
                        <a:t>Sep-2024</a:t>
                      </a:r>
                      <a:endParaRPr kumimoji="1" lang="ja-JP" altLang="en-US" sz="1800" b="1" dirty="0">
                        <a:latin typeface="Montserrat" panose="020B0604020202020204" charset="0"/>
                        <a:cs typeface="Times New Roman" pitchFamily="18" charset="0"/>
                      </a:endParaRPr>
                    </a:p>
                  </a:txBody>
                  <a:tcPr marL="99060" marR="99060" anchor="ctr">
                    <a:noFill/>
                  </a:tcPr>
                </a:tc>
                <a:tc>
                  <a:txBody>
                    <a:bodyPr/>
                    <a:lstStyle/>
                    <a:p>
                      <a:pPr algn="ctr"/>
                      <a:r>
                        <a:rPr kumimoji="1" lang="en-US" altLang="ja-JP" sz="1800" b="1" dirty="0" smtClean="0">
                          <a:latin typeface="Montserrat" panose="020B0604020202020204" charset="0"/>
                          <a:cs typeface="Times New Roman" pitchFamily="18" charset="0"/>
                        </a:rPr>
                        <a:t>Unit</a:t>
                      </a:r>
                      <a:r>
                        <a:rPr kumimoji="1" lang="en-US" altLang="ja-JP" sz="1800" b="1" baseline="0" dirty="0" smtClean="0">
                          <a:latin typeface="Montserrat" panose="020B0604020202020204" charset="0"/>
                          <a:cs typeface="Times New Roman" pitchFamily="18" charset="0"/>
                        </a:rPr>
                        <a:t> - IV</a:t>
                      </a:r>
                      <a:endParaRPr kumimoji="1" lang="ja-JP" altLang="en-US" sz="1800" b="1" dirty="0">
                        <a:latin typeface="Montserrat" panose="020B0604020202020204" charset="0"/>
                        <a:cs typeface="Times New Roman" pitchFamily="18" charset="0"/>
                      </a:endParaRPr>
                    </a:p>
                  </a:txBody>
                  <a:tcPr marL="99060" marR="99060" anchor="ctr">
                    <a:noFill/>
                  </a:tcPr>
                </a:tc>
                <a:extLst>
                  <a:ext uri="{0D108BD9-81ED-4DB2-BD59-A6C34878D82A}">
                    <a16:rowId xmlns:a16="http://schemas.microsoft.com/office/drawing/2014/main" val="585039919"/>
                  </a:ext>
                </a:extLst>
              </a:tr>
              <a:tr h="664697">
                <a:tc>
                  <a:txBody>
                    <a:bodyPr/>
                    <a:lstStyle/>
                    <a:p>
                      <a:pPr algn="ctr"/>
                      <a:r>
                        <a:rPr kumimoji="1" lang="en-US" altLang="ja-JP" sz="1800" b="1" dirty="0" smtClean="0">
                          <a:latin typeface="Montserrat" panose="020B0604020202020204" charset="0"/>
                          <a:cs typeface="Times New Roman" pitchFamily="18" charset="0"/>
                        </a:rPr>
                        <a:t>TGA </a:t>
                      </a:r>
                      <a:endParaRPr kumimoji="1" lang="ja-JP" altLang="en-US" sz="1800" b="1" dirty="0">
                        <a:latin typeface="Montserrat" panose="020B0604020202020204" charset="0"/>
                        <a:cs typeface="Times New Roman" pitchFamily="18" charset="0"/>
                      </a:endParaRPr>
                    </a:p>
                  </a:txBody>
                  <a:tcPr marL="99060" marR="99060" anchor="ctr">
                    <a:noFill/>
                  </a:tcPr>
                </a:tc>
                <a:tc>
                  <a:txBody>
                    <a:bodyPr/>
                    <a:lstStyle/>
                    <a:p>
                      <a:pPr algn="ctr"/>
                      <a:r>
                        <a:rPr kumimoji="1" lang="en-US" altLang="ja-JP" sz="1800" b="1" dirty="0" smtClean="0">
                          <a:latin typeface="Montserrat" panose="020B0604020202020204" charset="0"/>
                          <a:cs typeface="Times New Roman" pitchFamily="18" charset="0"/>
                        </a:rPr>
                        <a:t>On or before December, 2024</a:t>
                      </a:r>
                      <a:endParaRPr kumimoji="1" lang="ja-JP" altLang="en-US" sz="1800" b="1" dirty="0">
                        <a:latin typeface="Montserrat" panose="020B0604020202020204" charset="0"/>
                        <a:cs typeface="Times New Roman" pitchFamily="18" charset="0"/>
                      </a:endParaRPr>
                    </a:p>
                  </a:txBody>
                  <a:tcPr marL="99060" marR="99060" anchor="ctr">
                    <a:noFill/>
                  </a:tcPr>
                </a:tc>
                <a:tc>
                  <a:txBody>
                    <a:bodyPr/>
                    <a:lstStyle/>
                    <a:p>
                      <a:pPr algn="ctr"/>
                      <a:r>
                        <a:rPr kumimoji="1" lang="en-US" altLang="ja-JP" sz="1800" b="1" dirty="0" smtClean="0">
                          <a:latin typeface="Montserrat" panose="020B0604020202020204" charset="0"/>
                          <a:cs typeface="Times New Roman" pitchFamily="18" charset="0"/>
                        </a:rPr>
                        <a:t>Unit - IV</a:t>
                      </a:r>
                      <a:endParaRPr kumimoji="1" lang="ja-JP" altLang="en-US" sz="1800" b="1" dirty="0">
                        <a:latin typeface="Montserrat" panose="020B0604020202020204" charset="0"/>
                        <a:cs typeface="Times New Roman" pitchFamily="18" charset="0"/>
                      </a:endParaRPr>
                    </a:p>
                  </a:txBody>
                  <a:tcPr marL="99060" marR="99060" anchor="ctr">
                    <a:noFill/>
                  </a:tcPr>
                </a:tc>
                <a:extLst>
                  <a:ext uri="{0D108BD9-81ED-4DB2-BD59-A6C34878D82A}">
                    <a16:rowId xmlns:a16="http://schemas.microsoft.com/office/drawing/2014/main" val="2029699603"/>
                  </a:ext>
                </a:extLst>
              </a:tr>
            </a:tbl>
          </a:graphicData>
        </a:graphic>
      </p:graphicFrame>
    </p:spTree>
    <p:extLst>
      <p:ext uri="{BB962C8B-B14F-4D97-AF65-F5344CB8AC3E}">
        <p14:creationId xmlns:p14="http://schemas.microsoft.com/office/powerpoint/2010/main" val="290396502"/>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6"/>
          <p:cNvGrpSpPr/>
          <p:nvPr/>
        </p:nvGrpSpPr>
        <p:grpSpPr>
          <a:xfrm>
            <a:off x="1206500" y="262967"/>
            <a:ext cx="9779000" cy="693079"/>
            <a:chOff x="1206500" y="262967"/>
            <a:chExt cx="9779000" cy="693079"/>
          </a:xfrm>
        </p:grpSpPr>
        <p:grpSp>
          <p:nvGrpSpPr>
            <p:cNvPr id="3" name="Group 40">
              <a:extLst>
                <a:ext uri="{FF2B5EF4-FFF2-40B4-BE49-F238E27FC236}">
                  <a16:creationId xmlns:a16="http://schemas.microsoft.com/office/drawing/2014/main" id="{979B9E1A-22E7-4EC3-BE78-EC75F90FD2E0}"/>
                </a:ext>
              </a:extLst>
            </p:cNvPr>
            <p:cNvGrpSpPr>
              <a:grpSpLocks/>
            </p:cNvGrpSpPr>
            <p:nvPr/>
          </p:nvGrpSpPr>
          <p:grpSpPr bwMode="auto">
            <a:xfrm>
              <a:off x="5087938" y="910008"/>
              <a:ext cx="2016125" cy="46038"/>
              <a:chOff x="4886324" y="1149215"/>
              <a:chExt cx="2017487" cy="45720"/>
            </a:xfrm>
          </p:grpSpPr>
          <p:sp>
            <p:nvSpPr>
              <p:cNvPr id="54" name="Rectangle 53">
                <a:extLst>
                  <a:ext uri="{FF2B5EF4-FFF2-40B4-BE49-F238E27FC236}">
                    <a16:creationId xmlns:a16="http://schemas.microsoft.com/office/drawing/2014/main" id="{0C78366C-4A57-4C2E-9C4F-87993776E7AA}"/>
                  </a:ext>
                </a:extLst>
              </p:cNvPr>
              <p:cNvSpPr/>
              <p:nvPr/>
            </p:nvSpPr>
            <p:spPr>
              <a:xfrm>
                <a:off x="4886324" y="1149215"/>
                <a:ext cx="2017487" cy="45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C2F5F503-FC20-46C4-8B10-6BE92AD17397}"/>
                  </a:ext>
                </a:extLst>
              </p:cNvPr>
              <p:cNvSpPr/>
              <p:nvPr/>
            </p:nvSpPr>
            <p:spPr>
              <a:xfrm>
                <a:off x="4886324" y="1149215"/>
                <a:ext cx="1038926" cy="4572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64F6D"/>
                  </a:solidFill>
                  <a:effectLst/>
                  <a:uLnTx/>
                  <a:uFillTx/>
                  <a:latin typeface="Calibri" panose="020F0502020204030204"/>
                  <a:ea typeface="+mn-ea"/>
                  <a:cs typeface="+mn-cs"/>
                </a:endParaRPr>
              </a:p>
            </p:txBody>
          </p:sp>
        </p:grpSp>
        <p:sp>
          <p:nvSpPr>
            <p:cNvPr id="56" name="Title 1">
              <a:extLst>
                <a:ext uri="{FF2B5EF4-FFF2-40B4-BE49-F238E27FC236}">
                  <a16:creationId xmlns:a16="http://schemas.microsoft.com/office/drawing/2014/main" id="{6746238E-FD5F-452E-9D38-28C1E2C3CDEB}"/>
                </a:ext>
              </a:extLst>
            </p:cNvPr>
            <p:cNvSpPr txBox="1">
              <a:spLocks/>
            </p:cNvSpPr>
            <p:nvPr/>
          </p:nvSpPr>
          <p:spPr>
            <a:xfrm>
              <a:off x="1206500" y="262967"/>
              <a:ext cx="9779000" cy="587375"/>
            </a:xfrm>
            <a:prstGeom prst="rect">
              <a:avLst/>
            </a:prstGeom>
          </p:spPr>
          <p:txBody>
            <a:bodyPr anchor="ct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151" normalizeH="0" baseline="0" noProof="0" dirty="0">
                  <a:ln>
                    <a:noFill/>
                  </a:ln>
                  <a:solidFill>
                    <a:schemeClr val="tx1">
                      <a:lumMod val="85000"/>
                      <a:lumOff val="15000"/>
                    </a:schemeClr>
                  </a:solidFill>
                  <a:effectLst/>
                  <a:uLnTx/>
                  <a:uFillTx/>
                  <a:latin typeface="Montserrat" panose="00000500000000000000" pitchFamily="2" charset="0"/>
                  <a:ea typeface="Open Sans" panose="020B0606030504020204" pitchFamily="34" charset="0"/>
                  <a:cs typeface="Open Sans" panose="020B0606030504020204" pitchFamily="34" charset="0"/>
                  <a:sym typeface="Calibri" charset="0"/>
                </a:rPr>
                <a:t>Regulatory </a:t>
              </a:r>
              <a:r>
                <a:rPr kumimoji="0" lang="en-US" sz="3600" i="0" u="none" strike="noStrike" kern="0" cap="none" spc="-151" normalizeH="0" baseline="0" noProof="0" dirty="0">
                  <a:ln>
                    <a:noFill/>
                  </a:ln>
                  <a:solidFill>
                    <a:schemeClr val="tx1">
                      <a:lumMod val="85000"/>
                      <a:lumOff val="15000"/>
                    </a:schemeClr>
                  </a:solidFill>
                  <a:effectLst/>
                  <a:uLnTx/>
                  <a:uFillTx/>
                  <a:latin typeface="Montserrat" panose="00000500000000000000" pitchFamily="2" charset="0"/>
                  <a:ea typeface="Open Sans" panose="020B0606030504020204" pitchFamily="34" charset="0"/>
                  <a:cs typeface="Open Sans" panose="020B0606030504020204" pitchFamily="34" charset="0"/>
                  <a:sym typeface="Calibri" charset="0"/>
                </a:rPr>
                <a:t>Compliance</a:t>
              </a:r>
            </a:p>
          </p:txBody>
        </p:sp>
      </p:grpSp>
      <p:pic>
        <p:nvPicPr>
          <p:cNvPr id="26" name="Picture 25">
            <a:extLst>
              <a:ext uri="{FF2B5EF4-FFF2-40B4-BE49-F238E27FC236}">
                <a16:creationId xmlns:a16="http://schemas.microsoft.com/office/drawing/2014/main" id="{AFEB0D0C-BAE5-4CF9-ABE1-9C36A7689E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5597" y="1596410"/>
            <a:ext cx="1979464" cy="996330"/>
          </a:xfrm>
          <a:prstGeom prst="rect">
            <a:avLst/>
          </a:prstGeom>
        </p:spPr>
      </p:pic>
      <p:pic>
        <p:nvPicPr>
          <p:cNvPr id="57" name="Picture 56">
            <a:extLst>
              <a:ext uri="{FF2B5EF4-FFF2-40B4-BE49-F238E27FC236}">
                <a16:creationId xmlns:a16="http://schemas.microsoft.com/office/drawing/2014/main" id="{E71F5354-6D27-455A-BAF3-F3EAE438EF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0499" y="1769322"/>
            <a:ext cx="2112606" cy="873210"/>
          </a:xfrm>
          <a:prstGeom prst="rect">
            <a:avLst/>
          </a:prstGeom>
        </p:spPr>
      </p:pic>
      <p:sp>
        <p:nvSpPr>
          <p:cNvPr id="69" name="TextBox 68">
            <a:extLst>
              <a:ext uri="{FF2B5EF4-FFF2-40B4-BE49-F238E27FC236}">
                <a16:creationId xmlns:a16="http://schemas.microsoft.com/office/drawing/2014/main" id="{3E48E623-ADFA-408A-AF8D-36608C52CBC2}"/>
              </a:ext>
            </a:extLst>
          </p:cNvPr>
          <p:cNvSpPr txBox="1"/>
          <p:nvPr/>
        </p:nvSpPr>
        <p:spPr>
          <a:xfrm>
            <a:off x="6480974" y="2850394"/>
            <a:ext cx="1857444" cy="369332"/>
          </a:xfrm>
          <a:prstGeom prst="rect">
            <a:avLst/>
          </a:prstGeom>
          <a:noFill/>
        </p:spPr>
        <p:txBody>
          <a:bodyPr wrap="square">
            <a:spAutoFit/>
          </a:bodyPr>
          <a:lstStyle/>
          <a:p>
            <a:pPr algn="ctr"/>
            <a:r>
              <a:rPr lang="en-US" b="1" i="0" dirty="0">
                <a:solidFill>
                  <a:srgbClr val="000000"/>
                </a:solidFill>
                <a:effectLst/>
                <a:latin typeface="Montserrat SemiBold" pitchFamily="2" charset="0"/>
              </a:rPr>
              <a:t>PMDA JAPAN</a:t>
            </a:r>
            <a:endParaRPr lang="en-US" b="1" dirty="0">
              <a:solidFill>
                <a:schemeClr val="tx1">
                  <a:lumMod val="85000"/>
                  <a:lumOff val="15000"/>
                </a:schemeClr>
              </a:solidFill>
              <a:latin typeface="Montserrat SemiBold" pitchFamily="2" charset="0"/>
            </a:endParaRPr>
          </a:p>
        </p:txBody>
      </p:sp>
      <p:sp>
        <p:nvSpPr>
          <p:cNvPr id="70" name="TextBox 69">
            <a:extLst>
              <a:ext uri="{FF2B5EF4-FFF2-40B4-BE49-F238E27FC236}">
                <a16:creationId xmlns:a16="http://schemas.microsoft.com/office/drawing/2014/main" id="{B8734C61-02C2-4F85-AC74-81DB11D3F24F}"/>
              </a:ext>
            </a:extLst>
          </p:cNvPr>
          <p:cNvSpPr txBox="1"/>
          <p:nvPr/>
        </p:nvSpPr>
        <p:spPr>
          <a:xfrm>
            <a:off x="8847044" y="2850394"/>
            <a:ext cx="2419515" cy="369332"/>
          </a:xfrm>
          <a:prstGeom prst="rect">
            <a:avLst/>
          </a:prstGeom>
          <a:noFill/>
        </p:spPr>
        <p:txBody>
          <a:bodyPr wrap="square">
            <a:spAutoFit/>
          </a:bodyPr>
          <a:lstStyle/>
          <a:p>
            <a:pPr algn="ctr"/>
            <a:r>
              <a:rPr lang="en-US" b="1" i="0" dirty="0">
                <a:solidFill>
                  <a:srgbClr val="000000"/>
                </a:solidFill>
                <a:effectLst/>
                <a:latin typeface="Montserrat SemiBold" pitchFamily="2" charset="0"/>
              </a:rPr>
              <a:t>COFEPRIS MEXICO</a:t>
            </a:r>
            <a:endParaRPr lang="en-US" b="1" dirty="0">
              <a:solidFill>
                <a:schemeClr val="tx1">
                  <a:lumMod val="85000"/>
                  <a:lumOff val="15000"/>
                </a:schemeClr>
              </a:solidFill>
              <a:latin typeface="Montserrat SemiBold" pitchFamily="2" charset="0"/>
            </a:endParaRPr>
          </a:p>
        </p:txBody>
      </p:sp>
      <p:sp>
        <p:nvSpPr>
          <p:cNvPr id="71" name="TextBox 70">
            <a:extLst>
              <a:ext uri="{FF2B5EF4-FFF2-40B4-BE49-F238E27FC236}">
                <a16:creationId xmlns:a16="http://schemas.microsoft.com/office/drawing/2014/main" id="{83F147E2-7D90-4798-822A-EE016FE87ED2}"/>
              </a:ext>
            </a:extLst>
          </p:cNvPr>
          <p:cNvSpPr txBox="1"/>
          <p:nvPr/>
        </p:nvSpPr>
        <p:spPr>
          <a:xfrm>
            <a:off x="791200" y="5206712"/>
            <a:ext cx="1857444" cy="369332"/>
          </a:xfrm>
          <a:prstGeom prst="rect">
            <a:avLst/>
          </a:prstGeom>
          <a:noFill/>
        </p:spPr>
        <p:txBody>
          <a:bodyPr wrap="square">
            <a:spAutoFit/>
          </a:bodyPr>
          <a:lstStyle/>
          <a:p>
            <a:pPr algn="ctr"/>
            <a:r>
              <a:rPr lang="en-US" b="1" dirty="0" smtClean="0">
                <a:solidFill>
                  <a:srgbClr val="000000"/>
                </a:solidFill>
                <a:latin typeface="Montserrat SemiBold" pitchFamily="2" charset="0"/>
              </a:rPr>
              <a:t>MFDS</a:t>
            </a:r>
            <a:r>
              <a:rPr lang="en-US" b="1" i="0" dirty="0" smtClean="0">
                <a:solidFill>
                  <a:srgbClr val="000000"/>
                </a:solidFill>
                <a:effectLst/>
                <a:latin typeface="Montserrat SemiBold" pitchFamily="2" charset="0"/>
              </a:rPr>
              <a:t> </a:t>
            </a:r>
            <a:r>
              <a:rPr lang="en-US" b="1" i="0" dirty="0">
                <a:solidFill>
                  <a:srgbClr val="000000"/>
                </a:solidFill>
                <a:effectLst/>
                <a:latin typeface="Montserrat SemiBold" pitchFamily="2" charset="0"/>
              </a:rPr>
              <a:t>KOREA</a:t>
            </a:r>
            <a:endParaRPr lang="en-US" b="1" dirty="0">
              <a:solidFill>
                <a:schemeClr val="tx1">
                  <a:lumMod val="85000"/>
                  <a:lumOff val="15000"/>
                </a:schemeClr>
              </a:solidFill>
              <a:latin typeface="Montserrat SemiBold" pitchFamily="2" charset="0"/>
            </a:endParaRPr>
          </a:p>
        </p:txBody>
      </p:sp>
      <p:pic>
        <p:nvPicPr>
          <p:cNvPr id="74" name="Picture 73">
            <a:extLst>
              <a:ext uri="{FF2B5EF4-FFF2-40B4-BE49-F238E27FC236}">
                <a16:creationId xmlns:a16="http://schemas.microsoft.com/office/drawing/2014/main" id="{C13B5B3A-91F9-4F62-AA06-4959FE4194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66501" y="3632909"/>
            <a:ext cx="1573803" cy="1573803"/>
          </a:xfrm>
          <a:prstGeom prst="rect">
            <a:avLst/>
          </a:prstGeom>
        </p:spPr>
      </p:pic>
      <p:sp>
        <p:nvSpPr>
          <p:cNvPr id="75" name="TextBox 74">
            <a:extLst>
              <a:ext uri="{FF2B5EF4-FFF2-40B4-BE49-F238E27FC236}">
                <a16:creationId xmlns:a16="http://schemas.microsoft.com/office/drawing/2014/main" id="{C4FA31C3-5E63-4261-B0F8-AE2A08E05139}"/>
              </a:ext>
            </a:extLst>
          </p:cNvPr>
          <p:cNvSpPr txBox="1"/>
          <p:nvPr/>
        </p:nvSpPr>
        <p:spPr>
          <a:xfrm>
            <a:off x="6833517" y="5169335"/>
            <a:ext cx="1422170" cy="369332"/>
          </a:xfrm>
          <a:prstGeom prst="rect">
            <a:avLst/>
          </a:prstGeom>
          <a:noFill/>
        </p:spPr>
        <p:txBody>
          <a:bodyPr wrap="square">
            <a:spAutoFit/>
          </a:bodyPr>
          <a:lstStyle/>
          <a:p>
            <a:pPr algn="ctr"/>
            <a:r>
              <a:rPr lang="en-US" b="1" i="0" dirty="0">
                <a:solidFill>
                  <a:srgbClr val="000000"/>
                </a:solidFill>
                <a:effectLst/>
                <a:latin typeface="Montserrat SemiBold" pitchFamily="2" charset="0"/>
              </a:rPr>
              <a:t>WHO-GMP</a:t>
            </a:r>
            <a:endParaRPr lang="en-US" b="1" dirty="0">
              <a:solidFill>
                <a:schemeClr val="tx1">
                  <a:lumMod val="85000"/>
                  <a:lumOff val="15000"/>
                </a:schemeClr>
              </a:solidFill>
              <a:latin typeface="Montserrat SemiBold" pitchFamily="2" charset="0"/>
            </a:endParaRPr>
          </a:p>
        </p:txBody>
      </p:sp>
      <p:sp>
        <p:nvSpPr>
          <p:cNvPr id="76" name="TextBox 75">
            <a:extLst>
              <a:ext uri="{FF2B5EF4-FFF2-40B4-BE49-F238E27FC236}">
                <a16:creationId xmlns:a16="http://schemas.microsoft.com/office/drawing/2014/main" id="{CE22371A-62A6-4683-A5F9-05A35E0BC6F3}"/>
              </a:ext>
            </a:extLst>
          </p:cNvPr>
          <p:cNvSpPr txBox="1"/>
          <p:nvPr/>
        </p:nvSpPr>
        <p:spPr>
          <a:xfrm>
            <a:off x="9483071" y="5171615"/>
            <a:ext cx="1878363" cy="369332"/>
          </a:xfrm>
          <a:prstGeom prst="rect">
            <a:avLst/>
          </a:prstGeom>
          <a:noFill/>
        </p:spPr>
        <p:txBody>
          <a:bodyPr wrap="square">
            <a:spAutoFit/>
          </a:bodyPr>
          <a:lstStyle/>
          <a:p>
            <a:pPr algn="ctr"/>
            <a:r>
              <a:rPr lang="en-US" b="1" i="0" dirty="0">
                <a:solidFill>
                  <a:srgbClr val="000000"/>
                </a:solidFill>
                <a:effectLst/>
                <a:latin typeface="Montserrat SemiBold" pitchFamily="2" charset="0"/>
              </a:rPr>
              <a:t>ISO 9000:2015</a:t>
            </a:r>
            <a:endParaRPr lang="en-US" b="1" dirty="0">
              <a:solidFill>
                <a:schemeClr val="tx1">
                  <a:lumMod val="85000"/>
                  <a:lumOff val="15000"/>
                </a:schemeClr>
              </a:solidFill>
              <a:latin typeface="Montserrat SemiBold" pitchFamily="2" charset="0"/>
            </a:endParaRPr>
          </a:p>
        </p:txBody>
      </p:sp>
      <p:sp>
        <p:nvSpPr>
          <p:cNvPr id="77" name="Hexagon 76">
            <a:extLst>
              <a:ext uri="{FF2B5EF4-FFF2-40B4-BE49-F238E27FC236}">
                <a16:creationId xmlns:a16="http://schemas.microsoft.com/office/drawing/2014/main" id="{BC7B2F72-9934-413E-8130-741CB06642DC}"/>
              </a:ext>
            </a:extLst>
          </p:cNvPr>
          <p:cNvSpPr/>
          <p:nvPr/>
        </p:nvSpPr>
        <p:spPr>
          <a:xfrm rot="16200000">
            <a:off x="471355" y="145135"/>
            <a:ext cx="754909" cy="655504"/>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78" name="Hexagon 77">
            <a:extLst>
              <a:ext uri="{FF2B5EF4-FFF2-40B4-BE49-F238E27FC236}">
                <a16:creationId xmlns:a16="http://schemas.microsoft.com/office/drawing/2014/main" id="{9EC7C610-6D28-4218-B5E9-BD708D0BCC05}"/>
              </a:ext>
            </a:extLst>
          </p:cNvPr>
          <p:cNvSpPr/>
          <p:nvPr/>
        </p:nvSpPr>
        <p:spPr>
          <a:xfrm rot="16200000">
            <a:off x="322722" y="808545"/>
            <a:ext cx="501496" cy="435460"/>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79" name="Hexagon 78">
            <a:extLst>
              <a:ext uri="{FF2B5EF4-FFF2-40B4-BE49-F238E27FC236}">
                <a16:creationId xmlns:a16="http://schemas.microsoft.com/office/drawing/2014/main" id="{83FC26F5-34D9-44B4-98A4-FCCD1870A0A2}"/>
              </a:ext>
            </a:extLst>
          </p:cNvPr>
          <p:cNvSpPr/>
          <p:nvPr/>
        </p:nvSpPr>
        <p:spPr>
          <a:xfrm rot="16200000">
            <a:off x="11316217" y="145135"/>
            <a:ext cx="754909" cy="655504"/>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80" name="Hexagon 79">
            <a:extLst>
              <a:ext uri="{FF2B5EF4-FFF2-40B4-BE49-F238E27FC236}">
                <a16:creationId xmlns:a16="http://schemas.microsoft.com/office/drawing/2014/main" id="{A97D314A-21E4-43A7-94E7-C6639B05CA72}"/>
              </a:ext>
            </a:extLst>
          </p:cNvPr>
          <p:cNvSpPr/>
          <p:nvPr/>
        </p:nvSpPr>
        <p:spPr>
          <a:xfrm rot="16200000">
            <a:off x="11150052" y="802720"/>
            <a:ext cx="501496" cy="435460"/>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33" name="TextBox 32">
            <a:extLst>
              <a:ext uri="{FF2B5EF4-FFF2-40B4-BE49-F238E27FC236}">
                <a16:creationId xmlns:a16="http://schemas.microsoft.com/office/drawing/2014/main" id="{DA4C08B9-27DC-4142-BDE6-7F275D3EA4F0}"/>
              </a:ext>
            </a:extLst>
          </p:cNvPr>
          <p:cNvSpPr txBox="1"/>
          <p:nvPr/>
        </p:nvSpPr>
        <p:spPr>
          <a:xfrm>
            <a:off x="3852279" y="5169335"/>
            <a:ext cx="1820016" cy="369332"/>
          </a:xfrm>
          <a:prstGeom prst="rect">
            <a:avLst/>
          </a:prstGeom>
          <a:noFill/>
        </p:spPr>
        <p:txBody>
          <a:bodyPr wrap="square">
            <a:spAutoFit/>
          </a:bodyPr>
          <a:lstStyle/>
          <a:p>
            <a:pPr algn="ctr"/>
            <a:r>
              <a:rPr lang="en-US" b="1" i="0" dirty="0" smtClean="0">
                <a:solidFill>
                  <a:srgbClr val="000000"/>
                </a:solidFill>
                <a:effectLst/>
                <a:latin typeface="Montserrat SemiBold" pitchFamily="2" charset="0"/>
              </a:rPr>
              <a:t>TGA Australia</a:t>
            </a:r>
            <a:endParaRPr lang="en-US" b="1" dirty="0">
              <a:solidFill>
                <a:schemeClr val="tx1">
                  <a:lumMod val="85000"/>
                  <a:lumOff val="15000"/>
                </a:schemeClr>
              </a:solidFill>
              <a:latin typeface="Montserrat SemiBold" pitchFamily="2" charset="0"/>
            </a:endParaRPr>
          </a:p>
        </p:txBody>
      </p:sp>
      <p:grpSp>
        <p:nvGrpSpPr>
          <p:cNvPr id="29" name="Group 28"/>
          <p:cNvGrpSpPr/>
          <p:nvPr/>
        </p:nvGrpSpPr>
        <p:grpSpPr>
          <a:xfrm>
            <a:off x="1038639" y="1510748"/>
            <a:ext cx="1664804" cy="1708978"/>
            <a:chOff x="1038639" y="1444487"/>
            <a:chExt cx="1664804" cy="1708978"/>
          </a:xfrm>
        </p:grpSpPr>
        <p:pic>
          <p:nvPicPr>
            <p:cNvPr id="30" name="Picture 20" descr="C:\Users\2743.METROCHEM\Desktop\fda.png"/>
            <p:cNvPicPr>
              <a:picLocks noChangeAspect="1" noChangeArrowheads="1"/>
            </p:cNvPicPr>
            <p:nvPr/>
          </p:nvPicPr>
          <p:blipFill>
            <a:blip r:embed="rId6"/>
            <a:srcRect/>
            <a:stretch>
              <a:fillRect/>
            </a:stretch>
          </p:blipFill>
          <p:spPr bwMode="auto">
            <a:xfrm>
              <a:off x="1038639" y="1444487"/>
              <a:ext cx="1664804" cy="1484243"/>
            </a:xfrm>
            <a:prstGeom prst="rect">
              <a:avLst/>
            </a:prstGeom>
            <a:noFill/>
          </p:spPr>
        </p:pic>
        <p:sp>
          <p:nvSpPr>
            <p:cNvPr id="31" name="TextBox 30">
              <a:extLst>
                <a:ext uri="{FF2B5EF4-FFF2-40B4-BE49-F238E27FC236}">
                  <a16:creationId xmlns:a16="http://schemas.microsoft.com/office/drawing/2014/main" id="{752F786F-BC28-4E75-88C4-9FBE37488534}"/>
                </a:ext>
              </a:extLst>
            </p:cNvPr>
            <p:cNvSpPr txBox="1"/>
            <p:nvPr/>
          </p:nvSpPr>
          <p:spPr>
            <a:xfrm>
              <a:off x="1303074" y="2784133"/>
              <a:ext cx="1086685" cy="369332"/>
            </a:xfrm>
            <a:prstGeom prst="rect">
              <a:avLst/>
            </a:prstGeom>
            <a:noFill/>
          </p:spPr>
          <p:txBody>
            <a:bodyPr wrap="square">
              <a:spAutoFit/>
            </a:bodyPr>
            <a:lstStyle/>
            <a:p>
              <a:pPr algn="ctr"/>
              <a:r>
                <a:rPr lang="en-US" b="1" i="0" smtClean="0">
                  <a:solidFill>
                    <a:srgbClr val="000000"/>
                  </a:solidFill>
                  <a:effectLst/>
                  <a:latin typeface="Montserrat SemiBold" pitchFamily="2" charset="0"/>
                </a:rPr>
                <a:t>USFDA</a:t>
              </a:r>
              <a:endParaRPr lang="en-US" b="1" dirty="0">
                <a:solidFill>
                  <a:schemeClr val="tx1">
                    <a:lumMod val="85000"/>
                    <a:lumOff val="15000"/>
                  </a:schemeClr>
                </a:solidFill>
                <a:latin typeface="Montserrat SemiBold" pitchFamily="2" charset="0"/>
              </a:endParaRPr>
            </a:p>
          </p:txBody>
        </p:sp>
      </p:grpSp>
      <p:sp>
        <p:nvSpPr>
          <p:cNvPr id="28" name="TextBox 27">
            <a:extLst>
              <a:ext uri="{FF2B5EF4-FFF2-40B4-BE49-F238E27FC236}">
                <a16:creationId xmlns:a16="http://schemas.microsoft.com/office/drawing/2014/main" id="{0E5D7467-A878-4337-83B3-D07A988BAD12}"/>
              </a:ext>
            </a:extLst>
          </p:cNvPr>
          <p:cNvSpPr txBox="1"/>
          <p:nvPr/>
        </p:nvSpPr>
        <p:spPr>
          <a:xfrm>
            <a:off x="3715981" y="2875293"/>
            <a:ext cx="1857444" cy="369332"/>
          </a:xfrm>
          <a:prstGeom prst="rect">
            <a:avLst/>
          </a:prstGeom>
          <a:noFill/>
        </p:spPr>
        <p:txBody>
          <a:bodyPr wrap="square">
            <a:spAutoFit/>
          </a:bodyPr>
          <a:lstStyle/>
          <a:p>
            <a:pPr algn="ctr"/>
            <a:r>
              <a:rPr lang="en-US" b="1" i="0" dirty="0" smtClean="0">
                <a:solidFill>
                  <a:srgbClr val="000000"/>
                </a:solidFill>
                <a:effectLst/>
                <a:latin typeface="Montserrat SemiBold" pitchFamily="2" charset="0"/>
              </a:rPr>
              <a:t>EDQM </a:t>
            </a:r>
            <a:r>
              <a:rPr lang="en-US" b="1" i="0" dirty="0">
                <a:solidFill>
                  <a:srgbClr val="000000"/>
                </a:solidFill>
                <a:effectLst/>
                <a:latin typeface="Montserrat SemiBold" pitchFamily="2" charset="0"/>
              </a:rPr>
              <a:t>EUROPE</a:t>
            </a:r>
            <a:endParaRPr lang="en-US" b="1" dirty="0">
              <a:solidFill>
                <a:schemeClr val="tx1">
                  <a:lumMod val="85000"/>
                  <a:lumOff val="15000"/>
                </a:schemeClr>
              </a:solidFill>
              <a:latin typeface="Montserrat SemiBold" pitchFamily="2" charset="0"/>
            </a:endParaRPr>
          </a:p>
        </p:txBody>
      </p:sp>
      <p:pic>
        <p:nvPicPr>
          <p:cNvPr id="2052" name="Picture 4" descr="C:\Users\2743.METROCHEM\Desktop\TGA_Logo.png"/>
          <p:cNvPicPr>
            <a:picLocks noChangeAspect="1" noChangeArrowheads="1"/>
          </p:cNvPicPr>
          <p:nvPr/>
        </p:nvPicPr>
        <p:blipFill rotWithShape="1">
          <a:blip r:embed="rId7"/>
          <a:srcRect l="9570" t="15740" r="10956" b="16382"/>
          <a:stretch/>
        </p:blipFill>
        <p:spPr bwMode="auto">
          <a:xfrm>
            <a:off x="3598481" y="3972326"/>
            <a:ext cx="1974944" cy="1103374"/>
          </a:xfrm>
          <a:prstGeom prst="rect">
            <a:avLst/>
          </a:prstGeom>
          <a:noFill/>
        </p:spPr>
      </p:pic>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69174" y="1595905"/>
            <a:ext cx="2103121" cy="1288106"/>
          </a:xfrm>
          <a:prstGeom prst="rect">
            <a:avLst/>
          </a:prstGeom>
        </p:spPr>
      </p:pic>
      <p:pic>
        <p:nvPicPr>
          <p:cNvPr id="34" name="Picture 53" descr="ClariOsteo | AI-Powered VCF &amp; Osteoporosis Detection Solution with Low-dose  CT Screening"/>
          <p:cNvPicPr>
            <a:picLocks noChangeAspect="1" noChangeArrowheads="1"/>
          </p:cNvPicPr>
          <p:nvPr/>
        </p:nvPicPr>
        <p:blipFill rotWithShape="1">
          <a:blip r:embed="rId9">
            <a:extLst>
              <a:ext uri="{28A0092B-C50C-407E-A947-70E740481C1C}">
                <a14:useLocalDpi xmlns:a14="http://schemas.microsoft.com/office/drawing/2010/main" val="0"/>
              </a:ext>
            </a:extLst>
          </a:blip>
          <a:srcRect l="13602" r="35092"/>
          <a:stretch/>
        </p:blipFill>
        <p:spPr bwMode="auto">
          <a:xfrm>
            <a:off x="903450" y="3719172"/>
            <a:ext cx="1632945" cy="145732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5" descr="https://www.pharma-franchise.in/wp-content/themes/twentythirteen/images/whologo.png"/>
          <p:cNvPicPr>
            <a:picLocks noChangeAspect="1" noChangeArrowheads="1"/>
          </p:cNvPicPr>
          <p:nvPr/>
        </p:nvPicPr>
        <p:blipFill rotWithShape="1">
          <a:blip r:embed="rId10">
            <a:extLst>
              <a:ext uri="{28A0092B-C50C-407E-A947-70E740481C1C}">
                <a14:useLocalDpi xmlns:a14="http://schemas.microsoft.com/office/drawing/2010/main" val="0"/>
              </a:ext>
            </a:extLst>
          </a:blip>
          <a:srcRect l="2702" r="65079" b="4356"/>
          <a:stretch/>
        </p:blipFill>
        <p:spPr bwMode="auto">
          <a:xfrm>
            <a:off x="6580275" y="3538615"/>
            <a:ext cx="1658842" cy="1681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0315570"/>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6F6E52-268B-49FB-A325-3288A2C64ED2}"/>
              </a:ext>
            </a:extLst>
          </p:cNvPr>
          <p:cNvSpPr/>
          <p:nvPr/>
        </p:nvSpPr>
        <p:spPr>
          <a:xfrm>
            <a:off x="4834223" y="1159203"/>
            <a:ext cx="6971868" cy="50338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51" name="Picture 18" descr="Krka Logo | evolution history and meaning">
            <a:extLst>
              <a:ext uri="{FF2B5EF4-FFF2-40B4-BE49-F238E27FC236}">
                <a16:creationId xmlns:a16="http://schemas.microsoft.com/office/drawing/2014/main" id="{88882B46-EA70-4E83-9110-C0752DB46A8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6568" y="2260389"/>
            <a:ext cx="1364596" cy="767585"/>
          </a:xfrm>
          <a:prstGeom prst="rect">
            <a:avLst/>
          </a:prstGeom>
          <a:solidFill>
            <a:schemeClr val="bg1"/>
          </a:solidFill>
        </p:spPr>
      </p:pic>
      <p:pic>
        <p:nvPicPr>
          <p:cNvPr id="71" name="Picture 14" descr="Image result for lupin">
            <a:extLst>
              <a:ext uri="{FF2B5EF4-FFF2-40B4-BE49-F238E27FC236}">
                <a16:creationId xmlns:a16="http://schemas.microsoft.com/office/drawing/2014/main" id="{3BBAA150-6441-4B26-BAD2-4D6D78804A5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1545" y="1234702"/>
            <a:ext cx="995011" cy="900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40">
            <a:extLst>
              <a:ext uri="{FF2B5EF4-FFF2-40B4-BE49-F238E27FC236}">
                <a16:creationId xmlns:a16="http://schemas.microsoft.com/office/drawing/2014/main" id="{94E52943-F514-4BC3-8BE3-8FFEF4394A84}"/>
              </a:ext>
            </a:extLst>
          </p:cNvPr>
          <p:cNvGrpSpPr>
            <a:grpSpLocks/>
          </p:cNvGrpSpPr>
          <p:nvPr/>
        </p:nvGrpSpPr>
        <p:grpSpPr bwMode="auto">
          <a:xfrm>
            <a:off x="5087938" y="882650"/>
            <a:ext cx="2016125" cy="46038"/>
            <a:chOff x="4886324" y="1149215"/>
            <a:chExt cx="2017487" cy="45720"/>
          </a:xfrm>
        </p:grpSpPr>
        <p:sp>
          <p:nvSpPr>
            <p:cNvPr id="42" name="Rectangle 41">
              <a:extLst>
                <a:ext uri="{FF2B5EF4-FFF2-40B4-BE49-F238E27FC236}">
                  <a16:creationId xmlns:a16="http://schemas.microsoft.com/office/drawing/2014/main" id="{62D56295-1C92-454B-9E91-202AE28BF738}"/>
                </a:ext>
              </a:extLst>
            </p:cNvPr>
            <p:cNvSpPr/>
            <p:nvPr/>
          </p:nvSpPr>
          <p:spPr>
            <a:xfrm>
              <a:off x="4886324" y="1149215"/>
              <a:ext cx="2017487" cy="45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133FA93F-B4FD-472C-A816-40C44C5B07DA}"/>
                </a:ext>
              </a:extLst>
            </p:cNvPr>
            <p:cNvSpPr/>
            <p:nvPr/>
          </p:nvSpPr>
          <p:spPr>
            <a:xfrm>
              <a:off x="4886324" y="1149215"/>
              <a:ext cx="1038926" cy="4572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64F6D"/>
                </a:solidFill>
                <a:effectLst/>
                <a:uLnTx/>
                <a:uFillTx/>
                <a:latin typeface="Calibri" panose="020F0502020204030204"/>
                <a:ea typeface="+mn-ea"/>
                <a:cs typeface="+mn-cs"/>
              </a:endParaRPr>
            </a:p>
          </p:txBody>
        </p:sp>
      </p:grpSp>
      <p:sp>
        <p:nvSpPr>
          <p:cNvPr id="100" name="Title 1">
            <a:extLst>
              <a:ext uri="{FF2B5EF4-FFF2-40B4-BE49-F238E27FC236}">
                <a16:creationId xmlns:a16="http://schemas.microsoft.com/office/drawing/2014/main" id="{79CFBB18-C4B5-4D6D-BC7B-7B58B6C36ACE}"/>
              </a:ext>
            </a:extLst>
          </p:cNvPr>
          <p:cNvSpPr txBox="1">
            <a:spLocks/>
          </p:cNvSpPr>
          <p:nvPr/>
        </p:nvSpPr>
        <p:spPr>
          <a:xfrm>
            <a:off x="1206500" y="175072"/>
            <a:ext cx="9779000" cy="587375"/>
          </a:xfrm>
          <a:prstGeom prst="rect">
            <a:avLst/>
          </a:prstGeom>
        </p:spPr>
        <p:txBody>
          <a:bodyPr anchor="ct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151" normalizeH="0" baseline="0" noProof="0" dirty="0">
                <a:ln>
                  <a:noFill/>
                </a:ln>
                <a:solidFill>
                  <a:schemeClr val="tx1">
                    <a:lumMod val="85000"/>
                    <a:lumOff val="15000"/>
                  </a:schemeClr>
                </a:solidFill>
                <a:effectLst/>
                <a:uLnTx/>
                <a:uFillTx/>
                <a:latin typeface="Montserrat" panose="00000500000000000000" pitchFamily="2" charset="0"/>
                <a:ea typeface="Open Sans" panose="020B0606030504020204" pitchFamily="34" charset="0"/>
                <a:cs typeface="Open Sans" panose="020B0606030504020204" pitchFamily="34" charset="0"/>
                <a:sym typeface="Calibri" charset="0"/>
              </a:rPr>
              <a:t>Some of Key </a:t>
            </a:r>
            <a:r>
              <a:rPr lang="en-US" sz="3600" spc="-151" dirty="0">
                <a:solidFill>
                  <a:schemeClr val="tx1">
                    <a:lumMod val="85000"/>
                    <a:lumOff val="15000"/>
                  </a:schemeClr>
                </a:solidFill>
                <a:latin typeface="Montserrat" panose="00000500000000000000" pitchFamily="2" charset="0"/>
                <a:ea typeface="Open Sans" panose="020B0606030504020204" pitchFamily="34" charset="0"/>
                <a:cs typeface="Open Sans" panose="020B0606030504020204" pitchFamily="34" charset="0"/>
              </a:rPr>
              <a:t>Bu</a:t>
            </a:r>
            <a:r>
              <a:rPr kumimoji="0" lang="en-US" sz="3600" b="0" i="0" u="none" strike="noStrike" kern="0" cap="none" spc="-151" normalizeH="0" baseline="0" noProof="0" dirty="0" err="1">
                <a:ln>
                  <a:noFill/>
                </a:ln>
                <a:solidFill>
                  <a:schemeClr val="tx1">
                    <a:lumMod val="85000"/>
                    <a:lumOff val="15000"/>
                  </a:schemeClr>
                </a:solidFill>
                <a:effectLst/>
                <a:uLnTx/>
                <a:uFillTx/>
                <a:latin typeface="Montserrat" panose="00000500000000000000" pitchFamily="2" charset="0"/>
                <a:ea typeface="Open Sans" panose="020B0606030504020204" pitchFamily="34" charset="0"/>
                <a:cs typeface="Open Sans" panose="020B0606030504020204" pitchFamily="34" charset="0"/>
                <a:sym typeface="Calibri" charset="0"/>
              </a:rPr>
              <a:t>siness</a:t>
            </a:r>
            <a:r>
              <a:rPr kumimoji="0" lang="en-US" sz="3600" b="0" i="0" u="none" strike="noStrike" kern="0" cap="none" spc="-151" normalizeH="0" baseline="0" noProof="0" dirty="0">
                <a:ln>
                  <a:noFill/>
                </a:ln>
                <a:solidFill>
                  <a:schemeClr val="tx1">
                    <a:lumMod val="85000"/>
                    <a:lumOff val="15000"/>
                  </a:schemeClr>
                </a:solidFill>
                <a:effectLst/>
                <a:uLnTx/>
                <a:uFillTx/>
                <a:latin typeface="Montserrat" panose="00000500000000000000" pitchFamily="2" charset="0"/>
                <a:ea typeface="Open Sans" panose="020B0606030504020204" pitchFamily="34" charset="0"/>
                <a:cs typeface="Open Sans" panose="020B0606030504020204" pitchFamily="34" charset="0"/>
                <a:sym typeface="Calibri" charset="0"/>
              </a:rPr>
              <a:t> </a:t>
            </a:r>
            <a:r>
              <a:rPr kumimoji="0" lang="en-US" sz="3600" b="0" i="0" u="none" strike="noStrike" kern="0" cap="none" spc="-151" normalizeH="0" baseline="0" noProof="0" dirty="0" smtClean="0">
                <a:ln>
                  <a:noFill/>
                </a:ln>
                <a:solidFill>
                  <a:schemeClr val="tx1">
                    <a:lumMod val="85000"/>
                    <a:lumOff val="15000"/>
                  </a:schemeClr>
                </a:solidFill>
                <a:effectLst/>
                <a:uLnTx/>
                <a:uFillTx/>
                <a:latin typeface="Montserrat" panose="00000500000000000000" pitchFamily="2" charset="0"/>
                <a:ea typeface="Open Sans" panose="020B0606030504020204" pitchFamily="34" charset="0"/>
                <a:cs typeface="Open Sans" panose="020B0606030504020204" pitchFamily="34" charset="0"/>
                <a:sym typeface="Calibri" charset="0"/>
              </a:rPr>
              <a:t>Partners</a:t>
            </a:r>
            <a:endParaRPr kumimoji="0" lang="en-US" sz="3600" b="0" i="0" u="none" strike="noStrike" kern="0" cap="none" spc="-151" normalizeH="0" baseline="0" noProof="0" dirty="0">
              <a:ln>
                <a:noFill/>
              </a:ln>
              <a:solidFill>
                <a:schemeClr val="tx1">
                  <a:lumMod val="85000"/>
                  <a:lumOff val="15000"/>
                </a:schemeClr>
              </a:solidFill>
              <a:effectLst/>
              <a:uLnTx/>
              <a:uFillTx/>
              <a:latin typeface="Montserrat" panose="00000500000000000000" pitchFamily="2" charset="0"/>
              <a:ea typeface="Open Sans" panose="020B0606030504020204" pitchFamily="34" charset="0"/>
              <a:cs typeface="Open Sans" panose="020B0606030504020204" pitchFamily="34" charset="0"/>
              <a:sym typeface="Calibri" charset="0"/>
            </a:endParaRPr>
          </a:p>
        </p:txBody>
      </p:sp>
      <p:sp>
        <p:nvSpPr>
          <p:cNvPr id="55" name="Arc 54">
            <a:extLst>
              <a:ext uri="{FF2B5EF4-FFF2-40B4-BE49-F238E27FC236}">
                <a16:creationId xmlns:a16="http://schemas.microsoft.com/office/drawing/2014/main" id="{01D0F7C9-757B-4C55-8AF4-604736C25A6E}"/>
              </a:ext>
            </a:extLst>
          </p:cNvPr>
          <p:cNvSpPr/>
          <p:nvPr/>
        </p:nvSpPr>
        <p:spPr>
          <a:xfrm>
            <a:off x="29139" y="1741404"/>
            <a:ext cx="3302000" cy="3302000"/>
          </a:xfrm>
          <a:prstGeom prst="arc">
            <a:avLst>
              <a:gd name="adj1" fmla="val 16200000"/>
              <a:gd name="adj2" fmla="val 5098555"/>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sp>
        <p:nvSpPr>
          <p:cNvPr id="54" name="Oval 53">
            <a:extLst>
              <a:ext uri="{FF2B5EF4-FFF2-40B4-BE49-F238E27FC236}">
                <a16:creationId xmlns:a16="http://schemas.microsoft.com/office/drawing/2014/main" id="{88DABBFD-645D-4DD4-B4BD-BA17FEEC54B0}"/>
              </a:ext>
            </a:extLst>
          </p:cNvPr>
          <p:cNvSpPr/>
          <p:nvPr/>
        </p:nvSpPr>
        <p:spPr>
          <a:xfrm>
            <a:off x="556102" y="2196479"/>
            <a:ext cx="2378075" cy="2378075"/>
          </a:xfrm>
          <a:prstGeom prst="ellipse">
            <a:avLst/>
          </a:prstGeom>
          <a:noFill/>
          <a:ln w="38100">
            <a:solidFill>
              <a:srgbClr val="FF84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6" name="Oval 55">
            <a:extLst>
              <a:ext uri="{FF2B5EF4-FFF2-40B4-BE49-F238E27FC236}">
                <a16:creationId xmlns:a16="http://schemas.microsoft.com/office/drawing/2014/main" id="{9A69EF34-3263-47E1-AEA2-78DD308A150A}"/>
              </a:ext>
            </a:extLst>
          </p:cNvPr>
          <p:cNvSpPr/>
          <p:nvPr/>
        </p:nvSpPr>
        <p:spPr>
          <a:xfrm>
            <a:off x="3026133" y="4106890"/>
            <a:ext cx="201612" cy="204788"/>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id-ID" sz="1600"/>
          </a:p>
        </p:txBody>
      </p:sp>
      <p:sp>
        <p:nvSpPr>
          <p:cNvPr id="57" name="Oval 56">
            <a:extLst>
              <a:ext uri="{FF2B5EF4-FFF2-40B4-BE49-F238E27FC236}">
                <a16:creationId xmlns:a16="http://schemas.microsoft.com/office/drawing/2014/main" id="{00F68C76-4E15-4F1F-9686-1123420C1A33}"/>
              </a:ext>
            </a:extLst>
          </p:cNvPr>
          <p:cNvSpPr/>
          <p:nvPr/>
        </p:nvSpPr>
        <p:spPr>
          <a:xfrm>
            <a:off x="1817074" y="4944441"/>
            <a:ext cx="201612" cy="206375"/>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id-ID" sz="1600"/>
          </a:p>
        </p:txBody>
      </p:sp>
      <p:sp>
        <p:nvSpPr>
          <p:cNvPr id="58" name="Oval 57">
            <a:extLst>
              <a:ext uri="{FF2B5EF4-FFF2-40B4-BE49-F238E27FC236}">
                <a16:creationId xmlns:a16="http://schemas.microsoft.com/office/drawing/2014/main" id="{FD6AEF5D-4CB2-42F5-B639-BB176F435CE4}"/>
              </a:ext>
            </a:extLst>
          </p:cNvPr>
          <p:cNvSpPr/>
          <p:nvPr/>
        </p:nvSpPr>
        <p:spPr>
          <a:xfrm flipH="1">
            <a:off x="1644333" y="1620216"/>
            <a:ext cx="201612" cy="206375"/>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200" b="1" dirty="0">
              <a:solidFill>
                <a:schemeClr val="tx2"/>
              </a:solidFill>
            </a:endParaRPr>
          </a:p>
        </p:txBody>
      </p:sp>
      <p:sp>
        <p:nvSpPr>
          <p:cNvPr id="59" name="Oval 58">
            <a:extLst>
              <a:ext uri="{FF2B5EF4-FFF2-40B4-BE49-F238E27FC236}">
                <a16:creationId xmlns:a16="http://schemas.microsoft.com/office/drawing/2014/main" id="{6B7C664A-79CA-46C6-B6D2-BF8E1D54205A}"/>
              </a:ext>
            </a:extLst>
          </p:cNvPr>
          <p:cNvSpPr/>
          <p:nvPr/>
        </p:nvSpPr>
        <p:spPr>
          <a:xfrm flipH="1">
            <a:off x="2988152" y="2439366"/>
            <a:ext cx="201612" cy="204788"/>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endParaRPr lang="id-ID" sz="1600"/>
          </a:p>
        </p:txBody>
      </p:sp>
      <p:pic>
        <p:nvPicPr>
          <p:cNvPr id="66" name="Picture 65">
            <a:extLst>
              <a:ext uri="{FF2B5EF4-FFF2-40B4-BE49-F238E27FC236}">
                <a16:creationId xmlns:a16="http://schemas.microsoft.com/office/drawing/2014/main" id="{91BFAC9C-026C-4AC1-AC07-EB3F2139622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213835" y="2726981"/>
            <a:ext cx="1062608" cy="1323301"/>
          </a:xfrm>
          <a:prstGeom prst="rect">
            <a:avLst/>
          </a:prstGeom>
        </p:spPr>
      </p:pic>
      <p:pic>
        <p:nvPicPr>
          <p:cNvPr id="67" name="Picture 66" descr="Image result for drreddys">
            <a:extLst>
              <a:ext uri="{FF2B5EF4-FFF2-40B4-BE49-F238E27FC236}">
                <a16:creationId xmlns:a16="http://schemas.microsoft.com/office/drawing/2014/main" id="{36D88888-3F6D-4658-9089-2F8AFE1176E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5651" y="5269471"/>
            <a:ext cx="2373481" cy="526616"/>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descr="Related image">
            <a:extLst>
              <a:ext uri="{FF2B5EF4-FFF2-40B4-BE49-F238E27FC236}">
                <a16:creationId xmlns:a16="http://schemas.microsoft.com/office/drawing/2014/main" id="{0EB083FD-A298-4C0A-927B-645781B679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6549" y="1440340"/>
            <a:ext cx="1711334" cy="61200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6" descr="Image result for macleods pharma">
            <a:extLst>
              <a:ext uri="{FF2B5EF4-FFF2-40B4-BE49-F238E27FC236}">
                <a16:creationId xmlns:a16="http://schemas.microsoft.com/office/drawing/2014/main" id="{E302DC20-980F-4394-A669-0CD72A6E804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14822" y="3990484"/>
            <a:ext cx="1383889" cy="943766"/>
          </a:xfrm>
          <a:prstGeom prst="round2DiagRect">
            <a:avLst>
              <a:gd name="adj1" fmla="val 16667"/>
              <a:gd name="adj2" fmla="val 0"/>
            </a:avLst>
          </a:prstGeom>
          <a:ln w="88900" cap="sq">
            <a:solidFill>
              <a:srgbClr val="FFFFFF"/>
            </a:solidFill>
            <a:miter lim="800000"/>
          </a:ln>
          <a:effectLst>
            <a:outerShdw blurRad="254000" sx="1000" sy="1000" algn="tl" rotWithShape="0">
              <a:srgbClr val="000000">
                <a:alpha val="24000"/>
              </a:srgbClr>
            </a:outerShdw>
          </a:effectLst>
        </p:spPr>
      </p:pic>
      <p:pic>
        <p:nvPicPr>
          <p:cNvPr id="77" name="Picture 20" descr="Related image">
            <a:extLst>
              <a:ext uri="{FF2B5EF4-FFF2-40B4-BE49-F238E27FC236}">
                <a16:creationId xmlns:a16="http://schemas.microsoft.com/office/drawing/2014/main" id="{CB727055-DCDF-4FF1-9867-78477199B2D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37687" y="1414651"/>
            <a:ext cx="1349603" cy="809508"/>
          </a:xfrm>
          <a:prstGeom prst="round2DiagRect">
            <a:avLst>
              <a:gd name="adj1" fmla="val 16667"/>
              <a:gd name="adj2" fmla="val 0"/>
            </a:avLst>
          </a:prstGeom>
          <a:ln w="88900" cap="sq">
            <a:solidFill>
              <a:srgbClr val="FFFFFF"/>
            </a:solidFill>
            <a:miter lim="800000"/>
          </a:ln>
          <a:effectLst>
            <a:outerShdw blurRad="254000" sx="1000" sy="1000" algn="tl" rotWithShape="0">
              <a:srgbClr val="000000">
                <a:alpha val="24000"/>
              </a:srgbClr>
            </a:outerShdw>
          </a:effectLst>
        </p:spPr>
      </p:pic>
      <p:pic>
        <p:nvPicPr>
          <p:cNvPr id="80" name="Picture 30">
            <a:extLst>
              <a:ext uri="{FF2B5EF4-FFF2-40B4-BE49-F238E27FC236}">
                <a16:creationId xmlns:a16="http://schemas.microsoft.com/office/drawing/2014/main" id="{0826FB17-8D48-4BEA-A7B3-CAED296630D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10491713" y="3284966"/>
            <a:ext cx="1250126" cy="809508"/>
          </a:xfrm>
          <a:prstGeom prst="round2DiagRect">
            <a:avLst>
              <a:gd name="adj1" fmla="val 16667"/>
              <a:gd name="adj2" fmla="val 0"/>
            </a:avLst>
          </a:prstGeom>
          <a:ln w="88900" cap="sq">
            <a:solidFill>
              <a:srgbClr val="FFFFFF"/>
            </a:solidFill>
            <a:miter lim="800000"/>
          </a:ln>
          <a:effectLst>
            <a:outerShdw sx="1000" sy="1000" algn="tl" rotWithShape="0">
              <a:srgbClr val="000000">
                <a:alpha val="24000"/>
              </a:srgbClr>
            </a:outerShdw>
          </a:effectLst>
        </p:spPr>
      </p:pic>
      <p:pic>
        <p:nvPicPr>
          <p:cNvPr id="82" name="Picture 6" descr="Image result for chemo pharma">
            <a:extLst>
              <a:ext uri="{FF2B5EF4-FFF2-40B4-BE49-F238E27FC236}">
                <a16:creationId xmlns:a16="http://schemas.microsoft.com/office/drawing/2014/main" id="{E9A4E785-C0C7-4DC5-A3F4-0960E85BA92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27896" y="655859"/>
            <a:ext cx="1432874" cy="858008"/>
          </a:xfrm>
          <a:prstGeom prst="round2DiagRect">
            <a:avLst>
              <a:gd name="adj1" fmla="val 16667"/>
              <a:gd name="adj2" fmla="val 0"/>
            </a:avLst>
          </a:prstGeom>
          <a:ln w="88900" cap="sq">
            <a:solidFill>
              <a:srgbClr val="FFFFFF"/>
            </a:solidFill>
            <a:miter lim="800000"/>
          </a:ln>
          <a:effectLst>
            <a:outerShdw blurRad="254000" sx="1000" sy="1000" algn="tl" rotWithShape="0">
              <a:srgbClr val="000000">
                <a:alpha val="24000"/>
              </a:srgbClr>
            </a:outerShdw>
          </a:effectLst>
        </p:spPr>
      </p:pic>
      <p:pic>
        <p:nvPicPr>
          <p:cNvPr id="84" name="Picture 24" descr="Image result for glenmarkpharma">
            <a:extLst>
              <a:ext uri="{FF2B5EF4-FFF2-40B4-BE49-F238E27FC236}">
                <a16:creationId xmlns:a16="http://schemas.microsoft.com/office/drawing/2014/main" id="{0A4253D3-4207-44C9-9A77-75C7871C5AE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98642" y="2166468"/>
            <a:ext cx="1440452" cy="1050913"/>
          </a:xfrm>
          <a:prstGeom prst="rect">
            <a:avLst/>
          </a:prstGeom>
          <a:noFill/>
          <a:ln>
            <a:noFill/>
          </a:ln>
          <a:effectLst>
            <a:outerShdw blurRad="50800" dist="50800" dir="5400000" sx="1000" sy="1000" algn="ctr">
              <a:srgbClr val="000000">
                <a:alpha val="30000"/>
              </a:srgbClr>
            </a:outerShdw>
          </a:effectLst>
        </p:spPr>
      </p:pic>
      <p:pic>
        <p:nvPicPr>
          <p:cNvPr id="86" name="Picture 34" descr="Related image">
            <a:extLst>
              <a:ext uri="{FF2B5EF4-FFF2-40B4-BE49-F238E27FC236}">
                <a16:creationId xmlns:a16="http://schemas.microsoft.com/office/drawing/2014/main" id="{0BA9E5BC-9196-4C13-A52B-546478E090F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74536" y="2204057"/>
            <a:ext cx="1477045" cy="955144"/>
          </a:xfrm>
          <a:prstGeom prst="rect">
            <a:avLst/>
          </a:prstGeom>
          <a:noFill/>
          <a:ln>
            <a:noFill/>
          </a:ln>
          <a:effectLst>
            <a:outerShdw blurRad="50800" dist="50800" dir="5400000" sx="1000" sy="1000" algn="ctr">
              <a:srgbClr val="000000">
                <a:alpha val="30000"/>
              </a:srgbClr>
            </a:outerShdw>
          </a:effectLst>
        </p:spPr>
      </p:pic>
      <p:pic>
        <p:nvPicPr>
          <p:cNvPr id="92" name="Picture 8" descr="Image result for Alkem">
            <a:extLst>
              <a:ext uri="{FF2B5EF4-FFF2-40B4-BE49-F238E27FC236}">
                <a16:creationId xmlns:a16="http://schemas.microsoft.com/office/drawing/2014/main" id="{B72DA389-0D8C-46BF-A0B4-75E1978EBA6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89187" y="3972199"/>
            <a:ext cx="1384838" cy="810063"/>
          </a:xfrm>
          <a:prstGeom prst="rect">
            <a:avLst/>
          </a:prstGeom>
          <a:noFill/>
          <a:ln>
            <a:noFill/>
          </a:ln>
          <a:effectLst>
            <a:outerShdw blurRad="50800" dist="50800" dir="5400000" sx="1000" sy="1000" algn="ctr">
              <a:srgbClr val="000000">
                <a:alpha val="30000"/>
              </a:srgbClr>
            </a:outerShdw>
          </a:effectLst>
        </p:spPr>
      </p:pic>
      <p:pic>
        <p:nvPicPr>
          <p:cNvPr id="96" name="Picture 18">
            <a:extLst>
              <a:ext uri="{FF2B5EF4-FFF2-40B4-BE49-F238E27FC236}">
                <a16:creationId xmlns:a16="http://schemas.microsoft.com/office/drawing/2014/main" id="{75652A2D-B953-41CD-80F7-C8A1CBE002F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p:blipFill>
        <p:spPr bwMode="auto">
          <a:xfrm>
            <a:off x="6612279" y="4859724"/>
            <a:ext cx="1477046" cy="952932"/>
          </a:xfrm>
          <a:prstGeom prst="rect">
            <a:avLst/>
          </a:prstGeom>
          <a:noFill/>
          <a:ln>
            <a:noFill/>
          </a:ln>
          <a:effectLst>
            <a:outerShdw blurRad="50800" dist="50800" dir="5400000" sx="1000" sy="1000" algn="ctr">
              <a:srgbClr val="000000">
                <a:alpha val="30000"/>
              </a:srgbClr>
            </a:outerShdw>
          </a:effectLst>
        </p:spPr>
      </p:pic>
      <p:pic>
        <p:nvPicPr>
          <p:cNvPr id="98" name="Picture 20" descr="Related image">
            <a:extLst>
              <a:ext uri="{FF2B5EF4-FFF2-40B4-BE49-F238E27FC236}">
                <a16:creationId xmlns:a16="http://schemas.microsoft.com/office/drawing/2014/main" id="{C3377B7A-7AE6-4CF4-8011-CB0971FEB97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574480" y="4880021"/>
            <a:ext cx="1435618" cy="864000"/>
          </a:xfrm>
          <a:prstGeom prst="rect">
            <a:avLst/>
          </a:prstGeom>
          <a:noFill/>
          <a:ln>
            <a:noFill/>
          </a:ln>
          <a:effectLst>
            <a:outerShdw blurRad="50800" dist="50800" dir="5400000" sx="1000" sy="1000" algn="ctr">
              <a:srgbClr val="000000">
                <a:alpha val="30000"/>
              </a:srgbClr>
            </a:outerShdw>
          </a:effectLst>
        </p:spPr>
      </p:pic>
      <p:pic>
        <p:nvPicPr>
          <p:cNvPr id="106" name="Picture 8" descr="Image result for zydus pharma">
            <a:extLst>
              <a:ext uri="{FF2B5EF4-FFF2-40B4-BE49-F238E27FC236}">
                <a16:creationId xmlns:a16="http://schemas.microsoft.com/office/drawing/2014/main" id="{9814C9ED-88F3-4A06-AB78-B4180EEA0F8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303328" y="2227002"/>
            <a:ext cx="1442861" cy="916191"/>
          </a:xfrm>
          <a:prstGeom prst="rect">
            <a:avLst/>
          </a:prstGeom>
          <a:noFill/>
          <a:ln>
            <a:noFill/>
          </a:ln>
          <a:effectLst>
            <a:outerShdw blurRad="50800" dist="50800" dir="5400000" sx="1000" sy="1000" algn="ctr">
              <a:srgbClr val="000000">
                <a:alpha val="30000"/>
              </a:srgbClr>
            </a:outerShdw>
          </a:effectLst>
          <a:extLst>
            <a:ext uri="{909E8E84-426E-40DD-AFC4-6F175D3DCCD1}">
              <a14:hiddenFill xmlns:a14="http://schemas.microsoft.com/office/drawing/2010/main">
                <a:solidFill>
                  <a:srgbClr val="FFFFFF"/>
                </a:solidFill>
              </a14:hiddenFill>
            </a:ext>
          </a:extLst>
        </p:spPr>
      </p:pic>
      <p:pic>
        <p:nvPicPr>
          <p:cNvPr id="108" name="Picture 10" descr="Related image">
            <a:extLst>
              <a:ext uri="{FF2B5EF4-FFF2-40B4-BE49-F238E27FC236}">
                <a16:creationId xmlns:a16="http://schemas.microsoft.com/office/drawing/2014/main" id="{B6F1655A-04D3-4EE7-B505-085A5E769D2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429973" y="3182471"/>
            <a:ext cx="952842" cy="710435"/>
          </a:xfrm>
          <a:prstGeom prst="rect">
            <a:avLst/>
          </a:prstGeom>
          <a:noFill/>
          <a:ln>
            <a:noFill/>
          </a:ln>
          <a:effectLst>
            <a:outerShdw blurRad="50800" dist="50800" dir="5400000" sx="1000" sy="1000" algn="ctr">
              <a:srgbClr val="000000">
                <a:alpha val="30000"/>
              </a:srgbClr>
            </a:outerShdw>
          </a:effectLst>
          <a:extLst>
            <a:ext uri="{909E8E84-426E-40DD-AFC4-6F175D3DCCD1}">
              <a14:hiddenFill xmlns:a14="http://schemas.microsoft.com/office/drawing/2010/main">
                <a:solidFill>
                  <a:srgbClr val="FFFFFF"/>
                </a:solidFill>
              </a14:hiddenFill>
            </a:ext>
          </a:extLst>
        </p:spPr>
      </p:pic>
      <p:pic>
        <p:nvPicPr>
          <p:cNvPr id="110" name="Picture 12" descr="Image result for torrent pharma">
            <a:extLst>
              <a:ext uri="{FF2B5EF4-FFF2-40B4-BE49-F238E27FC236}">
                <a16:creationId xmlns:a16="http://schemas.microsoft.com/office/drawing/2014/main" id="{AABBD322-8BC0-4C83-9749-933D7A6755B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481377" y="3108750"/>
            <a:ext cx="1440452" cy="941532"/>
          </a:xfrm>
          <a:prstGeom prst="rect">
            <a:avLst/>
          </a:prstGeom>
          <a:noFill/>
          <a:ln>
            <a:noFill/>
          </a:ln>
          <a:effectLst>
            <a:outerShdw blurRad="50800" dist="50800" dir="5400000" sx="1000" sy="1000" algn="ctr">
              <a:srgbClr val="000000">
                <a:alpha val="30000"/>
              </a:srgbClr>
            </a:outerShdw>
          </a:effectLst>
          <a:extLst>
            <a:ext uri="{909E8E84-426E-40DD-AFC4-6F175D3DCCD1}">
              <a14:hiddenFill xmlns:a14="http://schemas.microsoft.com/office/drawing/2010/main">
                <a:solidFill>
                  <a:srgbClr val="FFFFFF"/>
                </a:solidFill>
              </a14:hiddenFill>
            </a:ext>
          </a:extLst>
        </p:spPr>
      </p:pic>
      <p:pic>
        <p:nvPicPr>
          <p:cNvPr id="112" name="Picture 14" descr="Image result for intas">
            <a:extLst>
              <a:ext uri="{FF2B5EF4-FFF2-40B4-BE49-F238E27FC236}">
                <a16:creationId xmlns:a16="http://schemas.microsoft.com/office/drawing/2014/main" id="{57ECB591-B8F1-4DBC-BAA5-0E9E571AAF8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395905" y="4098324"/>
            <a:ext cx="1396506" cy="973665"/>
          </a:xfrm>
          <a:prstGeom prst="rect">
            <a:avLst/>
          </a:prstGeom>
          <a:noFill/>
          <a:ln>
            <a:noFill/>
          </a:ln>
          <a:effectLst>
            <a:outerShdw blurRad="50800" dist="50800" dir="5400000" sx="1000" sy="1000" algn="ctr">
              <a:srgbClr val="000000">
                <a:alpha val="30000"/>
              </a:srgbClr>
            </a:outerShdw>
          </a:effectLst>
          <a:extLst>
            <a:ext uri="{909E8E84-426E-40DD-AFC4-6F175D3DCCD1}">
              <a14:hiddenFill xmlns:a14="http://schemas.microsoft.com/office/drawing/2010/main">
                <a:solidFill>
                  <a:srgbClr val="FFFFFF"/>
                </a:solidFill>
              </a14:hiddenFill>
            </a:ext>
          </a:extLst>
        </p:spPr>
      </p:pic>
      <p:pic>
        <p:nvPicPr>
          <p:cNvPr id="116" name="Picture 4" descr="Related image">
            <a:extLst>
              <a:ext uri="{FF2B5EF4-FFF2-40B4-BE49-F238E27FC236}">
                <a16:creationId xmlns:a16="http://schemas.microsoft.com/office/drawing/2014/main" id="{EDA11A07-1BB9-488D-94A8-6304CE5658E1}"/>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766152" y="4930521"/>
            <a:ext cx="1349010" cy="807266"/>
          </a:xfrm>
          <a:prstGeom prst="rect">
            <a:avLst/>
          </a:prstGeom>
          <a:solidFill>
            <a:srgbClr val="FFFFFF">
              <a:shade val="85000"/>
            </a:srgbClr>
          </a:solidFill>
          <a:ln w="88900" cap="sq">
            <a:noFill/>
            <a:miter lim="800000"/>
          </a:ln>
          <a:effectLst>
            <a:outerShdw blurRad="50800" dist="50800" dir="5400000" sx="1000" sy="1000" algn="ctr">
              <a:srgbClr val="000000">
                <a:alpha val="28000"/>
              </a:srgbClr>
            </a:outerShdw>
          </a:effectLst>
        </p:spPr>
      </p:pic>
      <p:sp>
        <p:nvSpPr>
          <p:cNvPr id="119" name="Oval 118">
            <a:extLst>
              <a:ext uri="{FF2B5EF4-FFF2-40B4-BE49-F238E27FC236}">
                <a16:creationId xmlns:a16="http://schemas.microsoft.com/office/drawing/2014/main" id="{DC6DD4C8-9BBD-4AB5-892E-9A99E6684980}"/>
              </a:ext>
            </a:extLst>
          </p:cNvPr>
          <p:cNvSpPr/>
          <p:nvPr/>
        </p:nvSpPr>
        <p:spPr>
          <a:xfrm flipH="1">
            <a:off x="740728" y="2496075"/>
            <a:ext cx="201612" cy="204788"/>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endParaRPr lang="id-ID" sz="1600"/>
          </a:p>
        </p:txBody>
      </p:sp>
      <p:sp>
        <p:nvSpPr>
          <p:cNvPr id="120" name="Oval 119">
            <a:extLst>
              <a:ext uri="{FF2B5EF4-FFF2-40B4-BE49-F238E27FC236}">
                <a16:creationId xmlns:a16="http://schemas.microsoft.com/office/drawing/2014/main" id="{21759083-B21B-49B8-8387-43C7E7B6759E}"/>
              </a:ext>
            </a:extLst>
          </p:cNvPr>
          <p:cNvSpPr/>
          <p:nvPr/>
        </p:nvSpPr>
        <p:spPr>
          <a:xfrm flipH="1">
            <a:off x="2569351" y="4004496"/>
            <a:ext cx="201612" cy="204788"/>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endParaRPr lang="id-ID" sz="1600"/>
          </a:p>
        </p:txBody>
      </p:sp>
      <p:cxnSp>
        <p:nvCxnSpPr>
          <p:cNvPr id="121" name="Straight Connector 120">
            <a:extLst>
              <a:ext uri="{FF2B5EF4-FFF2-40B4-BE49-F238E27FC236}">
                <a16:creationId xmlns:a16="http://schemas.microsoft.com/office/drawing/2014/main" id="{3988B57B-D895-4EAB-BA7B-5A967CC2FF99}"/>
              </a:ext>
            </a:extLst>
          </p:cNvPr>
          <p:cNvCxnSpPr/>
          <p:nvPr/>
        </p:nvCxnSpPr>
        <p:spPr>
          <a:xfrm>
            <a:off x="4548668" y="1620216"/>
            <a:ext cx="0" cy="3690938"/>
          </a:xfrm>
          <a:prstGeom prst="line">
            <a:avLst/>
          </a:prstGeom>
          <a:solidFill>
            <a:schemeClr val="tx1">
              <a:lumMod val="75000"/>
              <a:lumOff val="25000"/>
            </a:schemeClr>
          </a:solid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6" name="TextBox 125">
            <a:extLst>
              <a:ext uri="{FF2B5EF4-FFF2-40B4-BE49-F238E27FC236}">
                <a16:creationId xmlns:a16="http://schemas.microsoft.com/office/drawing/2014/main" id="{9A8A789E-46E5-44E4-BFCF-A40FC5F79524}"/>
              </a:ext>
            </a:extLst>
          </p:cNvPr>
          <p:cNvSpPr txBox="1"/>
          <p:nvPr/>
        </p:nvSpPr>
        <p:spPr>
          <a:xfrm>
            <a:off x="248313" y="5998457"/>
            <a:ext cx="4635569" cy="523220"/>
          </a:xfrm>
          <a:prstGeom prst="rect">
            <a:avLst/>
          </a:prstGeom>
          <a:noFill/>
        </p:spPr>
        <p:txBody>
          <a:bodyPr wrap="square">
            <a:spAutoFit/>
          </a:bodyPr>
          <a:lstStyle/>
          <a:p>
            <a:r>
              <a:rPr lang="en-IN" sz="1400" b="1" i="1" dirty="0">
                <a:solidFill>
                  <a:schemeClr val="tx1">
                    <a:lumMod val="85000"/>
                    <a:lumOff val="15000"/>
                  </a:schemeClr>
                </a:solidFill>
                <a:latin typeface="Montserrat Light" panose="00000400000000000000" pitchFamily="50" charset="0"/>
              </a:rPr>
              <a:t>A Strong </a:t>
            </a:r>
            <a:r>
              <a:rPr lang="en-IN" sz="1400" b="1" i="1" dirty="0" smtClean="0">
                <a:solidFill>
                  <a:schemeClr val="tx1">
                    <a:lumMod val="85000"/>
                    <a:lumOff val="15000"/>
                  </a:schemeClr>
                </a:solidFill>
                <a:latin typeface="Montserrat Light" panose="00000400000000000000" pitchFamily="50" charset="0"/>
              </a:rPr>
              <a:t>client </a:t>
            </a:r>
            <a:r>
              <a:rPr lang="en-IN" sz="1400" b="1" i="1" dirty="0">
                <a:solidFill>
                  <a:schemeClr val="tx1">
                    <a:lumMod val="85000"/>
                    <a:lumOff val="15000"/>
                  </a:schemeClr>
                </a:solidFill>
                <a:latin typeface="Montserrat Light" panose="00000400000000000000" pitchFamily="50" charset="0"/>
              </a:rPr>
              <a:t>base of 500+ Active Customers </a:t>
            </a:r>
          </a:p>
        </p:txBody>
      </p:sp>
      <p:pic>
        <p:nvPicPr>
          <p:cNvPr id="44" name="Picture 4" descr="Unifying Hikma's Visual Identity and Brand Story | Prophet">
            <a:extLst>
              <a:ext uri="{FF2B5EF4-FFF2-40B4-BE49-F238E27FC236}">
                <a16:creationId xmlns:a16="http://schemas.microsoft.com/office/drawing/2014/main" id="{A6084CEC-95B5-4582-B681-18EF73CCC20C}"/>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680962" y="1341837"/>
            <a:ext cx="1204719" cy="64541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4" descr="Sun Pharma - Wikipedia">
            <a:extLst>
              <a:ext uri="{FF2B5EF4-FFF2-40B4-BE49-F238E27FC236}">
                <a16:creationId xmlns:a16="http://schemas.microsoft.com/office/drawing/2014/main" id="{5860B7F0-E17A-456C-8E3C-3E7467C4EC97}"/>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808482" y="3058473"/>
            <a:ext cx="1075216" cy="914438"/>
          </a:xfrm>
          <a:prstGeom prst="rect">
            <a:avLst/>
          </a:prstGeom>
          <a:solidFill>
            <a:schemeClr val="bg1"/>
          </a:solidFill>
        </p:spPr>
      </p:pic>
      <p:pic>
        <p:nvPicPr>
          <p:cNvPr id="47" name="Picture 46" descr="Takeda.png">
            <a:extLst>
              <a:ext uri="{FF2B5EF4-FFF2-40B4-BE49-F238E27FC236}">
                <a16:creationId xmlns:a16="http://schemas.microsoft.com/office/drawing/2014/main" id="{DFF32238-35BF-4F0A-97F7-73251D5B4CAD}"/>
              </a:ext>
            </a:extLst>
          </p:cNvPr>
          <p:cNvPicPr>
            <a:picLocks noChangeAspect="1"/>
          </p:cNvPicPr>
          <p:nvPr/>
        </p:nvPicPr>
        <p:blipFill>
          <a:blip r:embed="rId23"/>
          <a:stretch>
            <a:fillRect/>
          </a:stretch>
        </p:blipFill>
        <p:spPr>
          <a:xfrm>
            <a:off x="10113729" y="1305736"/>
            <a:ext cx="1676400" cy="990600"/>
          </a:xfrm>
          <a:prstGeom prst="rect">
            <a:avLst/>
          </a:prstGeom>
        </p:spPr>
      </p:pic>
      <p:pic>
        <p:nvPicPr>
          <p:cNvPr id="48" name="Picture 20" descr="Welcome to Ajanta Pharma Limited.">
            <a:extLst>
              <a:ext uri="{FF2B5EF4-FFF2-40B4-BE49-F238E27FC236}">
                <a16:creationId xmlns:a16="http://schemas.microsoft.com/office/drawing/2014/main" id="{14FF74CC-FB7C-44FC-98DD-EC47AB1FD8BF}"/>
              </a:ext>
            </a:extLst>
          </p:cNvPr>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t="11258" r="1563" b="15133"/>
          <a:stretch/>
        </p:blipFill>
        <p:spPr bwMode="auto">
          <a:xfrm>
            <a:off x="10264067" y="5046928"/>
            <a:ext cx="1638704" cy="98842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descr="Eisai.jpg">
            <a:extLst>
              <a:ext uri="{FF2B5EF4-FFF2-40B4-BE49-F238E27FC236}">
                <a16:creationId xmlns:a16="http://schemas.microsoft.com/office/drawing/2014/main" id="{1F1F0EFA-AB78-462A-9535-4C6F66F74D09}"/>
              </a:ext>
            </a:extLst>
          </p:cNvPr>
          <p:cNvPicPr>
            <a:picLocks noChangeAspect="1"/>
          </p:cNvPicPr>
          <p:nvPr/>
        </p:nvPicPr>
        <p:blipFill>
          <a:blip r:embed="rId25" cstate="print"/>
          <a:stretch>
            <a:fillRect/>
          </a:stretch>
        </p:blipFill>
        <p:spPr>
          <a:xfrm>
            <a:off x="3288524" y="4188879"/>
            <a:ext cx="1105783" cy="645413"/>
          </a:xfrm>
          <a:prstGeom prst="rect">
            <a:avLst/>
          </a:prstGeom>
          <a:solidFill>
            <a:schemeClr val="bg1"/>
          </a:solidFill>
        </p:spPr>
      </p:pic>
      <p:pic>
        <p:nvPicPr>
          <p:cNvPr id="1027" name="Picture 3" descr="C:\Users\2743.METROCHEM\Desktop\PharOs.jpeg"/>
          <p:cNvPicPr>
            <a:picLocks noChangeAspect="1" noChangeArrowheads="1"/>
          </p:cNvPicPr>
          <p:nvPr/>
        </p:nvPicPr>
        <p:blipFill>
          <a:blip r:embed="rId26" cstate="print"/>
          <a:srcRect/>
          <a:stretch>
            <a:fillRect/>
          </a:stretch>
        </p:blipFill>
        <p:spPr bwMode="auto">
          <a:xfrm>
            <a:off x="10376996" y="692696"/>
            <a:ext cx="1332043" cy="781049"/>
          </a:xfrm>
          <a:prstGeom prst="rect">
            <a:avLst/>
          </a:prstGeom>
          <a:noFill/>
        </p:spPr>
      </p:pic>
      <p:pic>
        <p:nvPicPr>
          <p:cNvPr id="1028" name="Picture 4" descr="C:\Users\2743.METROCHEM\Desktop\PharmaPath.png"/>
          <p:cNvPicPr>
            <a:picLocks noChangeAspect="1" noChangeArrowheads="1"/>
          </p:cNvPicPr>
          <p:nvPr/>
        </p:nvPicPr>
        <p:blipFill>
          <a:blip r:embed="rId27"/>
          <a:srcRect/>
          <a:stretch>
            <a:fillRect/>
          </a:stretch>
        </p:blipFill>
        <p:spPr bwMode="auto">
          <a:xfrm>
            <a:off x="8238305" y="788275"/>
            <a:ext cx="1726911" cy="395232"/>
          </a:xfrm>
          <a:prstGeom prst="rect">
            <a:avLst/>
          </a:prstGeom>
          <a:noFill/>
        </p:spPr>
      </p:pic>
      <p:pic>
        <p:nvPicPr>
          <p:cNvPr id="1029" name="Picture 5" descr="C:\Users\2743.METROCHEM\Desktop\Stada.png"/>
          <p:cNvPicPr>
            <a:picLocks noChangeAspect="1" noChangeArrowheads="1"/>
          </p:cNvPicPr>
          <p:nvPr/>
        </p:nvPicPr>
        <p:blipFill>
          <a:blip r:embed="rId28"/>
          <a:srcRect/>
          <a:stretch>
            <a:fillRect/>
          </a:stretch>
        </p:blipFill>
        <p:spPr bwMode="auto">
          <a:xfrm>
            <a:off x="4804706" y="5801710"/>
            <a:ext cx="1346109" cy="800264"/>
          </a:xfrm>
          <a:prstGeom prst="rect">
            <a:avLst/>
          </a:prstGeom>
          <a:noFill/>
        </p:spPr>
      </p:pic>
      <p:pic>
        <p:nvPicPr>
          <p:cNvPr id="1030" name="Picture 6" descr="C:\Users\2743.METROCHEM\Desktop\HELM.png"/>
          <p:cNvPicPr>
            <a:picLocks noChangeAspect="1" noChangeArrowheads="1"/>
          </p:cNvPicPr>
          <p:nvPr/>
        </p:nvPicPr>
        <p:blipFill>
          <a:blip r:embed="rId29"/>
          <a:srcRect/>
          <a:stretch>
            <a:fillRect/>
          </a:stretch>
        </p:blipFill>
        <p:spPr bwMode="auto">
          <a:xfrm>
            <a:off x="6687374" y="5889683"/>
            <a:ext cx="1195386" cy="751868"/>
          </a:xfrm>
          <a:prstGeom prst="rect">
            <a:avLst/>
          </a:prstGeom>
          <a:noFill/>
        </p:spPr>
      </p:pic>
      <p:pic>
        <p:nvPicPr>
          <p:cNvPr id="1031" name="Picture 7" descr="C:\Users\2743.METROCHEM\Desktop\Aristo.png"/>
          <p:cNvPicPr>
            <a:picLocks noChangeAspect="1" noChangeArrowheads="1"/>
          </p:cNvPicPr>
          <p:nvPr/>
        </p:nvPicPr>
        <p:blipFill>
          <a:blip r:embed="rId30"/>
          <a:srcRect/>
          <a:stretch>
            <a:fillRect/>
          </a:stretch>
        </p:blipFill>
        <p:spPr bwMode="auto">
          <a:xfrm>
            <a:off x="8372146" y="5927835"/>
            <a:ext cx="1749315" cy="561018"/>
          </a:xfrm>
          <a:prstGeom prst="rect">
            <a:avLst/>
          </a:prstGeom>
          <a:noFill/>
        </p:spPr>
      </p:pic>
      <p:pic>
        <p:nvPicPr>
          <p:cNvPr id="1032" name="Picture 8" descr="C:\Users\2743.METROCHEM\Downloads\image (1).png"/>
          <p:cNvPicPr>
            <a:picLocks noChangeAspect="1" noChangeArrowheads="1"/>
          </p:cNvPicPr>
          <p:nvPr/>
        </p:nvPicPr>
        <p:blipFill>
          <a:blip r:embed="rId31"/>
          <a:srcRect/>
          <a:stretch>
            <a:fillRect/>
          </a:stretch>
        </p:blipFill>
        <p:spPr bwMode="auto">
          <a:xfrm>
            <a:off x="4648803" y="4109272"/>
            <a:ext cx="1956949" cy="688975"/>
          </a:xfrm>
          <a:prstGeom prst="rect">
            <a:avLst/>
          </a:prstGeom>
          <a:noFill/>
        </p:spPr>
      </p:pic>
      <p:pic>
        <p:nvPicPr>
          <p:cNvPr id="1033" name="Picture 9" descr="C:\Users\2743.METROCHEM\Desktop\RJF.jfif"/>
          <p:cNvPicPr>
            <a:picLocks noChangeAspect="1" noChangeArrowheads="1"/>
          </p:cNvPicPr>
          <p:nvPr/>
        </p:nvPicPr>
        <p:blipFill>
          <a:blip r:embed="rId32"/>
          <a:srcRect/>
          <a:stretch>
            <a:fillRect/>
          </a:stretch>
        </p:blipFill>
        <p:spPr bwMode="auto">
          <a:xfrm>
            <a:off x="10455824" y="5927834"/>
            <a:ext cx="1226425" cy="674304"/>
          </a:xfrm>
          <a:prstGeom prst="rect">
            <a:avLst/>
          </a:prstGeom>
          <a:noFill/>
        </p:spPr>
      </p:pic>
      <p:pic>
        <p:nvPicPr>
          <p:cNvPr id="1034" name="Picture 10" descr="C:\Users\2743.METROCHEM\Desktop\AET labs.png"/>
          <p:cNvPicPr>
            <a:picLocks noChangeAspect="1" noChangeArrowheads="1"/>
          </p:cNvPicPr>
          <p:nvPr/>
        </p:nvPicPr>
        <p:blipFill>
          <a:blip r:embed="rId33"/>
          <a:srcRect/>
          <a:stretch>
            <a:fillRect/>
          </a:stretch>
        </p:blipFill>
        <p:spPr bwMode="auto">
          <a:xfrm>
            <a:off x="6637283" y="3233441"/>
            <a:ext cx="1213946" cy="742259"/>
          </a:xfrm>
          <a:prstGeom prst="rect">
            <a:avLst/>
          </a:prstGeom>
          <a:solidFill>
            <a:schemeClr val="bg1"/>
          </a:solidFill>
        </p:spPr>
      </p:pic>
      <p:pic>
        <p:nvPicPr>
          <p:cNvPr id="1026" name="Picture 2" descr="C:\Users\2743.METROCHEM\Desktop\Fujifilm Toyama Chemical.png"/>
          <p:cNvPicPr>
            <a:picLocks noChangeAspect="1" noChangeArrowheads="1"/>
          </p:cNvPicPr>
          <p:nvPr/>
        </p:nvPicPr>
        <p:blipFill>
          <a:blip r:embed="rId34"/>
          <a:srcRect/>
          <a:stretch>
            <a:fillRect/>
          </a:stretch>
        </p:blipFill>
        <p:spPr bwMode="auto">
          <a:xfrm>
            <a:off x="3261955" y="2361062"/>
            <a:ext cx="1228157" cy="360669"/>
          </a:xfrm>
          <a:prstGeom prst="rect">
            <a:avLst/>
          </a:prstGeom>
          <a:noFill/>
        </p:spPr>
      </p:pic>
    </p:spTree>
    <p:extLst>
      <p:ext uri="{BB962C8B-B14F-4D97-AF65-F5344CB8AC3E}">
        <p14:creationId xmlns:p14="http://schemas.microsoft.com/office/powerpoint/2010/main" val="2831912300"/>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42473" y="136094"/>
            <a:ext cx="11826094" cy="1138417"/>
            <a:chOff x="142473" y="136094"/>
            <a:chExt cx="11826094" cy="1138417"/>
          </a:xfrm>
        </p:grpSpPr>
        <p:sp>
          <p:nvSpPr>
            <p:cNvPr id="5" name="Hexagon 4">
              <a:extLst>
                <a:ext uri="{FF2B5EF4-FFF2-40B4-BE49-F238E27FC236}">
                  <a16:creationId xmlns:a16="http://schemas.microsoft.com/office/drawing/2014/main" id="{BC7B2F72-9934-413E-8130-741CB06642DC}"/>
                </a:ext>
              </a:extLst>
            </p:cNvPr>
            <p:cNvSpPr/>
            <p:nvPr/>
          </p:nvSpPr>
          <p:spPr>
            <a:xfrm rot="16200000">
              <a:off x="310501" y="185797"/>
              <a:ext cx="754909" cy="655504"/>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6" name="Hexagon 5">
              <a:extLst>
                <a:ext uri="{FF2B5EF4-FFF2-40B4-BE49-F238E27FC236}">
                  <a16:creationId xmlns:a16="http://schemas.microsoft.com/office/drawing/2014/main" id="{9EC7C610-6D28-4218-B5E9-BD708D0BCC05}"/>
                </a:ext>
              </a:extLst>
            </p:cNvPr>
            <p:cNvSpPr/>
            <p:nvPr/>
          </p:nvSpPr>
          <p:spPr>
            <a:xfrm rot="16200000">
              <a:off x="109455" y="806033"/>
              <a:ext cx="501496" cy="435460"/>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7" name="Hexagon 6">
              <a:extLst>
                <a:ext uri="{FF2B5EF4-FFF2-40B4-BE49-F238E27FC236}">
                  <a16:creationId xmlns:a16="http://schemas.microsoft.com/office/drawing/2014/main" id="{83FC26F5-34D9-44B4-98A4-FCCD1870A0A2}"/>
                </a:ext>
              </a:extLst>
            </p:cNvPr>
            <p:cNvSpPr/>
            <p:nvPr/>
          </p:nvSpPr>
          <p:spPr>
            <a:xfrm rot="16200000">
              <a:off x="11263360" y="185797"/>
              <a:ext cx="754909" cy="655504"/>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8" name="Hexagon 7">
              <a:extLst>
                <a:ext uri="{FF2B5EF4-FFF2-40B4-BE49-F238E27FC236}">
                  <a16:creationId xmlns:a16="http://schemas.microsoft.com/office/drawing/2014/main" id="{A97D314A-21E4-43A7-94E7-C6639B05CA72}"/>
                </a:ext>
              </a:extLst>
            </p:cNvPr>
            <p:cNvSpPr/>
            <p:nvPr/>
          </p:nvSpPr>
          <p:spPr>
            <a:xfrm rot="16200000">
              <a:off x="11062314" y="806033"/>
              <a:ext cx="501496" cy="435460"/>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grpSp>
      <p:pic>
        <p:nvPicPr>
          <p:cNvPr id="12289" name="Picture 1"/>
          <p:cNvPicPr>
            <a:picLocks noChangeAspect="1" noChangeArrowheads="1"/>
          </p:cNvPicPr>
          <p:nvPr/>
        </p:nvPicPr>
        <p:blipFill>
          <a:blip r:embed="rId2"/>
          <a:srcRect/>
          <a:stretch>
            <a:fillRect/>
          </a:stretch>
        </p:blipFill>
        <p:spPr bwMode="auto">
          <a:xfrm>
            <a:off x="1911767" y="1708105"/>
            <a:ext cx="8256992" cy="4658919"/>
          </a:xfrm>
          <a:prstGeom prst="rect">
            <a:avLst/>
          </a:prstGeom>
          <a:noFill/>
          <a:ln w="9525">
            <a:noFill/>
            <a:miter lim="800000"/>
            <a:headEnd/>
            <a:tailEnd/>
          </a:ln>
          <a:effectLst/>
        </p:spPr>
      </p:pic>
      <p:grpSp>
        <p:nvGrpSpPr>
          <p:cNvPr id="13" name="Group 12"/>
          <p:cNvGrpSpPr/>
          <p:nvPr/>
        </p:nvGrpSpPr>
        <p:grpSpPr>
          <a:xfrm>
            <a:off x="1159204" y="436388"/>
            <a:ext cx="9779000" cy="1024155"/>
            <a:chOff x="1174969" y="326029"/>
            <a:chExt cx="9779000" cy="1024155"/>
          </a:xfrm>
        </p:grpSpPr>
        <p:grpSp>
          <p:nvGrpSpPr>
            <p:cNvPr id="21" name="Group 40">
              <a:extLst>
                <a:ext uri="{FF2B5EF4-FFF2-40B4-BE49-F238E27FC236}">
                  <a16:creationId xmlns:a16="http://schemas.microsoft.com/office/drawing/2014/main" id="{979B9E1A-22E7-4EC3-BE78-EC75F90FD2E0}"/>
                </a:ext>
              </a:extLst>
            </p:cNvPr>
            <p:cNvGrpSpPr>
              <a:grpSpLocks/>
            </p:cNvGrpSpPr>
            <p:nvPr/>
          </p:nvGrpSpPr>
          <p:grpSpPr bwMode="auto">
            <a:xfrm>
              <a:off x="5208807" y="1304146"/>
              <a:ext cx="2016125" cy="46038"/>
              <a:chOff x="4849513" y="2667907"/>
              <a:chExt cx="2017487" cy="45720"/>
            </a:xfrm>
          </p:grpSpPr>
          <p:sp>
            <p:nvSpPr>
              <p:cNvPr id="23" name="Rectangle 22">
                <a:extLst>
                  <a:ext uri="{FF2B5EF4-FFF2-40B4-BE49-F238E27FC236}">
                    <a16:creationId xmlns:a16="http://schemas.microsoft.com/office/drawing/2014/main" id="{0C78366C-4A57-4C2E-9C4F-87993776E7AA}"/>
                  </a:ext>
                </a:extLst>
              </p:cNvPr>
              <p:cNvSpPr/>
              <p:nvPr/>
            </p:nvSpPr>
            <p:spPr>
              <a:xfrm>
                <a:off x="4849513" y="2667907"/>
                <a:ext cx="2017487" cy="45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2F5F503-FC20-46C4-8B10-6BE92AD17397}"/>
                  </a:ext>
                </a:extLst>
              </p:cNvPr>
              <p:cNvSpPr/>
              <p:nvPr/>
            </p:nvSpPr>
            <p:spPr>
              <a:xfrm>
                <a:off x="5826705" y="2667907"/>
                <a:ext cx="1038926" cy="4572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64F6D"/>
                  </a:solidFill>
                  <a:effectLst/>
                  <a:uLnTx/>
                  <a:uFillTx/>
                  <a:latin typeface="Calibri" panose="020F0502020204030204"/>
                  <a:ea typeface="+mn-ea"/>
                  <a:cs typeface="+mn-cs"/>
                </a:endParaRPr>
              </a:p>
            </p:txBody>
          </p:sp>
        </p:grpSp>
        <p:sp>
          <p:nvSpPr>
            <p:cNvPr id="22" name="Title 1">
              <a:extLst>
                <a:ext uri="{FF2B5EF4-FFF2-40B4-BE49-F238E27FC236}">
                  <a16:creationId xmlns:a16="http://schemas.microsoft.com/office/drawing/2014/main" id="{6746238E-FD5F-452E-9D38-28C1E2C3CDEB}"/>
                </a:ext>
              </a:extLst>
            </p:cNvPr>
            <p:cNvSpPr txBox="1">
              <a:spLocks/>
            </p:cNvSpPr>
            <p:nvPr/>
          </p:nvSpPr>
          <p:spPr>
            <a:xfrm>
              <a:off x="1174969" y="326029"/>
              <a:ext cx="9779000" cy="587375"/>
            </a:xfrm>
            <a:prstGeom prst="rect">
              <a:avLst/>
            </a:prstGeom>
          </p:spPr>
          <p:txBody>
            <a:bodyPr anchor="ct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151" normalizeH="0" baseline="0" noProof="0" dirty="0" smtClean="0">
                  <a:ln>
                    <a:noFill/>
                  </a:ln>
                  <a:solidFill>
                    <a:schemeClr val="tx1">
                      <a:lumMod val="85000"/>
                      <a:lumOff val="15000"/>
                    </a:schemeClr>
                  </a:solidFill>
                  <a:effectLst/>
                  <a:uLnTx/>
                  <a:uFillTx/>
                  <a:latin typeface="Montserrat" panose="00000500000000000000" pitchFamily="2" charset="0"/>
                  <a:ea typeface="Open Sans" panose="020B0606030504020204" pitchFamily="34" charset="0"/>
                  <a:cs typeface="Open Sans" panose="020B0606030504020204" pitchFamily="34" charset="0"/>
                  <a:sym typeface="Calibri" charset="0"/>
                </a:rPr>
                <a:t>Environmental,</a:t>
              </a:r>
              <a:r>
                <a:rPr kumimoji="0" lang="en-US" sz="3600" b="1" i="0" u="none" strike="noStrike" kern="0" cap="none" spc="-151" normalizeH="0" noProof="0" dirty="0" smtClean="0">
                  <a:ln>
                    <a:noFill/>
                  </a:ln>
                  <a:solidFill>
                    <a:schemeClr val="tx1">
                      <a:lumMod val="85000"/>
                      <a:lumOff val="15000"/>
                    </a:schemeClr>
                  </a:solidFill>
                  <a:effectLst/>
                  <a:uLnTx/>
                  <a:uFillTx/>
                  <a:latin typeface="Montserrat" panose="00000500000000000000" pitchFamily="2" charset="0"/>
                  <a:ea typeface="Open Sans" panose="020B0606030504020204" pitchFamily="34" charset="0"/>
                  <a:cs typeface="Open Sans" panose="020B0606030504020204" pitchFamily="34" charset="0"/>
                  <a:sym typeface="Calibri" charset="0"/>
                </a:rPr>
                <a:t> Social and Governance (</a:t>
              </a:r>
              <a:r>
                <a:rPr kumimoji="0" lang="en-US" sz="3600" b="1" i="0" u="none" strike="noStrike" kern="0" cap="none" spc="-151" normalizeH="0" baseline="0" noProof="0" dirty="0" smtClean="0">
                  <a:ln>
                    <a:noFill/>
                  </a:ln>
                  <a:solidFill>
                    <a:schemeClr val="tx1">
                      <a:lumMod val="85000"/>
                      <a:lumOff val="15000"/>
                    </a:schemeClr>
                  </a:solidFill>
                  <a:effectLst/>
                  <a:uLnTx/>
                  <a:uFillTx/>
                  <a:latin typeface="Montserrat" panose="00000500000000000000" pitchFamily="2" charset="0"/>
                  <a:ea typeface="Open Sans" panose="020B0606030504020204" pitchFamily="34" charset="0"/>
                  <a:cs typeface="Open Sans" panose="020B0606030504020204" pitchFamily="34" charset="0"/>
                  <a:sym typeface="Calibri" charset="0"/>
                </a:rPr>
                <a:t>ESG) Framework </a:t>
              </a:r>
              <a:r>
                <a:rPr kumimoji="0" lang="en-US" sz="3600" i="0" u="none" strike="noStrike" kern="0" cap="none" spc="-151" normalizeH="0" baseline="0" noProof="0" dirty="0" smtClean="0">
                  <a:ln>
                    <a:noFill/>
                  </a:ln>
                  <a:solidFill>
                    <a:schemeClr val="tx1">
                      <a:lumMod val="85000"/>
                      <a:lumOff val="15000"/>
                    </a:schemeClr>
                  </a:solidFill>
                  <a:effectLst/>
                  <a:uLnTx/>
                  <a:uFillTx/>
                  <a:latin typeface="Montserrat" panose="00000500000000000000" pitchFamily="2" charset="0"/>
                  <a:ea typeface="Open Sans" panose="020B0606030504020204" pitchFamily="34" charset="0"/>
                  <a:cs typeface="Open Sans" panose="020B0606030504020204" pitchFamily="34" charset="0"/>
                  <a:sym typeface="Calibri" charset="0"/>
                </a:rPr>
                <a:t>at Metrochem</a:t>
              </a:r>
              <a:endParaRPr kumimoji="0" lang="en-US" sz="3600" i="0" u="none" strike="noStrike" kern="0" cap="none" spc="-151" normalizeH="0" baseline="0" noProof="0" dirty="0">
                <a:ln>
                  <a:noFill/>
                </a:ln>
                <a:solidFill>
                  <a:schemeClr val="tx1">
                    <a:lumMod val="85000"/>
                    <a:lumOff val="15000"/>
                  </a:schemeClr>
                </a:solidFill>
                <a:effectLst/>
                <a:uLnTx/>
                <a:uFillTx/>
                <a:latin typeface="Montserrat" panose="00000500000000000000" pitchFamily="2" charset="0"/>
                <a:ea typeface="Open Sans" panose="020B0606030504020204" pitchFamily="34" charset="0"/>
                <a:cs typeface="Open Sans" panose="020B0606030504020204" pitchFamily="34" charset="0"/>
                <a:sym typeface="Calibri" charset="0"/>
              </a:endParaRPr>
            </a:p>
          </p:txBody>
        </p:sp>
      </p:grpSp>
    </p:spTree>
    <p:extLst>
      <p:ext uri="{BB962C8B-B14F-4D97-AF65-F5344CB8AC3E}">
        <p14:creationId xmlns:p14="http://schemas.microsoft.com/office/powerpoint/2010/main" val="42523037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Hexagon 18">
            <a:extLst>
              <a:ext uri="{FF2B5EF4-FFF2-40B4-BE49-F238E27FC236}">
                <a16:creationId xmlns:a16="http://schemas.microsoft.com/office/drawing/2014/main" id="{9EC7C610-6D28-4218-B5E9-BD708D0BCC05}"/>
              </a:ext>
            </a:extLst>
          </p:cNvPr>
          <p:cNvSpPr/>
          <p:nvPr/>
        </p:nvSpPr>
        <p:spPr>
          <a:xfrm rot="16200000">
            <a:off x="11446681" y="496013"/>
            <a:ext cx="292387" cy="280256"/>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18" name="Hexagon 17">
            <a:extLst>
              <a:ext uri="{FF2B5EF4-FFF2-40B4-BE49-F238E27FC236}">
                <a16:creationId xmlns:a16="http://schemas.microsoft.com/office/drawing/2014/main" id="{9EC7C610-6D28-4218-B5E9-BD708D0BCC05}"/>
              </a:ext>
            </a:extLst>
          </p:cNvPr>
          <p:cNvSpPr/>
          <p:nvPr/>
        </p:nvSpPr>
        <p:spPr>
          <a:xfrm rot="16200000">
            <a:off x="555987" y="496013"/>
            <a:ext cx="292387" cy="280256"/>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grpSp>
        <p:nvGrpSpPr>
          <p:cNvPr id="10" name="Group 9"/>
          <p:cNvGrpSpPr/>
          <p:nvPr/>
        </p:nvGrpSpPr>
        <p:grpSpPr>
          <a:xfrm>
            <a:off x="1263943" y="16184"/>
            <a:ext cx="9779000" cy="587375"/>
            <a:chOff x="1263943" y="16184"/>
            <a:chExt cx="9779000" cy="587375"/>
          </a:xfrm>
        </p:grpSpPr>
        <p:grpSp>
          <p:nvGrpSpPr>
            <p:cNvPr id="11" name="Group 40">
              <a:extLst>
                <a:ext uri="{FF2B5EF4-FFF2-40B4-BE49-F238E27FC236}">
                  <a16:creationId xmlns:a16="http://schemas.microsoft.com/office/drawing/2014/main" id="{979B9E1A-22E7-4EC3-BE78-EC75F90FD2E0}"/>
                </a:ext>
              </a:extLst>
            </p:cNvPr>
            <p:cNvGrpSpPr>
              <a:grpSpLocks/>
            </p:cNvGrpSpPr>
            <p:nvPr/>
          </p:nvGrpSpPr>
          <p:grpSpPr bwMode="auto">
            <a:xfrm>
              <a:off x="5118100" y="524939"/>
              <a:ext cx="2016125" cy="47887"/>
              <a:chOff x="4916506" y="766802"/>
              <a:chExt cx="2017487" cy="47556"/>
            </a:xfrm>
          </p:grpSpPr>
          <p:sp>
            <p:nvSpPr>
              <p:cNvPr id="13" name="Rectangle 12">
                <a:extLst>
                  <a:ext uri="{FF2B5EF4-FFF2-40B4-BE49-F238E27FC236}">
                    <a16:creationId xmlns:a16="http://schemas.microsoft.com/office/drawing/2014/main" id="{0C78366C-4A57-4C2E-9C4F-87993776E7AA}"/>
                  </a:ext>
                </a:extLst>
              </p:cNvPr>
              <p:cNvSpPr/>
              <p:nvPr/>
            </p:nvSpPr>
            <p:spPr>
              <a:xfrm>
                <a:off x="4916506" y="768638"/>
                <a:ext cx="2017487" cy="45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C2F5F503-FC20-46C4-8B10-6BE92AD17397}"/>
                  </a:ext>
                </a:extLst>
              </p:cNvPr>
              <p:cNvSpPr/>
              <p:nvPr/>
            </p:nvSpPr>
            <p:spPr>
              <a:xfrm>
                <a:off x="4916506" y="766802"/>
                <a:ext cx="1038926" cy="4572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64F6D"/>
                  </a:solidFill>
                  <a:effectLst/>
                  <a:uLnTx/>
                  <a:uFillTx/>
                  <a:latin typeface="Calibri" panose="020F0502020204030204"/>
                  <a:ea typeface="+mn-ea"/>
                  <a:cs typeface="+mn-cs"/>
                </a:endParaRPr>
              </a:p>
            </p:txBody>
          </p:sp>
        </p:grpSp>
        <p:sp>
          <p:nvSpPr>
            <p:cNvPr id="12" name="Title 1">
              <a:extLst>
                <a:ext uri="{FF2B5EF4-FFF2-40B4-BE49-F238E27FC236}">
                  <a16:creationId xmlns:a16="http://schemas.microsoft.com/office/drawing/2014/main" id="{6746238E-FD5F-452E-9D38-28C1E2C3CDEB}"/>
                </a:ext>
              </a:extLst>
            </p:cNvPr>
            <p:cNvSpPr txBox="1">
              <a:spLocks/>
            </p:cNvSpPr>
            <p:nvPr/>
          </p:nvSpPr>
          <p:spPr>
            <a:xfrm>
              <a:off x="1263943" y="16184"/>
              <a:ext cx="9779000" cy="587375"/>
            </a:xfrm>
            <a:prstGeom prst="rect">
              <a:avLst/>
            </a:prstGeom>
          </p:spPr>
          <p:txBody>
            <a:bodyPr anchor="ct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151" normalizeH="0" baseline="0" noProof="0" dirty="0" smtClean="0">
                  <a:ln>
                    <a:noFill/>
                  </a:ln>
                  <a:solidFill>
                    <a:schemeClr val="tx1">
                      <a:lumMod val="85000"/>
                      <a:lumOff val="15000"/>
                    </a:schemeClr>
                  </a:solidFill>
                  <a:effectLst/>
                  <a:uLnTx/>
                  <a:uFillTx/>
                  <a:latin typeface="Montserrat" panose="00000500000000000000" pitchFamily="2" charset="0"/>
                  <a:ea typeface="Open Sans" panose="020B0606030504020204" pitchFamily="34" charset="0"/>
                  <a:cs typeface="Open Sans" panose="020B0606030504020204" pitchFamily="34" charset="0"/>
                  <a:sym typeface="Calibri" charset="0"/>
                </a:rPr>
                <a:t>Our ESG Roadmap</a:t>
              </a:r>
              <a:r>
                <a:rPr kumimoji="0" lang="en-US" sz="3600" i="0" u="none" strike="noStrike" kern="0" cap="none" spc="-151" normalizeH="0" baseline="0" noProof="0" dirty="0" smtClean="0">
                  <a:ln>
                    <a:noFill/>
                  </a:ln>
                  <a:solidFill>
                    <a:schemeClr val="tx1">
                      <a:lumMod val="85000"/>
                      <a:lumOff val="15000"/>
                    </a:schemeClr>
                  </a:solidFill>
                  <a:effectLst/>
                  <a:uLnTx/>
                  <a:uFillTx/>
                  <a:latin typeface="Montserrat" panose="00000500000000000000" pitchFamily="2" charset="0"/>
                  <a:ea typeface="Open Sans" panose="020B0606030504020204" pitchFamily="34" charset="0"/>
                  <a:cs typeface="Open Sans" panose="020B0606030504020204" pitchFamily="34" charset="0"/>
                  <a:sym typeface="Calibri" charset="0"/>
                </a:rPr>
                <a:t> for the Future</a:t>
              </a:r>
              <a:endParaRPr kumimoji="0" lang="en-US" sz="3600" i="0" u="none" strike="noStrike" kern="0" cap="none" spc="-151" normalizeH="0" baseline="0" noProof="0" dirty="0">
                <a:ln>
                  <a:noFill/>
                </a:ln>
                <a:solidFill>
                  <a:schemeClr val="tx1">
                    <a:lumMod val="85000"/>
                    <a:lumOff val="15000"/>
                  </a:schemeClr>
                </a:solidFill>
                <a:effectLst/>
                <a:uLnTx/>
                <a:uFillTx/>
                <a:latin typeface="Montserrat" panose="00000500000000000000" pitchFamily="2" charset="0"/>
                <a:ea typeface="Open Sans" panose="020B0606030504020204" pitchFamily="34" charset="0"/>
                <a:cs typeface="Open Sans" panose="020B0606030504020204" pitchFamily="34" charset="0"/>
                <a:sym typeface="Calibri" charset="0"/>
              </a:endParaRPr>
            </a:p>
          </p:txBody>
        </p:sp>
      </p:grpSp>
      <p:graphicFrame>
        <p:nvGraphicFramePr>
          <p:cNvPr id="4" name="Table 3"/>
          <p:cNvGraphicFramePr>
            <a:graphicFrameLocks noGrp="1"/>
          </p:cNvGraphicFramePr>
          <p:nvPr>
            <p:extLst>
              <p:ext uri="{D42A27DB-BD31-4B8C-83A1-F6EECF244321}">
                <p14:modId xmlns:p14="http://schemas.microsoft.com/office/powerpoint/2010/main" val="2428465854"/>
              </p:ext>
            </p:extLst>
          </p:nvPr>
        </p:nvGraphicFramePr>
        <p:xfrm>
          <a:off x="470019" y="636142"/>
          <a:ext cx="11366848" cy="5937877"/>
        </p:xfrm>
        <a:graphic>
          <a:graphicData uri="http://schemas.openxmlformats.org/drawingml/2006/table">
            <a:tbl>
              <a:tblPr>
                <a:tableStyleId>{5C22544A-7EE6-4342-B048-85BDC9FD1C3A}</a:tableStyleId>
              </a:tblPr>
              <a:tblGrid>
                <a:gridCol w="1358601">
                  <a:extLst>
                    <a:ext uri="{9D8B030D-6E8A-4147-A177-3AD203B41FA5}">
                      <a16:colId xmlns:a16="http://schemas.microsoft.com/office/drawing/2014/main" val="2027941950"/>
                    </a:ext>
                  </a:extLst>
                </a:gridCol>
                <a:gridCol w="1913556">
                  <a:extLst>
                    <a:ext uri="{9D8B030D-6E8A-4147-A177-3AD203B41FA5}">
                      <a16:colId xmlns:a16="http://schemas.microsoft.com/office/drawing/2014/main" val="1243397161"/>
                    </a:ext>
                  </a:extLst>
                </a:gridCol>
                <a:gridCol w="3675943">
                  <a:extLst>
                    <a:ext uri="{9D8B030D-6E8A-4147-A177-3AD203B41FA5}">
                      <a16:colId xmlns:a16="http://schemas.microsoft.com/office/drawing/2014/main" val="336299309"/>
                    </a:ext>
                  </a:extLst>
                </a:gridCol>
                <a:gridCol w="4418748">
                  <a:extLst>
                    <a:ext uri="{9D8B030D-6E8A-4147-A177-3AD203B41FA5}">
                      <a16:colId xmlns:a16="http://schemas.microsoft.com/office/drawing/2014/main" val="738745109"/>
                    </a:ext>
                  </a:extLst>
                </a:gridCol>
              </a:tblGrid>
              <a:tr h="271091">
                <a:tc gridSpan="2">
                  <a:txBody>
                    <a:bodyPr/>
                    <a:lstStyle/>
                    <a:p>
                      <a:pPr algn="ctr" fontAlgn="ctr"/>
                      <a:r>
                        <a:rPr lang="en-US" sz="1800" b="1" u="none" strike="noStrike" dirty="0">
                          <a:effectLst/>
                          <a:latin typeface="Montserrat" panose="00000500000000000000"/>
                        </a:rPr>
                        <a:t>Our </a:t>
                      </a:r>
                      <a:r>
                        <a:rPr lang="en-US" sz="1800" b="1" u="none" strike="noStrike" dirty="0" smtClean="0">
                          <a:effectLst/>
                          <a:latin typeface="Montserrat" panose="00000500000000000000"/>
                        </a:rPr>
                        <a:t>Ambition</a:t>
                      </a:r>
                      <a:r>
                        <a:rPr lang="en-US" sz="1800" b="1" u="none" strike="noStrike" dirty="0">
                          <a:effectLst/>
                          <a:latin typeface="Montserrat" panose="00000500000000000000"/>
                        </a:rPr>
                        <a:t> </a:t>
                      </a:r>
                      <a:endParaRPr lang="en-US" sz="1800" b="1" i="0" u="none" strike="noStrike" dirty="0">
                        <a:solidFill>
                          <a:srgbClr val="000000"/>
                        </a:solidFill>
                        <a:effectLst/>
                        <a:latin typeface="Montserrat" panose="00000500000000000000"/>
                      </a:endParaRPr>
                    </a:p>
                  </a:txBody>
                  <a:tcPr marL="6270" marR="6270" marT="6270" marB="0" anchor="ctr">
                    <a:solidFill>
                      <a:schemeClr val="accent2">
                        <a:lumMod val="60000"/>
                        <a:lumOff val="40000"/>
                      </a:schemeClr>
                    </a:solidFill>
                  </a:tcPr>
                </a:tc>
                <a:tc hMerge="1">
                  <a:txBody>
                    <a:bodyPr/>
                    <a:lstStyle/>
                    <a:p>
                      <a:pPr algn="ctr" fontAlgn="ctr"/>
                      <a:endParaRPr lang="en-US" sz="1600" b="1" i="0" u="none" strike="noStrike" dirty="0">
                        <a:solidFill>
                          <a:srgbClr val="000000"/>
                        </a:solidFill>
                        <a:effectLst/>
                        <a:latin typeface="Montserrat" panose="00000500000000000000"/>
                      </a:endParaRPr>
                    </a:p>
                  </a:txBody>
                  <a:tcPr marL="6270" marR="6270" marT="6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fontAlgn="ctr"/>
                      <a:r>
                        <a:rPr lang="en-US" sz="1800" b="1" u="none" strike="noStrike" dirty="0">
                          <a:effectLst/>
                          <a:latin typeface="Montserrat" panose="00000500000000000000"/>
                        </a:rPr>
                        <a:t>Target </a:t>
                      </a:r>
                      <a:r>
                        <a:rPr lang="en-US" sz="1800" b="1" u="none" strike="noStrike" dirty="0" smtClean="0">
                          <a:effectLst/>
                          <a:latin typeface="Montserrat" panose="00000500000000000000"/>
                        </a:rPr>
                        <a:t>2027</a:t>
                      </a:r>
                      <a:endParaRPr lang="en-US" sz="1800" b="1" i="0" u="none" strike="noStrike" dirty="0">
                        <a:solidFill>
                          <a:srgbClr val="000000"/>
                        </a:solidFill>
                        <a:effectLst/>
                        <a:latin typeface="Montserrat" panose="00000500000000000000"/>
                      </a:endParaRPr>
                    </a:p>
                  </a:txBody>
                  <a:tcPr marL="6270" marR="6270" marT="6270" marB="0" anchor="ctr">
                    <a:solidFill>
                      <a:schemeClr val="accent2">
                        <a:lumMod val="60000"/>
                        <a:lumOff val="40000"/>
                      </a:schemeClr>
                    </a:solidFill>
                  </a:tcPr>
                </a:tc>
                <a:tc>
                  <a:txBody>
                    <a:bodyPr/>
                    <a:lstStyle/>
                    <a:p>
                      <a:pPr algn="ctr" fontAlgn="ctr"/>
                      <a:r>
                        <a:rPr lang="en-US" sz="1800" b="1" u="none" strike="noStrike" dirty="0">
                          <a:effectLst/>
                          <a:latin typeface="Montserrat" panose="00000500000000000000"/>
                        </a:rPr>
                        <a:t>Target </a:t>
                      </a:r>
                      <a:r>
                        <a:rPr lang="en-US" sz="1800" b="1" u="none" strike="noStrike" dirty="0" smtClean="0">
                          <a:effectLst/>
                          <a:latin typeface="Montserrat" panose="00000500000000000000"/>
                        </a:rPr>
                        <a:t>2035</a:t>
                      </a:r>
                      <a:endParaRPr lang="en-US" sz="1800" b="1" i="0" u="none" strike="noStrike" dirty="0">
                        <a:solidFill>
                          <a:srgbClr val="000000"/>
                        </a:solidFill>
                        <a:effectLst/>
                        <a:latin typeface="Montserrat" panose="00000500000000000000"/>
                      </a:endParaRPr>
                    </a:p>
                  </a:txBody>
                  <a:tcPr marL="6270" marR="6270" marT="6270" marB="0" anchor="ctr">
                    <a:solidFill>
                      <a:schemeClr val="accent2">
                        <a:lumMod val="60000"/>
                        <a:lumOff val="40000"/>
                      </a:schemeClr>
                    </a:solidFill>
                  </a:tcPr>
                </a:tc>
                <a:extLst>
                  <a:ext uri="{0D108BD9-81ED-4DB2-BD59-A6C34878D82A}">
                    <a16:rowId xmlns:a16="http://schemas.microsoft.com/office/drawing/2014/main" val="2162910289"/>
                  </a:ext>
                </a:extLst>
              </a:tr>
              <a:tr h="359435">
                <a:tc rowSpan="10">
                  <a:txBody>
                    <a:bodyPr/>
                    <a:lstStyle/>
                    <a:p>
                      <a:pPr algn="ctr" fontAlgn="ctr"/>
                      <a:r>
                        <a:rPr lang="en-US" sz="1200" b="1" u="none" strike="noStrike" dirty="0" smtClean="0">
                          <a:effectLst/>
                          <a:latin typeface="Montserrat" panose="00000500000000000000"/>
                        </a:rPr>
                        <a:t>Environment   </a:t>
                      </a:r>
                      <a:r>
                        <a:rPr lang="en-US" sz="1200" b="1" u="none" strike="noStrike" dirty="0">
                          <a:effectLst/>
                          <a:latin typeface="Montserrat" panose="00000500000000000000"/>
                        </a:rPr>
                        <a:t/>
                      </a:r>
                      <a:br>
                        <a:rPr lang="en-US" sz="1200" b="1" u="none" strike="noStrike" dirty="0">
                          <a:effectLst/>
                          <a:latin typeface="Montserrat" panose="00000500000000000000"/>
                        </a:rPr>
                      </a:br>
                      <a:r>
                        <a:rPr lang="en-US" sz="1200" b="1" u="none" strike="noStrike" dirty="0">
                          <a:effectLst/>
                          <a:latin typeface="Montserrat" panose="00000500000000000000"/>
                        </a:rPr>
                        <a:t/>
                      </a:r>
                      <a:br>
                        <a:rPr lang="en-US" sz="1200" b="1" u="none" strike="noStrike" dirty="0">
                          <a:effectLst/>
                          <a:latin typeface="Montserrat" panose="00000500000000000000"/>
                        </a:rPr>
                      </a:br>
                      <a:r>
                        <a:rPr lang="en-US" sz="1200" b="1" u="none" strike="noStrike" dirty="0">
                          <a:effectLst/>
                          <a:latin typeface="Montserrat" panose="00000500000000000000"/>
                        </a:rPr>
                        <a:t/>
                      </a:r>
                      <a:br>
                        <a:rPr lang="en-US" sz="1200" b="1" u="none" strike="noStrike" dirty="0">
                          <a:effectLst/>
                          <a:latin typeface="Montserrat" panose="00000500000000000000"/>
                        </a:rPr>
                      </a:br>
                      <a:endParaRPr lang="en-US" sz="1200" b="1" i="0" u="none" strike="noStrike" dirty="0">
                        <a:solidFill>
                          <a:srgbClr val="000000"/>
                        </a:solidFill>
                        <a:effectLst/>
                        <a:latin typeface="Montserrat" panose="00000500000000000000"/>
                      </a:endParaRPr>
                    </a:p>
                  </a:txBody>
                  <a:tcPr marL="6270" marR="6270" marT="6270" marB="0" anchor="ctr"/>
                </a:tc>
                <a:tc rowSpan="4">
                  <a:txBody>
                    <a:bodyPr/>
                    <a:lstStyle/>
                    <a:p>
                      <a:pPr algn="ctr" fontAlgn="ctr"/>
                      <a:r>
                        <a:rPr lang="en-US" sz="1200" u="none" strike="noStrike" dirty="0">
                          <a:effectLst/>
                          <a:latin typeface="Montserrat" panose="00000500000000000000"/>
                        </a:rPr>
                        <a:t>Carbon Neutrality</a:t>
                      </a:r>
                      <a:endParaRPr lang="en-US" sz="1200" b="0" i="0" u="none" strike="noStrike" dirty="0">
                        <a:solidFill>
                          <a:srgbClr val="000000"/>
                        </a:solidFill>
                        <a:effectLst/>
                        <a:latin typeface="Montserrat" panose="00000500000000000000"/>
                      </a:endParaRPr>
                    </a:p>
                  </a:txBody>
                  <a:tcPr marL="6270" marR="6270" marT="6270" marB="0" anchor="ctr"/>
                </a:tc>
                <a:tc>
                  <a:txBody>
                    <a:bodyPr/>
                    <a:lstStyle/>
                    <a:p>
                      <a:pPr marL="171450" indent="-171450" algn="just" fontAlgn="ctr">
                        <a:buFont typeface="Arial" panose="020B0604020202020204" pitchFamily="34" charset="0"/>
                        <a:buChar char="•"/>
                      </a:pPr>
                      <a:r>
                        <a:rPr lang="en-US" sz="1200" u="none" strike="noStrike" dirty="0">
                          <a:effectLst/>
                          <a:latin typeface="Montserrat" panose="00000500000000000000"/>
                        </a:rPr>
                        <a:t>10% of </a:t>
                      </a:r>
                      <a:r>
                        <a:rPr lang="en-US" sz="1200" u="none" strike="noStrike" dirty="0" smtClean="0">
                          <a:effectLst/>
                          <a:latin typeface="Montserrat" panose="00000500000000000000"/>
                        </a:rPr>
                        <a:t>renewable energy share </a:t>
                      </a:r>
                      <a:r>
                        <a:rPr lang="en-US" sz="1200" u="none" strike="noStrike" dirty="0">
                          <a:effectLst/>
                          <a:latin typeface="Montserrat" panose="00000500000000000000"/>
                        </a:rPr>
                        <a:t>(Power to Power</a:t>
                      </a:r>
                      <a:r>
                        <a:rPr lang="en-US" sz="1200" u="none" strike="noStrike" dirty="0" smtClean="0">
                          <a:effectLst/>
                          <a:latin typeface="Montserrat" panose="00000500000000000000"/>
                        </a:rPr>
                        <a:t>)</a:t>
                      </a:r>
                    </a:p>
                  </a:txBody>
                  <a:tcPr marL="6270" marR="6270" marT="6270" marB="0" anchor="ctr"/>
                </a:tc>
                <a:tc>
                  <a:txBody>
                    <a:bodyPr/>
                    <a:lstStyle/>
                    <a:p>
                      <a:pPr marL="171450" indent="-171450" algn="just" fontAlgn="ctr">
                        <a:buFont typeface="Arial" panose="020B0604020202020204" pitchFamily="34" charset="0"/>
                        <a:buChar char="•"/>
                      </a:pPr>
                      <a:r>
                        <a:rPr lang="en-US" sz="1200" u="none" strike="noStrike" dirty="0">
                          <a:effectLst/>
                          <a:latin typeface="Montserrat" panose="00000500000000000000"/>
                        </a:rPr>
                        <a:t>25% of </a:t>
                      </a:r>
                      <a:r>
                        <a:rPr lang="en-US" sz="1200" u="none" strike="noStrike" dirty="0" smtClean="0">
                          <a:effectLst/>
                          <a:latin typeface="Montserrat" panose="00000500000000000000"/>
                        </a:rPr>
                        <a:t>renewable energy share </a:t>
                      </a:r>
                      <a:r>
                        <a:rPr lang="en-US" sz="1200" u="none" strike="noStrike" dirty="0">
                          <a:effectLst/>
                          <a:latin typeface="Montserrat" panose="00000500000000000000"/>
                        </a:rPr>
                        <a:t>(Power to Power</a:t>
                      </a:r>
                      <a:r>
                        <a:rPr lang="en-US" sz="1200" u="none" strike="noStrike" dirty="0" smtClean="0">
                          <a:effectLst/>
                          <a:latin typeface="Montserrat" panose="00000500000000000000"/>
                        </a:rPr>
                        <a:t>)</a:t>
                      </a:r>
                    </a:p>
                  </a:txBody>
                  <a:tcPr marL="6270" marR="6270" marT="6270" marB="0" anchor="ctr"/>
                </a:tc>
                <a:extLst>
                  <a:ext uri="{0D108BD9-81ED-4DB2-BD59-A6C34878D82A}">
                    <a16:rowId xmlns:a16="http://schemas.microsoft.com/office/drawing/2014/main" val="165948732"/>
                  </a:ext>
                </a:extLst>
              </a:tr>
              <a:tr h="182746">
                <a:tc vMerge="1">
                  <a:txBody>
                    <a:bodyPr/>
                    <a:lstStyle/>
                    <a:p>
                      <a:endParaRPr lang="en-US"/>
                    </a:p>
                  </a:txBody>
                  <a:tcPr/>
                </a:tc>
                <a:tc vMerge="1">
                  <a:txBody>
                    <a:bodyPr/>
                    <a:lstStyle/>
                    <a:p>
                      <a:endParaRPr lang="en-US"/>
                    </a:p>
                  </a:txBody>
                  <a:tcPr/>
                </a:tc>
                <a:tc>
                  <a:txBody>
                    <a:bodyPr/>
                    <a:lstStyle/>
                    <a:p>
                      <a:pPr marL="171450" marR="0" indent="-171450" algn="just"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US" sz="1200" u="none" strike="noStrike" dirty="0" smtClean="0">
                          <a:effectLst/>
                          <a:latin typeface="Montserrat" panose="00000500000000000000"/>
                        </a:rPr>
                        <a:t>Reduce energy consumption by 15%</a:t>
                      </a:r>
                    </a:p>
                  </a:txBody>
                  <a:tcPr marL="6270" marR="6270" marT="6270" marB="0" anchor="ctr"/>
                </a:tc>
                <a:tc>
                  <a:txBody>
                    <a:bodyPr/>
                    <a:lstStyle/>
                    <a:p>
                      <a:pPr marL="171450" marR="0" indent="-171450" algn="just"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US" sz="1200" u="none" strike="noStrike" dirty="0" smtClean="0">
                          <a:effectLst/>
                          <a:latin typeface="Montserrat" panose="00000500000000000000"/>
                        </a:rPr>
                        <a:t>Reduce energy consumption by 30%</a:t>
                      </a:r>
                    </a:p>
                  </a:txBody>
                  <a:tcPr marL="6270" marR="6270" marT="6270" marB="0" anchor="ctr"/>
                </a:tc>
                <a:extLst>
                  <a:ext uri="{0D108BD9-81ED-4DB2-BD59-A6C34878D82A}">
                    <a16:rowId xmlns:a16="http://schemas.microsoft.com/office/drawing/2014/main" val="1999078655"/>
                  </a:ext>
                </a:extLst>
              </a:tr>
              <a:tr h="182746">
                <a:tc vMerge="1">
                  <a:txBody>
                    <a:bodyPr/>
                    <a:lstStyle/>
                    <a:p>
                      <a:endParaRPr lang="en-US"/>
                    </a:p>
                  </a:txBody>
                  <a:tcPr/>
                </a:tc>
                <a:tc vMerge="1">
                  <a:txBody>
                    <a:bodyPr/>
                    <a:lstStyle/>
                    <a:p>
                      <a:endParaRPr lang="en-US"/>
                    </a:p>
                  </a:txBody>
                  <a:tcPr/>
                </a:tc>
                <a:tc rowSpan="2">
                  <a:txBody>
                    <a:bodyPr/>
                    <a:lstStyle/>
                    <a:p>
                      <a:pPr marL="171450" marR="0" indent="-171450" algn="just"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US" sz="1200" u="none" strike="noStrike" dirty="0" smtClean="0">
                          <a:effectLst/>
                          <a:latin typeface="Montserrat" panose="00000500000000000000"/>
                        </a:rPr>
                        <a:t>Reduce carbon emissions by 15%</a:t>
                      </a:r>
                      <a:endParaRPr lang="en-US" sz="1200" b="0" i="0" u="none" strike="noStrike" dirty="0" smtClean="0">
                        <a:solidFill>
                          <a:srgbClr val="000000"/>
                        </a:solidFill>
                        <a:effectLst/>
                        <a:latin typeface="Montserrat" panose="00000500000000000000"/>
                      </a:endParaRPr>
                    </a:p>
                  </a:txBody>
                  <a:tcPr marL="6270" marR="6270" marT="6270" marB="0" anchor="ctr"/>
                </a:tc>
                <a:tc>
                  <a:txBody>
                    <a:bodyPr/>
                    <a:lstStyle/>
                    <a:p>
                      <a:pPr marL="171450" marR="0" indent="-171450" algn="just"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US" sz="1200" u="none" strike="noStrike" dirty="0" smtClean="0">
                          <a:effectLst/>
                          <a:latin typeface="Montserrat" panose="00000500000000000000"/>
                        </a:rPr>
                        <a:t>Reduce in Carbon emissions by 20%</a:t>
                      </a:r>
                    </a:p>
                  </a:txBody>
                  <a:tcPr marL="6270" marR="6270" marT="6270" marB="0" anchor="ctr"/>
                </a:tc>
                <a:extLst>
                  <a:ext uri="{0D108BD9-81ED-4DB2-BD59-A6C34878D82A}">
                    <a16:rowId xmlns:a16="http://schemas.microsoft.com/office/drawing/2014/main" val="3744956633"/>
                  </a:ext>
                </a:extLst>
              </a:tr>
              <a:tr h="182746">
                <a:tc vMerge="1">
                  <a:txBody>
                    <a:bodyPr/>
                    <a:lstStyle/>
                    <a:p>
                      <a:endParaRPr lang="en-US"/>
                    </a:p>
                  </a:txBody>
                  <a:tcPr/>
                </a:tc>
                <a:tc vMerge="1">
                  <a:txBody>
                    <a:bodyPr/>
                    <a:lstStyle/>
                    <a:p>
                      <a:endParaRPr lang="en-US"/>
                    </a:p>
                  </a:txBody>
                  <a:tcPr/>
                </a:tc>
                <a:tc vMerge="1">
                  <a:txBody>
                    <a:bodyPr/>
                    <a:lstStyle/>
                    <a:p>
                      <a:pPr marL="285750" indent="-285750" algn="l" fontAlgn="ctr">
                        <a:buFont typeface="Arial" panose="020B0604020202020204" pitchFamily="34" charset="0"/>
                        <a:buChar char="•"/>
                      </a:pPr>
                      <a:endParaRPr lang="en-US" sz="1200" b="0" i="0" u="none" strike="noStrike" dirty="0">
                        <a:solidFill>
                          <a:srgbClr val="000000"/>
                        </a:solidFill>
                        <a:effectLst/>
                        <a:latin typeface="Montserrat" panose="00000500000000000000"/>
                      </a:endParaRPr>
                    </a:p>
                  </a:txBody>
                  <a:tcPr marL="6270" marR="6270" marT="6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tcPr>
                </a:tc>
                <a:tc>
                  <a:txBody>
                    <a:bodyPr/>
                    <a:lstStyle/>
                    <a:p>
                      <a:pPr marL="171450" marR="0" indent="-171450" algn="just"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US" sz="1200" u="none" strike="noStrike" dirty="0" smtClean="0">
                          <a:effectLst/>
                          <a:latin typeface="Montserrat" panose="00000500000000000000"/>
                        </a:rPr>
                        <a:t>Net Zero mission of the industry</a:t>
                      </a:r>
                      <a:endParaRPr lang="en-US" sz="1200" b="0" i="0" u="none" strike="noStrike" dirty="0" smtClean="0">
                        <a:solidFill>
                          <a:srgbClr val="000000"/>
                        </a:solidFill>
                        <a:effectLst/>
                        <a:latin typeface="Montserrat" panose="00000500000000000000"/>
                      </a:endParaRPr>
                    </a:p>
                  </a:txBody>
                  <a:tcPr marL="6270" marR="6270" marT="6270" marB="0" anchor="ctr"/>
                </a:tc>
                <a:extLst>
                  <a:ext uri="{0D108BD9-81ED-4DB2-BD59-A6C34878D82A}">
                    <a16:rowId xmlns:a16="http://schemas.microsoft.com/office/drawing/2014/main" val="1728953171"/>
                  </a:ext>
                </a:extLst>
              </a:tr>
              <a:tr h="182746">
                <a:tc vMerge="1">
                  <a:txBody>
                    <a:bodyPr/>
                    <a:lstStyle/>
                    <a:p>
                      <a:endParaRPr lang="en-US"/>
                    </a:p>
                  </a:txBody>
                  <a:tcPr/>
                </a:tc>
                <a:tc rowSpan="3">
                  <a:txBody>
                    <a:bodyPr/>
                    <a:lstStyle/>
                    <a:p>
                      <a:pPr algn="ctr" fontAlgn="ctr"/>
                      <a:r>
                        <a:rPr lang="en-US" sz="1200" u="none" strike="noStrike" dirty="0">
                          <a:effectLst/>
                          <a:latin typeface="Montserrat" panose="00000500000000000000"/>
                        </a:rPr>
                        <a:t>Water Stewardship</a:t>
                      </a:r>
                      <a:endParaRPr lang="en-US" sz="1200" b="0" i="0" u="none" strike="noStrike" dirty="0">
                        <a:solidFill>
                          <a:srgbClr val="000000"/>
                        </a:solidFill>
                        <a:effectLst/>
                        <a:latin typeface="Montserrat" panose="00000500000000000000"/>
                      </a:endParaRPr>
                    </a:p>
                  </a:txBody>
                  <a:tcPr marL="6270" marR="6270" marT="6270" marB="0" anchor="ctr"/>
                </a:tc>
                <a:tc>
                  <a:txBody>
                    <a:bodyPr/>
                    <a:lstStyle/>
                    <a:p>
                      <a:pPr marL="171450" indent="-171450" algn="just" fontAlgn="ctr">
                        <a:buFont typeface="Arial" panose="020B0604020202020204" pitchFamily="34" charset="0"/>
                        <a:buChar char="•"/>
                      </a:pPr>
                      <a:r>
                        <a:rPr lang="en-US" sz="1200" u="none" strike="noStrike" dirty="0">
                          <a:effectLst/>
                          <a:latin typeface="Montserrat" panose="00000500000000000000"/>
                        </a:rPr>
                        <a:t>Water usage reduction by 7</a:t>
                      </a:r>
                      <a:r>
                        <a:rPr lang="en-US" sz="1200" u="none" strike="noStrike" dirty="0" smtClean="0">
                          <a:effectLst/>
                          <a:latin typeface="Montserrat" panose="00000500000000000000"/>
                        </a:rPr>
                        <a:t>%</a:t>
                      </a:r>
                    </a:p>
                  </a:txBody>
                  <a:tcPr marL="6270" marR="6270" marT="6270" marB="0" anchor="ctr"/>
                </a:tc>
                <a:tc rowSpan="2">
                  <a:txBody>
                    <a:bodyPr/>
                    <a:lstStyle/>
                    <a:p>
                      <a:pPr marL="171450" indent="-171450" algn="just" fontAlgn="ctr">
                        <a:buFont typeface="Arial" panose="020B0604020202020204" pitchFamily="34" charset="0"/>
                        <a:buChar char="•"/>
                      </a:pPr>
                      <a:r>
                        <a:rPr lang="en-US" sz="1200" u="none" strike="noStrike" dirty="0">
                          <a:effectLst/>
                          <a:latin typeface="Montserrat" panose="00000500000000000000"/>
                        </a:rPr>
                        <a:t>Water usage reduction by 20</a:t>
                      </a:r>
                      <a:r>
                        <a:rPr lang="en-US" sz="1200" u="none" strike="noStrike" dirty="0" smtClean="0">
                          <a:effectLst/>
                          <a:latin typeface="Montserrat" panose="00000500000000000000"/>
                        </a:rPr>
                        <a:t>%</a:t>
                      </a:r>
                    </a:p>
                  </a:txBody>
                  <a:tcPr marL="6270" marR="6270" marT="6270" marB="0" anchor="ctr"/>
                </a:tc>
                <a:extLst>
                  <a:ext uri="{0D108BD9-81ED-4DB2-BD59-A6C34878D82A}">
                    <a16:rowId xmlns:a16="http://schemas.microsoft.com/office/drawing/2014/main" val="3460871189"/>
                  </a:ext>
                </a:extLst>
              </a:tr>
              <a:tr h="56033">
                <a:tc vMerge="1">
                  <a:txBody>
                    <a:bodyPr/>
                    <a:lstStyle/>
                    <a:p>
                      <a:endParaRPr lang="en-US"/>
                    </a:p>
                  </a:txBody>
                  <a:tcPr/>
                </a:tc>
                <a:tc vMerge="1">
                  <a:txBody>
                    <a:bodyPr/>
                    <a:lstStyle/>
                    <a:p>
                      <a:endParaRPr lang="en-US"/>
                    </a:p>
                  </a:txBody>
                  <a:tcPr/>
                </a:tc>
                <a:tc rowSpan="2">
                  <a:txBody>
                    <a:bodyPr/>
                    <a:lstStyle/>
                    <a:p>
                      <a:pPr marL="171450" marR="0" indent="-171450" algn="just"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US" sz="1200" u="none" strike="noStrike" dirty="0" smtClean="0">
                          <a:effectLst/>
                          <a:latin typeface="Montserrat" panose="00000500000000000000"/>
                        </a:rPr>
                        <a:t>Increase water reuse/recycle by 25% </a:t>
                      </a:r>
                      <a:endParaRPr lang="en-US" sz="1200" b="0" i="0" u="none" strike="noStrike" dirty="0" smtClean="0">
                        <a:solidFill>
                          <a:srgbClr val="000000"/>
                        </a:solidFill>
                        <a:effectLst/>
                        <a:latin typeface="Montserrat" panose="00000500000000000000"/>
                      </a:endParaRPr>
                    </a:p>
                  </a:txBody>
                  <a:tcPr marL="6270" marR="6270" marT="6270" marB="0" anchor="ctr"/>
                </a:tc>
                <a:tc vMerge="1">
                  <a:txBody>
                    <a:bodyPr/>
                    <a:lstStyle/>
                    <a:p>
                      <a:endParaRPr lang="en-US"/>
                    </a:p>
                  </a:txBody>
                  <a:tcPr/>
                </a:tc>
                <a:extLst>
                  <a:ext uri="{0D108BD9-81ED-4DB2-BD59-A6C34878D82A}">
                    <a16:rowId xmlns:a16="http://schemas.microsoft.com/office/drawing/2014/main" val="4047879676"/>
                  </a:ext>
                </a:extLst>
              </a:tr>
              <a:tr h="182746">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171450" marR="0" indent="-171450" algn="just"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US" sz="1200" u="none" strike="noStrike" dirty="0" smtClean="0">
                          <a:effectLst/>
                          <a:latin typeface="Montserrat" panose="00000500000000000000"/>
                        </a:rPr>
                        <a:t>Increase water reuse/recycle by 50%</a:t>
                      </a:r>
                      <a:endParaRPr lang="en-US" sz="1200" b="0" i="0" u="none" strike="noStrike" dirty="0" smtClean="0">
                        <a:solidFill>
                          <a:srgbClr val="000000"/>
                        </a:solidFill>
                        <a:effectLst/>
                        <a:latin typeface="Montserrat" panose="00000500000000000000"/>
                      </a:endParaRPr>
                    </a:p>
                  </a:txBody>
                  <a:tcPr marL="6270" marR="6270" marT="6270" marB="0" anchor="ctr"/>
                </a:tc>
                <a:extLst>
                  <a:ext uri="{0D108BD9-81ED-4DB2-BD59-A6C34878D82A}">
                    <a16:rowId xmlns:a16="http://schemas.microsoft.com/office/drawing/2014/main" val="3357086552"/>
                  </a:ext>
                </a:extLst>
              </a:tr>
              <a:tr h="182746">
                <a:tc vMerge="1">
                  <a:txBody>
                    <a:bodyPr/>
                    <a:lstStyle/>
                    <a:p>
                      <a:endParaRPr lang="en-US"/>
                    </a:p>
                  </a:txBody>
                  <a:tcPr/>
                </a:tc>
                <a:tc rowSpan="3">
                  <a:txBody>
                    <a:bodyPr/>
                    <a:lstStyle/>
                    <a:p>
                      <a:pPr algn="ctr" fontAlgn="ctr"/>
                      <a:r>
                        <a:rPr lang="en-US" sz="1200" u="none" strike="noStrike" dirty="0">
                          <a:effectLst/>
                          <a:latin typeface="Montserrat" panose="00000500000000000000"/>
                        </a:rPr>
                        <a:t>Waste Minimization</a:t>
                      </a:r>
                      <a:endParaRPr lang="en-US" sz="1200" b="0" i="0" u="none" strike="noStrike" dirty="0">
                        <a:solidFill>
                          <a:srgbClr val="000000"/>
                        </a:solidFill>
                        <a:effectLst/>
                        <a:latin typeface="Montserrat" panose="00000500000000000000"/>
                      </a:endParaRPr>
                    </a:p>
                  </a:txBody>
                  <a:tcPr marL="6270" marR="6270" marT="6270" marB="0" anchor="ctr"/>
                </a:tc>
                <a:tc>
                  <a:txBody>
                    <a:bodyPr/>
                    <a:lstStyle/>
                    <a:p>
                      <a:pPr marL="171450" indent="-171450" algn="just" fontAlgn="ctr">
                        <a:buFont typeface="Arial" panose="020B0604020202020204" pitchFamily="34" charset="0"/>
                        <a:buChar char="•"/>
                      </a:pPr>
                      <a:r>
                        <a:rPr lang="en-US" sz="1200" u="none" strike="noStrike" dirty="0">
                          <a:effectLst/>
                          <a:latin typeface="Montserrat" panose="00000500000000000000"/>
                        </a:rPr>
                        <a:t>Reduce waste generation by 15</a:t>
                      </a:r>
                      <a:r>
                        <a:rPr lang="en-US" sz="1200" u="none" strike="noStrike" dirty="0" smtClean="0">
                          <a:effectLst/>
                          <a:latin typeface="Montserrat" panose="00000500000000000000"/>
                        </a:rPr>
                        <a:t>%</a:t>
                      </a:r>
                    </a:p>
                  </a:txBody>
                  <a:tcPr marL="6270" marR="6270" marT="6270" marB="0" anchor="ctr"/>
                </a:tc>
                <a:tc>
                  <a:txBody>
                    <a:bodyPr/>
                    <a:lstStyle/>
                    <a:p>
                      <a:pPr marL="171450" indent="-171450" algn="just" fontAlgn="ctr">
                        <a:buFont typeface="Arial" panose="020B0604020202020204" pitchFamily="34" charset="0"/>
                        <a:buChar char="•"/>
                      </a:pPr>
                      <a:r>
                        <a:rPr lang="en-US" sz="1200" u="none" strike="noStrike" dirty="0">
                          <a:effectLst/>
                          <a:latin typeface="Montserrat" panose="00000500000000000000"/>
                        </a:rPr>
                        <a:t>Reduce waste generation by 30</a:t>
                      </a:r>
                      <a:r>
                        <a:rPr lang="en-US" sz="1200" u="none" strike="noStrike" dirty="0" smtClean="0">
                          <a:effectLst/>
                          <a:latin typeface="Montserrat" panose="00000500000000000000"/>
                        </a:rPr>
                        <a:t>%</a:t>
                      </a:r>
                    </a:p>
                  </a:txBody>
                  <a:tcPr marL="6270" marR="6270" marT="6270" marB="0" anchor="ctr"/>
                </a:tc>
                <a:extLst>
                  <a:ext uri="{0D108BD9-81ED-4DB2-BD59-A6C34878D82A}">
                    <a16:rowId xmlns:a16="http://schemas.microsoft.com/office/drawing/2014/main" val="3996649975"/>
                  </a:ext>
                </a:extLst>
              </a:tr>
              <a:tr h="203684">
                <a:tc vMerge="1">
                  <a:txBody>
                    <a:bodyPr/>
                    <a:lstStyle/>
                    <a:p>
                      <a:endParaRPr lang="en-US"/>
                    </a:p>
                  </a:txBody>
                  <a:tcPr/>
                </a:tc>
                <a:tc vMerge="1">
                  <a:txBody>
                    <a:bodyPr/>
                    <a:lstStyle/>
                    <a:p>
                      <a:endParaRPr lang="en-US"/>
                    </a:p>
                  </a:txBody>
                  <a:tcPr/>
                </a:tc>
                <a:tc>
                  <a:txBody>
                    <a:bodyPr/>
                    <a:lstStyle/>
                    <a:p>
                      <a:pPr marL="171450" marR="0" indent="-171450" algn="just"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US" sz="1200" u="none" strike="noStrike" dirty="0" smtClean="0">
                          <a:effectLst/>
                          <a:latin typeface="Montserrat" panose="00000500000000000000"/>
                        </a:rPr>
                        <a:t>50% Coprocessing of Hazardous Waste</a:t>
                      </a:r>
                    </a:p>
                  </a:txBody>
                  <a:tcPr marL="6270" marR="6270" marT="6270" marB="0" anchor="ctr"/>
                </a:tc>
                <a:tc>
                  <a:txBody>
                    <a:bodyPr/>
                    <a:lstStyle/>
                    <a:p>
                      <a:pPr marL="171450" marR="0" indent="-171450" algn="just"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US" sz="1200" u="none" strike="noStrike" dirty="0" smtClean="0">
                          <a:effectLst/>
                          <a:latin typeface="Montserrat" panose="00000500000000000000"/>
                        </a:rPr>
                        <a:t>100% Coprocessing of Hazardous Waste</a:t>
                      </a:r>
                    </a:p>
                  </a:txBody>
                  <a:tcPr marL="6270" marR="6270" marT="6270" marB="0" anchor="ctr"/>
                </a:tc>
                <a:extLst>
                  <a:ext uri="{0D108BD9-81ED-4DB2-BD59-A6C34878D82A}">
                    <a16:rowId xmlns:a16="http://schemas.microsoft.com/office/drawing/2014/main" val="2680696886"/>
                  </a:ext>
                </a:extLst>
              </a:tr>
              <a:tr h="359435">
                <a:tc vMerge="1">
                  <a:txBody>
                    <a:bodyPr/>
                    <a:lstStyle/>
                    <a:p>
                      <a:endParaRPr lang="en-US"/>
                    </a:p>
                  </a:txBody>
                  <a:tcPr/>
                </a:tc>
                <a:tc vMerge="1">
                  <a:txBody>
                    <a:bodyPr/>
                    <a:lstStyle/>
                    <a:p>
                      <a:endParaRPr lang="en-US"/>
                    </a:p>
                  </a:txBody>
                  <a:tcPr/>
                </a:tc>
                <a:tc>
                  <a:txBody>
                    <a:bodyPr/>
                    <a:lstStyle/>
                    <a:p>
                      <a:pPr marL="171450" marR="0" indent="-171450" algn="just"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US" sz="1200" u="none" strike="noStrike" dirty="0" smtClean="0">
                          <a:effectLst/>
                          <a:latin typeface="Montserrat" panose="00000500000000000000"/>
                        </a:rPr>
                        <a:t>100% reuse and recycle /reuse of non-hazardous waste</a:t>
                      </a:r>
                      <a:endParaRPr lang="en-US" sz="1200" b="0" i="0" u="none" strike="noStrike" dirty="0" smtClean="0">
                        <a:solidFill>
                          <a:srgbClr val="000000"/>
                        </a:solidFill>
                        <a:effectLst/>
                        <a:latin typeface="Montserrat" panose="00000500000000000000"/>
                      </a:endParaRPr>
                    </a:p>
                  </a:txBody>
                  <a:tcPr marL="6270" marR="6270" marT="6270" marB="0" anchor="ctr"/>
                </a:tc>
                <a:tc>
                  <a:txBody>
                    <a:bodyPr/>
                    <a:lstStyle/>
                    <a:p>
                      <a:pPr marL="171450" marR="0" indent="-171450" algn="just"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US" sz="1200" u="none" strike="noStrike" dirty="0" smtClean="0">
                          <a:effectLst/>
                          <a:latin typeface="Montserrat" panose="00000500000000000000"/>
                        </a:rPr>
                        <a:t>Zero waste to landfill by year 2030</a:t>
                      </a:r>
                      <a:endParaRPr lang="en-US" sz="1200" b="0" i="0" u="none" strike="noStrike" dirty="0" smtClean="0">
                        <a:solidFill>
                          <a:srgbClr val="000000"/>
                        </a:solidFill>
                        <a:effectLst/>
                        <a:latin typeface="Montserrat" panose="00000500000000000000"/>
                      </a:endParaRPr>
                    </a:p>
                  </a:txBody>
                  <a:tcPr marL="6270" marR="6270" marT="6270" marB="0" anchor="ctr"/>
                </a:tc>
                <a:extLst>
                  <a:ext uri="{0D108BD9-81ED-4DB2-BD59-A6C34878D82A}">
                    <a16:rowId xmlns:a16="http://schemas.microsoft.com/office/drawing/2014/main" val="1705292978"/>
                  </a:ext>
                </a:extLst>
              </a:tr>
              <a:tr h="359435">
                <a:tc rowSpan="3">
                  <a:txBody>
                    <a:bodyPr/>
                    <a:lstStyle/>
                    <a:p>
                      <a:pPr algn="ctr" fontAlgn="ctr"/>
                      <a:r>
                        <a:rPr lang="en-US" sz="1200" b="1" u="none" strike="noStrike" dirty="0">
                          <a:effectLst/>
                          <a:latin typeface="Montserrat" panose="00000500000000000000"/>
                        </a:rPr>
                        <a:t>Social</a:t>
                      </a:r>
                      <a:endParaRPr lang="en-US" sz="1200" b="1" i="0" u="none" strike="noStrike" dirty="0">
                        <a:solidFill>
                          <a:srgbClr val="000000"/>
                        </a:solidFill>
                        <a:effectLst/>
                        <a:latin typeface="Montserrat" panose="00000500000000000000"/>
                      </a:endParaRPr>
                    </a:p>
                  </a:txBody>
                  <a:tcPr marL="6270" marR="6270" marT="6270" marB="0" anchor="ctr"/>
                </a:tc>
                <a:tc>
                  <a:txBody>
                    <a:bodyPr/>
                    <a:lstStyle/>
                    <a:p>
                      <a:pPr algn="ctr" fontAlgn="ctr"/>
                      <a:r>
                        <a:rPr lang="en-US" sz="1200" u="none" strike="noStrike" dirty="0">
                          <a:effectLst/>
                          <a:latin typeface="Montserrat" panose="00000500000000000000"/>
                        </a:rPr>
                        <a:t>Women </a:t>
                      </a:r>
                      <a:r>
                        <a:rPr lang="en-US" sz="1200" u="none" strike="noStrike" dirty="0" smtClean="0">
                          <a:effectLst/>
                          <a:latin typeface="Montserrat" panose="00000500000000000000"/>
                        </a:rPr>
                        <a:t>Empowerment</a:t>
                      </a:r>
                      <a:endParaRPr lang="en-US" sz="1200" b="0" i="0" u="none" strike="noStrike" dirty="0">
                        <a:solidFill>
                          <a:srgbClr val="000000"/>
                        </a:solidFill>
                        <a:effectLst/>
                        <a:latin typeface="Montserrat" panose="00000500000000000000"/>
                      </a:endParaRPr>
                    </a:p>
                  </a:txBody>
                  <a:tcPr marL="6270" marR="6270" marT="6270" marB="0" anchor="ctr"/>
                </a:tc>
                <a:tc>
                  <a:txBody>
                    <a:bodyPr/>
                    <a:lstStyle/>
                    <a:p>
                      <a:pPr marL="171450" indent="-171450" algn="just" fontAlgn="ctr">
                        <a:buFont typeface="Arial" panose="020B0604020202020204" pitchFamily="34" charset="0"/>
                        <a:buChar char="•"/>
                      </a:pPr>
                      <a:r>
                        <a:rPr lang="en-US" sz="1200" u="none" strike="noStrike" dirty="0" smtClean="0">
                          <a:effectLst/>
                          <a:latin typeface="Montserrat" panose="00000500000000000000"/>
                        </a:rPr>
                        <a:t>10</a:t>
                      </a:r>
                      <a:r>
                        <a:rPr lang="en-US" sz="1200" u="none" strike="noStrike" dirty="0">
                          <a:effectLst/>
                          <a:latin typeface="Montserrat" panose="00000500000000000000"/>
                        </a:rPr>
                        <a:t>% Women employment out of </a:t>
                      </a:r>
                      <a:r>
                        <a:rPr lang="en-US" sz="1200" u="none" strike="noStrike" dirty="0" smtClean="0">
                          <a:effectLst/>
                          <a:latin typeface="Montserrat" panose="00000500000000000000"/>
                        </a:rPr>
                        <a:t>total</a:t>
                      </a:r>
                    </a:p>
                  </a:txBody>
                  <a:tcPr marL="6270" marR="6270" marT="6270" marB="0" anchor="ctr"/>
                </a:tc>
                <a:tc>
                  <a:txBody>
                    <a:bodyPr/>
                    <a:lstStyle/>
                    <a:p>
                      <a:pPr marL="171450" indent="-171450" algn="just" fontAlgn="ctr">
                        <a:buFont typeface="Arial" panose="020B0604020202020204" pitchFamily="34" charset="0"/>
                        <a:buChar char="•"/>
                      </a:pPr>
                      <a:r>
                        <a:rPr lang="en-US" sz="1200" u="none" strike="noStrike" dirty="0">
                          <a:effectLst/>
                          <a:latin typeface="Montserrat" panose="00000500000000000000"/>
                        </a:rPr>
                        <a:t>Women Empowerment - 30% Women employment out of </a:t>
                      </a:r>
                      <a:r>
                        <a:rPr lang="en-US" sz="1200" u="none" strike="noStrike" dirty="0" smtClean="0">
                          <a:effectLst/>
                          <a:latin typeface="Montserrat" panose="00000500000000000000"/>
                        </a:rPr>
                        <a:t>total</a:t>
                      </a:r>
                    </a:p>
                  </a:txBody>
                  <a:tcPr marL="6270" marR="6270" marT="6270" marB="0" anchor="ctr"/>
                </a:tc>
                <a:extLst>
                  <a:ext uri="{0D108BD9-81ED-4DB2-BD59-A6C34878D82A}">
                    <a16:rowId xmlns:a16="http://schemas.microsoft.com/office/drawing/2014/main" val="3479585123"/>
                  </a:ext>
                </a:extLst>
              </a:tr>
              <a:tr h="359435">
                <a:tc vMerge="1">
                  <a:txBody>
                    <a:bodyPr/>
                    <a:lstStyle/>
                    <a:p>
                      <a:endParaRPr lang="en-US"/>
                    </a:p>
                  </a:txBody>
                  <a:tcPr/>
                </a:tc>
                <a:tc>
                  <a:txBody>
                    <a:bodyPr/>
                    <a:lstStyle/>
                    <a:p>
                      <a:pPr algn="ctr" fontAlgn="ctr"/>
                      <a:r>
                        <a:rPr lang="en-US" sz="1200" u="none" strike="noStrike" dirty="0" smtClean="0">
                          <a:effectLst/>
                          <a:latin typeface="Montserrat" panose="00000500000000000000"/>
                        </a:rPr>
                        <a:t>Training &amp; Development </a:t>
                      </a:r>
                      <a:endParaRPr lang="en-US" sz="1200" b="0" i="0" u="none" strike="noStrike" dirty="0">
                        <a:solidFill>
                          <a:srgbClr val="000000"/>
                        </a:solidFill>
                        <a:effectLst/>
                        <a:latin typeface="Montserrat" panose="00000500000000000000"/>
                      </a:endParaRPr>
                    </a:p>
                  </a:txBody>
                  <a:tcPr marL="6270" marR="6270" marT="6270" marB="0" anchor="ctr"/>
                </a:tc>
                <a:tc>
                  <a:txBody>
                    <a:bodyPr/>
                    <a:lstStyle/>
                    <a:p>
                      <a:pPr marL="171450" marR="0" indent="-171450" algn="just"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US" sz="1200" u="none" strike="noStrike" dirty="0" smtClean="0">
                          <a:effectLst/>
                          <a:latin typeface="Montserrat" panose="00000500000000000000"/>
                        </a:rPr>
                        <a:t>30 hours of training per employee/year</a:t>
                      </a:r>
                    </a:p>
                  </a:txBody>
                  <a:tcPr marL="6270" marR="6270" marT="6270" marB="0" anchor="ctr"/>
                </a:tc>
                <a:tc>
                  <a:txBody>
                    <a:bodyPr/>
                    <a:lstStyle/>
                    <a:p>
                      <a:pPr marL="171450" marR="0" indent="-171450" algn="just"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US" sz="1200" u="none" strike="noStrike" dirty="0" smtClean="0">
                          <a:effectLst/>
                          <a:latin typeface="Montserrat" panose="00000500000000000000"/>
                        </a:rPr>
                        <a:t>Training &amp; Development - 50 hours of training per employee/year</a:t>
                      </a:r>
                    </a:p>
                  </a:txBody>
                  <a:tcPr marL="6270" marR="6270" marT="6270" marB="0" anchor="ctr"/>
                </a:tc>
                <a:extLst>
                  <a:ext uri="{0D108BD9-81ED-4DB2-BD59-A6C34878D82A}">
                    <a16:rowId xmlns:a16="http://schemas.microsoft.com/office/drawing/2014/main" val="2321363990"/>
                  </a:ext>
                </a:extLst>
              </a:tr>
              <a:tr h="359435">
                <a:tc vMerge="1">
                  <a:txBody>
                    <a:bodyPr/>
                    <a:lstStyle/>
                    <a:p>
                      <a:endParaRPr lang="en-US"/>
                    </a:p>
                  </a:txBody>
                  <a:tcPr/>
                </a:tc>
                <a:tc>
                  <a:txBody>
                    <a:bodyPr/>
                    <a:lstStyle/>
                    <a:p>
                      <a:pPr algn="ctr" fontAlgn="ctr"/>
                      <a:r>
                        <a:rPr lang="en-US" sz="1200" u="none" strike="noStrike" dirty="0" smtClean="0">
                          <a:effectLst/>
                          <a:latin typeface="Montserrat" panose="00000500000000000000"/>
                        </a:rPr>
                        <a:t>Zero Accident/Zero harm</a:t>
                      </a:r>
                      <a:endParaRPr lang="en-US" sz="1200" b="0" i="0" u="none" strike="noStrike" dirty="0">
                        <a:solidFill>
                          <a:srgbClr val="000000"/>
                        </a:solidFill>
                        <a:effectLst/>
                        <a:latin typeface="Montserrat" panose="00000500000000000000"/>
                      </a:endParaRPr>
                    </a:p>
                  </a:txBody>
                  <a:tcPr marL="6270" marR="6270" marT="6270" marB="0" anchor="ctr"/>
                </a:tc>
                <a:tc>
                  <a:txBody>
                    <a:bodyPr/>
                    <a:lstStyle/>
                    <a:p>
                      <a:pPr marL="171450" marR="0" indent="-171450" algn="just"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US" sz="1200" u="none" strike="noStrike" dirty="0" smtClean="0">
                          <a:effectLst/>
                          <a:latin typeface="Montserrat" panose="00000500000000000000"/>
                        </a:rPr>
                        <a:t>Zero Accident / Zero Harm</a:t>
                      </a:r>
                    </a:p>
                  </a:txBody>
                  <a:tcPr marL="6270" marR="6270" marT="6270" marB="0" anchor="ctr"/>
                </a:tc>
                <a:tc>
                  <a:txBody>
                    <a:bodyPr/>
                    <a:lstStyle/>
                    <a:p>
                      <a:pPr marL="171450" marR="0" indent="-171450" algn="just"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US" sz="1200" u="none" strike="noStrike" dirty="0" smtClean="0">
                          <a:effectLst/>
                          <a:latin typeface="Montserrat" panose="00000500000000000000"/>
                        </a:rPr>
                        <a:t>Zero Accident / Zero Harm</a:t>
                      </a:r>
                      <a:endParaRPr lang="en-US" sz="1200" b="0" i="0" u="none" strike="noStrike" dirty="0" smtClean="0">
                        <a:solidFill>
                          <a:srgbClr val="000000"/>
                        </a:solidFill>
                        <a:effectLst/>
                        <a:latin typeface="Montserrat" panose="00000500000000000000"/>
                      </a:endParaRPr>
                    </a:p>
                  </a:txBody>
                  <a:tcPr marL="6270" marR="6270" marT="6270" marB="0" anchor="ctr"/>
                </a:tc>
                <a:extLst>
                  <a:ext uri="{0D108BD9-81ED-4DB2-BD59-A6C34878D82A}">
                    <a16:rowId xmlns:a16="http://schemas.microsoft.com/office/drawing/2014/main" val="1431347"/>
                  </a:ext>
                </a:extLst>
              </a:tr>
              <a:tr h="536123">
                <a:tc rowSpan="2">
                  <a:txBody>
                    <a:bodyPr/>
                    <a:lstStyle/>
                    <a:p>
                      <a:pPr algn="ctr" fontAlgn="ctr"/>
                      <a:r>
                        <a:rPr lang="en-US" sz="1200" b="1" u="none" strike="noStrike" dirty="0">
                          <a:effectLst/>
                          <a:latin typeface="Montserrat" panose="00000500000000000000"/>
                        </a:rPr>
                        <a:t>Governance</a:t>
                      </a:r>
                      <a:endParaRPr lang="en-US" sz="1200" b="1" i="0" u="none" strike="noStrike" dirty="0">
                        <a:solidFill>
                          <a:srgbClr val="000000"/>
                        </a:solidFill>
                        <a:effectLst/>
                        <a:latin typeface="Montserrat" panose="00000500000000000000"/>
                      </a:endParaRPr>
                    </a:p>
                  </a:txBody>
                  <a:tcPr marL="6270" marR="6270" marT="6270" marB="0" anchor="ctr"/>
                </a:tc>
                <a:tc>
                  <a:txBody>
                    <a:bodyPr/>
                    <a:lstStyle/>
                    <a:p>
                      <a:pPr algn="ctr" fontAlgn="ctr"/>
                      <a:r>
                        <a:rPr lang="en-US" sz="1200" u="none" strike="noStrike" dirty="0" smtClean="0">
                          <a:effectLst/>
                          <a:latin typeface="Montserrat" panose="00000500000000000000"/>
                        </a:rPr>
                        <a:t>   </a:t>
                      </a:r>
                    </a:p>
                    <a:p>
                      <a:pPr algn="ctr" fontAlgn="ctr"/>
                      <a:r>
                        <a:rPr lang="en-US" sz="1200" u="none" strike="noStrike" dirty="0" smtClean="0">
                          <a:effectLst/>
                          <a:latin typeface="Montserrat" panose="00000500000000000000"/>
                        </a:rPr>
                        <a:t>   IT Policies</a:t>
                      </a:r>
                    </a:p>
                    <a:p>
                      <a:pPr algn="ctr" fontAlgn="ctr"/>
                      <a:endParaRPr lang="en-US" sz="1200" b="0" i="0" u="none" strike="noStrike" dirty="0" smtClean="0">
                        <a:solidFill>
                          <a:srgbClr val="000000"/>
                        </a:solidFill>
                        <a:effectLst/>
                        <a:latin typeface="Montserrat" panose="00000500000000000000"/>
                      </a:endParaRPr>
                    </a:p>
                  </a:txBody>
                  <a:tcPr marL="6270" marR="6270" marT="6270" marB="0" anchor="ctr"/>
                </a:tc>
                <a:tc>
                  <a:txBody>
                    <a:bodyPr/>
                    <a:lstStyle/>
                    <a:p>
                      <a:pPr marL="171450" indent="-171450" algn="just" fontAlgn="ctr">
                        <a:buFont typeface="Arial" panose="020B0604020202020204" pitchFamily="34" charset="0"/>
                        <a:buChar char="•"/>
                      </a:pPr>
                      <a:r>
                        <a:rPr lang="en-US" sz="1200" u="none" strike="noStrike" dirty="0">
                          <a:effectLst/>
                          <a:latin typeface="Montserrat" panose="00000500000000000000"/>
                        </a:rPr>
                        <a:t>Zero incidents on data breach / loss of </a:t>
                      </a:r>
                      <a:r>
                        <a:rPr lang="en-US" sz="1200" u="none" strike="noStrike" dirty="0" smtClean="0">
                          <a:effectLst/>
                          <a:latin typeface="Montserrat" panose="00000500000000000000"/>
                        </a:rPr>
                        <a:t>data</a:t>
                      </a:r>
                    </a:p>
                  </a:txBody>
                  <a:tcPr marL="6270" marR="6270" marT="6270" marB="0" anchor="ctr"/>
                </a:tc>
                <a:tc>
                  <a:txBody>
                    <a:bodyPr/>
                    <a:lstStyle/>
                    <a:p>
                      <a:pPr marL="171450" indent="-171450" algn="just" fontAlgn="ctr">
                        <a:buFont typeface="Arial" panose="020B0604020202020204" pitchFamily="34" charset="0"/>
                        <a:buChar char="•"/>
                      </a:pPr>
                      <a:r>
                        <a:rPr lang="en-US" sz="1200" u="none" strike="noStrike" dirty="0">
                          <a:effectLst/>
                          <a:latin typeface="Montserrat" panose="00000500000000000000"/>
                        </a:rPr>
                        <a:t>Zero incidents on data breach / loss of </a:t>
                      </a:r>
                      <a:r>
                        <a:rPr lang="en-US" sz="1200" u="none" strike="noStrike" dirty="0" smtClean="0">
                          <a:effectLst/>
                          <a:latin typeface="Montserrat" panose="00000500000000000000"/>
                        </a:rPr>
                        <a:t>data</a:t>
                      </a:r>
                    </a:p>
                  </a:txBody>
                  <a:tcPr marL="6270" marR="6270" marT="6270" marB="0" anchor="ctr"/>
                </a:tc>
                <a:extLst>
                  <a:ext uri="{0D108BD9-81ED-4DB2-BD59-A6C34878D82A}">
                    <a16:rowId xmlns:a16="http://schemas.microsoft.com/office/drawing/2014/main" val="1421439269"/>
                  </a:ext>
                </a:extLst>
              </a:tr>
              <a:tr h="712812">
                <a:tc v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US" sz="1200" u="none" strike="noStrike" dirty="0" smtClean="0">
                        <a:effectLst/>
                        <a:latin typeface="Montserrat" panose="00000500000000000000"/>
                      </a:endParaRPr>
                    </a:p>
                    <a:p>
                      <a:pPr marL="0" marR="0" indent="0" algn="ctr" defTabSz="914400" rtl="0" eaLnBrk="1" fontAlgn="ctr" latinLnBrk="0" hangingPunct="1">
                        <a:lnSpc>
                          <a:spcPct val="100000"/>
                        </a:lnSpc>
                        <a:spcBef>
                          <a:spcPts val="0"/>
                        </a:spcBef>
                        <a:spcAft>
                          <a:spcPts val="0"/>
                        </a:spcAft>
                        <a:buClrTx/>
                        <a:buSzTx/>
                        <a:buFontTx/>
                        <a:buNone/>
                        <a:tabLst/>
                        <a:defRPr/>
                      </a:pPr>
                      <a:r>
                        <a:rPr lang="en-US" sz="1200" u="none" strike="noStrike" dirty="0" smtClean="0">
                          <a:effectLst/>
                          <a:latin typeface="Montserrat" panose="00000500000000000000"/>
                        </a:rPr>
                        <a:t>  Ethics</a:t>
                      </a:r>
                    </a:p>
                    <a:p>
                      <a:pPr algn="ctr" fontAlgn="ctr"/>
                      <a:endParaRPr lang="en-US" sz="1200" b="0" i="0" u="none" strike="noStrike" dirty="0">
                        <a:solidFill>
                          <a:srgbClr val="000000"/>
                        </a:solidFill>
                        <a:effectLst/>
                        <a:latin typeface="Montserrat" panose="00000500000000000000"/>
                      </a:endParaRPr>
                    </a:p>
                  </a:txBody>
                  <a:tcPr marL="6270" marR="6270" marT="6270" marB="0" anchor="ctr"/>
                </a:tc>
                <a:tc>
                  <a:txBody>
                    <a:bodyPr/>
                    <a:lstStyle/>
                    <a:p>
                      <a:pPr marL="171450" marR="0" indent="-171450" algn="just"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US" sz="1200" u="none" strike="noStrike" dirty="0" smtClean="0">
                          <a:effectLst/>
                          <a:latin typeface="Montserrat" panose="00000500000000000000"/>
                        </a:rPr>
                        <a:t>45% employees trained on company ethics, human rights, working conditions, anti-corruption policies and procedures</a:t>
                      </a:r>
                      <a:endParaRPr lang="en-US" sz="1200" b="0" i="0" u="none" strike="noStrike" dirty="0" smtClean="0">
                        <a:solidFill>
                          <a:srgbClr val="000000"/>
                        </a:solidFill>
                        <a:effectLst/>
                        <a:latin typeface="Montserrat" panose="00000500000000000000"/>
                      </a:endParaRPr>
                    </a:p>
                  </a:txBody>
                  <a:tcPr marL="6270" marR="6270" marT="6270" marB="0" anchor="ctr"/>
                </a:tc>
                <a:tc>
                  <a:txBody>
                    <a:bodyPr/>
                    <a:lstStyle/>
                    <a:p>
                      <a:pPr marL="171450" marR="0" indent="-171450" algn="just"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US" sz="1200" u="none" strike="noStrike" dirty="0" smtClean="0">
                          <a:effectLst/>
                          <a:latin typeface="Montserrat" panose="00000500000000000000"/>
                        </a:rPr>
                        <a:t>100% employees trained on company ethics, human rights, working conditions, anti-corruption policies and procedures</a:t>
                      </a:r>
                      <a:endParaRPr lang="en-US" sz="1200" b="0" i="0" u="none" strike="noStrike" dirty="0" smtClean="0">
                        <a:solidFill>
                          <a:srgbClr val="000000"/>
                        </a:solidFill>
                        <a:effectLst/>
                        <a:latin typeface="Montserrat" panose="00000500000000000000"/>
                      </a:endParaRPr>
                    </a:p>
                  </a:txBody>
                  <a:tcPr marL="6270" marR="6270" marT="6270" marB="0" anchor="ctr"/>
                </a:tc>
                <a:extLst>
                  <a:ext uri="{0D108BD9-81ED-4DB2-BD59-A6C34878D82A}">
                    <a16:rowId xmlns:a16="http://schemas.microsoft.com/office/drawing/2014/main" val="1875163602"/>
                  </a:ext>
                </a:extLst>
              </a:tr>
              <a:tr h="536123">
                <a:tc rowSpan="2">
                  <a:txBody>
                    <a:bodyPr/>
                    <a:lstStyle/>
                    <a:p>
                      <a:pPr algn="ctr" fontAlgn="ctr"/>
                      <a:r>
                        <a:rPr lang="en-US" sz="1200" b="1" u="none" strike="noStrike" dirty="0">
                          <a:effectLst/>
                          <a:latin typeface="Montserrat" panose="00000500000000000000"/>
                        </a:rPr>
                        <a:t>Supply Chain Sustainability</a:t>
                      </a:r>
                      <a:endParaRPr lang="en-US" sz="1200" b="1" i="0" u="none" strike="noStrike" dirty="0">
                        <a:solidFill>
                          <a:srgbClr val="000000"/>
                        </a:solidFill>
                        <a:effectLst/>
                        <a:latin typeface="Montserrat" panose="00000500000000000000"/>
                      </a:endParaRPr>
                    </a:p>
                  </a:txBody>
                  <a:tcPr marL="6270" marR="6270" marT="6270" marB="0" anchor="ctr"/>
                </a:tc>
                <a:tc rowSpan="2">
                  <a:txBody>
                    <a:bodyPr/>
                    <a:lstStyle/>
                    <a:p>
                      <a:pPr algn="ctr" fontAlgn="ctr"/>
                      <a:r>
                        <a:rPr lang="en-US" sz="1200" u="none" strike="noStrike" dirty="0">
                          <a:effectLst/>
                          <a:latin typeface="Montserrat" panose="00000500000000000000"/>
                        </a:rPr>
                        <a:t>Supply Chain Sustainability</a:t>
                      </a:r>
                      <a:endParaRPr lang="en-US" sz="1200" b="0" i="0" u="none" strike="noStrike" dirty="0">
                        <a:solidFill>
                          <a:srgbClr val="000000"/>
                        </a:solidFill>
                        <a:effectLst/>
                        <a:latin typeface="Montserrat" panose="00000500000000000000"/>
                      </a:endParaRPr>
                    </a:p>
                  </a:txBody>
                  <a:tcPr marL="6270" marR="6270" marT="6270" marB="0" anchor="ctr"/>
                </a:tc>
                <a:tc>
                  <a:txBody>
                    <a:bodyPr/>
                    <a:lstStyle/>
                    <a:p>
                      <a:pPr marL="171450" indent="-171450" algn="just" fontAlgn="ctr">
                        <a:buFont typeface="Arial" panose="020B0604020202020204" pitchFamily="34" charset="0"/>
                        <a:buChar char="•"/>
                      </a:pPr>
                      <a:r>
                        <a:rPr lang="en-US" sz="1200" u="none" strike="noStrike" dirty="0">
                          <a:effectLst/>
                          <a:latin typeface="Montserrat" panose="00000500000000000000"/>
                        </a:rPr>
                        <a:t>Develop </a:t>
                      </a:r>
                      <a:r>
                        <a:rPr lang="en-US" sz="1200" u="none" strike="noStrike" dirty="0" smtClean="0">
                          <a:effectLst/>
                          <a:latin typeface="Montserrat" panose="00000500000000000000"/>
                        </a:rPr>
                        <a:t>supplier </a:t>
                      </a:r>
                      <a:r>
                        <a:rPr lang="en-US" sz="1200" u="none" strike="noStrike" dirty="0">
                          <a:effectLst/>
                          <a:latin typeface="Montserrat" panose="00000500000000000000"/>
                        </a:rPr>
                        <a:t>code of conduct and 100% of suppliers assessed on suppliers code of conduct</a:t>
                      </a:r>
                      <a:endParaRPr lang="en-US" sz="1200" b="0" i="0" u="none" strike="noStrike" dirty="0">
                        <a:solidFill>
                          <a:srgbClr val="000000"/>
                        </a:solidFill>
                        <a:effectLst/>
                        <a:latin typeface="Montserrat" panose="00000500000000000000"/>
                      </a:endParaRPr>
                    </a:p>
                  </a:txBody>
                  <a:tcPr marL="6270" marR="6270" marT="6270" marB="0" anchor="ctr"/>
                </a:tc>
                <a:tc>
                  <a:txBody>
                    <a:bodyPr/>
                    <a:lstStyle/>
                    <a:p>
                      <a:pPr marL="171450" indent="-171450" algn="just" fontAlgn="ctr">
                        <a:buFont typeface="Arial" panose="020B0604020202020204" pitchFamily="34" charset="0"/>
                        <a:buChar char="•"/>
                      </a:pPr>
                      <a:r>
                        <a:rPr lang="en-US" sz="1200" u="none" strike="noStrike" dirty="0">
                          <a:effectLst/>
                          <a:latin typeface="Montserrat" panose="00000500000000000000"/>
                        </a:rPr>
                        <a:t>100% supply chain due-diligence</a:t>
                      </a:r>
                      <a:endParaRPr lang="en-US" sz="1200" b="0" i="0" u="none" strike="noStrike" dirty="0">
                        <a:solidFill>
                          <a:srgbClr val="000000"/>
                        </a:solidFill>
                        <a:effectLst/>
                        <a:latin typeface="Montserrat" panose="00000500000000000000"/>
                      </a:endParaRPr>
                    </a:p>
                  </a:txBody>
                  <a:tcPr marL="6270" marR="6270" marT="6270" marB="0" anchor="ctr"/>
                </a:tc>
                <a:extLst>
                  <a:ext uri="{0D108BD9-81ED-4DB2-BD59-A6C34878D82A}">
                    <a16:rowId xmlns:a16="http://schemas.microsoft.com/office/drawing/2014/main" val="3960032313"/>
                  </a:ext>
                </a:extLst>
              </a:tr>
              <a:tr h="536123">
                <a:tc vMerge="1">
                  <a:txBody>
                    <a:bodyPr/>
                    <a:lstStyle/>
                    <a:p>
                      <a:endParaRPr lang="en-US"/>
                    </a:p>
                  </a:txBody>
                  <a:tcPr/>
                </a:tc>
                <a:tc vMerge="1">
                  <a:txBody>
                    <a:bodyPr/>
                    <a:lstStyle/>
                    <a:p>
                      <a:endParaRPr lang="en-US"/>
                    </a:p>
                  </a:txBody>
                  <a:tcPr/>
                </a:tc>
                <a:tc>
                  <a:txBody>
                    <a:bodyPr/>
                    <a:lstStyle/>
                    <a:p>
                      <a:pPr marL="171450" indent="-171450" algn="just" fontAlgn="ctr">
                        <a:buFont typeface="Arial" panose="020B0604020202020204" pitchFamily="34" charset="0"/>
                        <a:buChar char="•"/>
                      </a:pPr>
                      <a:r>
                        <a:rPr lang="en-US" sz="1200" u="none" strike="noStrike" dirty="0">
                          <a:effectLst/>
                          <a:latin typeface="Montserrat" panose="00000500000000000000"/>
                        </a:rPr>
                        <a:t>30% Supplier </a:t>
                      </a:r>
                      <a:r>
                        <a:rPr lang="en-US" sz="1200" u="none" strike="noStrike" dirty="0" smtClean="0">
                          <a:effectLst/>
                          <a:latin typeface="Montserrat" panose="00000500000000000000"/>
                        </a:rPr>
                        <a:t>capacity </a:t>
                      </a:r>
                      <a:r>
                        <a:rPr lang="en-US" sz="1200" u="none" strike="noStrike" dirty="0">
                          <a:effectLst/>
                          <a:latin typeface="Montserrat" panose="00000500000000000000"/>
                        </a:rPr>
                        <a:t>building though workshops / seminars or training programmes</a:t>
                      </a:r>
                      <a:endParaRPr lang="en-US" sz="1200" b="0" i="0" u="none" strike="noStrike" dirty="0">
                        <a:solidFill>
                          <a:srgbClr val="000000"/>
                        </a:solidFill>
                        <a:effectLst/>
                        <a:latin typeface="Montserrat" panose="00000500000000000000"/>
                      </a:endParaRPr>
                    </a:p>
                  </a:txBody>
                  <a:tcPr marL="6270" marR="6270" marT="6270" marB="0" anchor="ctr"/>
                </a:tc>
                <a:tc>
                  <a:txBody>
                    <a:bodyPr/>
                    <a:lstStyle/>
                    <a:p>
                      <a:pPr marL="171450" indent="-171450" algn="just" fontAlgn="ctr">
                        <a:buFont typeface="Arial" panose="020B0604020202020204" pitchFamily="34" charset="0"/>
                        <a:buChar char="•"/>
                      </a:pPr>
                      <a:r>
                        <a:rPr lang="en-US" sz="1200" u="none" strike="noStrike" dirty="0">
                          <a:effectLst/>
                          <a:latin typeface="Montserrat" panose="00000500000000000000"/>
                        </a:rPr>
                        <a:t>Reduce water, waste and energy by 30% </a:t>
                      </a:r>
                      <a:r>
                        <a:rPr lang="en-US" sz="1200" u="none" strike="noStrike" dirty="0" smtClean="0">
                          <a:effectLst/>
                          <a:latin typeface="Montserrat" panose="00000500000000000000"/>
                        </a:rPr>
                        <a:t>per </a:t>
                      </a:r>
                      <a:r>
                        <a:rPr lang="en-US" sz="1200" u="none" strike="noStrike" dirty="0">
                          <a:effectLst/>
                          <a:latin typeface="Montserrat" panose="00000500000000000000"/>
                        </a:rPr>
                        <a:t>unit of </a:t>
                      </a:r>
                      <a:r>
                        <a:rPr lang="en-US" sz="1200" u="none" strike="noStrike" dirty="0" smtClean="0">
                          <a:effectLst/>
                          <a:latin typeface="Montserrat" panose="00000500000000000000"/>
                        </a:rPr>
                        <a:t>product/services </a:t>
                      </a:r>
                      <a:r>
                        <a:rPr lang="en-US" sz="1200" u="none" strike="noStrike" dirty="0">
                          <a:effectLst/>
                          <a:latin typeface="Montserrat" panose="00000500000000000000"/>
                        </a:rPr>
                        <a:t>delivered</a:t>
                      </a:r>
                      <a:endParaRPr lang="en-US" sz="1200" b="0" i="0" u="none" strike="noStrike" dirty="0">
                        <a:solidFill>
                          <a:srgbClr val="000000"/>
                        </a:solidFill>
                        <a:effectLst/>
                        <a:latin typeface="Montserrat" panose="00000500000000000000"/>
                      </a:endParaRPr>
                    </a:p>
                  </a:txBody>
                  <a:tcPr marL="6270" marR="6270" marT="6270" marB="0" anchor="ctr"/>
                </a:tc>
                <a:extLst>
                  <a:ext uri="{0D108BD9-81ED-4DB2-BD59-A6C34878D82A}">
                    <a16:rowId xmlns:a16="http://schemas.microsoft.com/office/drawing/2014/main" val="3100848119"/>
                  </a:ext>
                </a:extLst>
              </a:tr>
            </a:tbl>
          </a:graphicData>
        </a:graphic>
      </p:graphicFrame>
      <p:sp>
        <p:nvSpPr>
          <p:cNvPr id="16" name="Hexagon 15">
            <a:extLst>
              <a:ext uri="{FF2B5EF4-FFF2-40B4-BE49-F238E27FC236}">
                <a16:creationId xmlns:a16="http://schemas.microsoft.com/office/drawing/2014/main" id="{BC7B2F72-9934-413E-8130-741CB06642DC}"/>
              </a:ext>
            </a:extLst>
          </p:cNvPr>
          <p:cNvSpPr/>
          <p:nvPr/>
        </p:nvSpPr>
        <p:spPr>
          <a:xfrm rot="16200000">
            <a:off x="249297" y="84182"/>
            <a:ext cx="500046" cy="427495"/>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17" name="Hexagon 16">
            <a:extLst>
              <a:ext uri="{FF2B5EF4-FFF2-40B4-BE49-F238E27FC236}">
                <a16:creationId xmlns:a16="http://schemas.microsoft.com/office/drawing/2014/main" id="{BC7B2F72-9934-413E-8130-741CB06642DC}"/>
              </a:ext>
            </a:extLst>
          </p:cNvPr>
          <p:cNvSpPr/>
          <p:nvPr/>
        </p:nvSpPr>
        <p:spPr>
          <a:xfrm rot="16200000">
            <a:off x="11544933" y="84183"/>
            <a:ext cx="500046" cy="427495"/>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Tree>
    <p:extLst>
      <p:ext uri="{BB962C8B-B14F-4D97-AF65-F5344CB8AC3E}">
        <p14:creationId xmlns:p14="http://schemas.microsoft.com/office/powerpoint/2010/main" val="38189059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srcRect/>
          <a:stretch>
            <a:fillRect/>
          </a:stretch>
        </p:blipFill>
        <p:spPr bwMode="auto">
          <a:xfrm>
            <a:off x="8610097" y="4505739"/>
            <a:ext cx="3025312" cy="1868556"/>
          </a:xfrm>
          <a:prstGeom prst="rect">
            <a:avLst/>
          </a:prstGeom>
          <a:noFill/>
          <a:ln w="9525">
            <a:noFill/>
            <a:miter lim="800000"/>
            <a:headEnd/>
            <a:tailEnd/>
          </a:ln>
          <a:effectLst/>
        </p:spPr>
      </p:pic>
      <p:sp>
        <p:nvSpPr>
          <p:cNvPr id="100" name="Title 1">
            <a:extLst>
              <a:ext uri="{FF2B5EF4-FFF2-40B4-BE49-F238E27FC236}">
                <a16:creationId xmlns:a16="http://schemas.microsoft.com/office/drawing/2014/main" id="{79CFBB18-C4B5-4D6D-BC7B-7B58B6C36ACE}"/>
              </a:ext>
            </a:extLst>
          </p:cNvPr>
          <p:cNvSpPr txBox="1">
            <a:spLocks/>
          </p:cNvSpPr>
          <p:nvPr/>
        </p:nvSpPr>
        <p:spPr>
          <a:xfrm>
            <a:off x="759269" y="235820"/>
            <a:ext cx="10716721" cy="534056"/>
          </a:xfrm>
          <a:prstGeom prst="rect">
            <a:avLst/>
          </a:prstGeom>
        </p:spPr>
        <p:txBody>
          <a:bodyPr anchor="ct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151" normalizeH="0" baseline="0" noProof="0" dirty="0">
                <a:ln>
                  <a:noFill/>
                </a:ln>
                <a:solidFill>
                  <a:schemeClr val="tx1">
                    <a:lumMod val="85000"/>
                    <a:lumOff val="15000"/>
                  </a:schemeClr>
                </a:solidFill>
                <a:effectLst/>
                <a:uLnTx/>
                <a:uFillTx/>
                <a:latin typeface="Montserrat"/>
                <a:ea typeface="Open Sans" panose="020B0606030504020204" pitchFamily="34" charset="0"/>
                <a:cs typeface="Open Sans" panose="020B0606030504020204" pitchFamily="34" charset="0"/>
                <a:sym typeface="Calibri" charset="0"/>
              </a:rPr>
              <a:t>S</a:t>
            </a:r>
            <a:r>
              <a:rPr kumimoji="0" lang="en-US" sz="3600" b="1" i="0" u="none" strike="noStrike" kern="0" cap="none" spc="-151" normalizeH="0" baseline="0" noProof="0" dirty="0" smtClean="0">
                <a:ln>
                  <a:noFill/>
                </a:ln>
                <a:solidFill>
                  <a:schemeClr val="tx1">
                    <a:lumMod val="85000"/>
                    <a:lumOff val="15000"/>
                  </a:schemeClr>
                </a:solidFill>
                <a:effectLst/>
                <a:uLnTx/>
                <a:uFillTx/>
                <a:latin typeface="Montserrat"/>
                <a:ea typeface="Open Sans" panose="020B0606030504020204" pitchFamily="34" charset="0"/>
                <a:cs typeface="Open Sans" panose="020B0606030504020204" pitchFamily="34" charset="0"/>
                <a:sym typeface="Calibri" charset="0"/>
              </a:rPr>
              <a:t>tate </a:t>
            </a:r>
            <a:r>
              <a:rPr kumimoji="0" lang="en-US" sz="3600" b="1" i="0" u="none" strike="noStrike" kern="0" cap="none" spc="-151" normalizeH="0" baseline="0" noProof="0" dirty="0">
                <a:ln>
                  <a:noFill/>
                </a:ln>
                <a:solidFill>
                  <a:schemeClr val="tx1">
                    <a:lumMod val="85000"/>
                    <a:lumOff val="15000"/>
                  </a:schemeClr>
                </a:solidFill>
                <a:effectLst/>
                <a:uLnTx/>
                <a:uFillTx/>
                <a:latin typeface="Montserrat"/>
                <a:ea typeface="Open Sans" panose="020B0606030504020204" pitchFamily="34" charset="0"/>
                <a:cs typeface="Open Sans" panose="020B0606030504020204" pitchFamily="34" charset="0"/>
                <a:sym typeface="Calibri" charset="0"/>
              </a:rPr>
              <a:t>of the art </a:t>
            </a:r>
            <a:r>
              <a:rPr kumimoji="0" lang="en-US" sz="3600" i="0" u="none" strike="noStrike" kern="0" cap="none" spc="-151" normalizeH="0" baseline="0" noProof="0" dirty="0">
                <a:ln>
                  <a:noFill/>
                </a:ln>
                <a:solidFill>
                  <a:schemeClr val="tx1">
                    <a:lumMod val="85000"/>
                    <a:lumOff val="15000"/>
                  </a:schemeClr>
                </a:solidFill>
                <a:effectLst/>
                <a:uLnTx/>
                <a:uFillTx/>
                <a:latin typeface="Montserrat"/>
                <a:ea typeface="Open Sans" panose="020B0606030504020204" pitchFamily="34" charset="0"/>
                <a:cs typeface="Open Sans" panose="020B0606030504020204" pitchFamily="34" charset="0"/>
                <a:sym typeface="Calibri" charset="0"/>
              </a:rPr>
              <a:t>Manufacturing </a:t>
            </a:r>
            <a:r>
              <a:rPr sz="3600" spc="-151" dirty="0" smtClean="0">
                <a:solidFill>
                  <a:schemeClr val="tx1">
                    <a:lumMod val="85000"/>
                    <a:lumOff val="15000"/>
                  </a:schemeClr>
                </a:solidFill>
                <a:latin typeface="Montserrat"/>
                <a:ea typeface="Open Sans" panose="020B0606030504020204" pitchFamily="34" charset="0"/>
                <a:cs typeface="Open Sans" panose="020B0606030504020204" pitchFamily="34" charset="0"/>
              </a:rPr>
              <a:t>Facilities</a:t>
            </a:r>
            <a:endParaRPr kumimoji="0" lang="en-US" sz="3600" i="0" u="none" strike="noStrike" kern="0" cap="none" spc="-151" normalizeH="0" baseline="0" noProof="0" dirty="0">
              <a:ln>
                <a:noFill/>
              </a:ln>
              <a:solidFill>
                <a:schemeClr val="tx1">
                  <a:lumMod val="85000"/>
                  <a:lumOff val="15000"/>
                </a:schemeClr>
              </a:solidFill>
              <a:effectLst/>
              <a:uLnTx/>
              <a:uFillTx/>
              <a:latin typeface="Montserrat"/>
              <a:ea typeface="Open Sans" panose="020B0606030504020204" pitchFamily="34" charset="0"/>
              <a:cs typeface="Open Sans" panose="020B0606030504020204" pitchFamily="34" charset="0"/>
              <a:sym typeface="Calibri" charset="0"/>
            </a:endParaRPr>
          </a:p>
        </p:txBody>
      </p:sp>
      <p:grpSp>
        <p:nvGrpSpPr>
          <p:cNvPr id="2" name="Group 1">
            <a:extLst>
              <a:ext uri="{FF2B5EF4-FFF2-40B4-BE49-F238E27FC236}">
                <a16:creationId xmlns:a16="http://schemas.microsoft.com/office/drawing/2014/main" id="{2856ED76-F2F8-48BF-9DD8-013D05DFAA43}"/>
              </a:ext>
            </a:extLst>
          </p:cNvPr>
          <p:cNvGrpSpPr/>
          <p:nvPr/>
        </p:nvGrpSpPr>
        <p:grpSpPr>
          <a:xfrm>
            <a:off x="317333" y="860369"/>
            <a:ext cx="3125210" cy="851692"/>
            <a:chOff x="454108" y="1680522"/>
            <a:chExt cx="3125210" cy="851692"/>
          </a:xfrm>
        </p:grpSpPr>
        <p:sp>
          <p:nvSpPr>
            <p:cNvPr id="99" name="Oval 98">
              <a:extLst>
                <a:ext uri="{FF2B5EF4-FFF2-40B4-BE49-F238E27FC236}">
                  <a16:creationId xmlns:a16="http://schemas.microsoft.com/office/drawing/2014/main" id="{7A78098F-BF0D-4A79-B96A-FB67147E67DB}"/>
                </a:ext>
              </a:extLst>
            </p:cNvPr>
            <p:cNvSpPr/>
            <p:nvPr/>
          </p:nvSpPr>
          <p:spPr>
            <a:xfrm flipH="1">
              <a:off x="454108" y="1802122"/>
              <a:ext cx="165637" cy="16955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200" b="1" dirty="0">
                <a:solidFill>
                  <a:schemeClr val="tx2"/>
                </a:solidFill>
                <a:latin typeface="Montserrat"/>
              </a:endParaRPr>
            </a:p>
          </p:txBody>
        </p:sp>
        <p:sp>
          <p:nvSpPr>
            <p:cNvPr id="104" name="Rectangle 103">
              <a:extLst>
                <a:ext uri="{FF2B5EF4-FFF2-40B4-BE49-F238E27FC236}">
                  <a16:creationId xmlns:a16="http://schemas.microsoft.com/office/drawing/2014/main" id="{EEE134F2-46AD-4072-9420-478E873B218C}"/>
                </a:ext>
              </a:extLst>
            </p:cNvPr>
            <p:cNvSpPr/>
            <p:nvPr/>
          </p:nvSpPr>
          <p:spPr bwMode="auto">
            <a:xfrm>
              <a:off x="759441" y="2070549"/>
              <a:ext cx="2819877" cy="461665"/>
            </a:xfrm>
            <a:prstGeom prst="rect">
              <a:avLst/>
            </a:prstGeom>
          </p:spPr>
          <p:txBody>
            <a:bodyPr wrap="square">
              <a:spAutoFit/>
            </a:bodyPr>
            <a:lstStyle/>
            <a:p>
              <a:pPr marL="342900" indent="-342900">
                <a:buClr>
                  <a:srgbClr val="FFCC00"/>
                </a:buClr>
                <a:tabLst>
                  <a:tab pos="1379538" algn="l"/>
                </a:tabLst>
                <a:defRPr/>
              </a:pPr>
              <a:r>
                <a:rPr lang="en-US" sz="1200" dirty="0" smtClean="0">
                  <a:solidFill>
                    <a:schemeClr val="tx1">
                      <a:lumMod val="75000"/>
                      <a:lumOff val="25000"/>
                    </a:schemeClr>
                  </a:solidFill>
                  <a:latin typeface="Montserrat"/>
                  <a:cs typeface="Times New Roman" pitchFamily="18" charset="0"/>
                </a:rPr>
                <a:t>IDA</a:t>
              </a:r>
              <a:r>
                <a:rPr lang="en-US" sz="1200" dirty="0">
                  <a:solidFill>
                    <a:schemeClr val="tx1">
                      <a:lumMod val="75000"/>
                      <a:lumOff val="25000"/>
                    </a:schemeClr>
                  </a:solidFill>
                  <a:latin typeface="Montserrat"/>
                  <a:cs typeface="Times New Roman" pitchFamily="18" charset="0"/>
                </a:rPr>
                <a:t>, Jeedimetla, </a:t>
              </a:r>
              <a:r>
                <a:rPr lang="en-US" sz="1200" dirty="0" smtClean="0">
                  <a:solidFill>
                    <a:schemeClr val="tx1">
                      <a:lumMod val="75000"/>
                      <a:lumOff val="25000"/>
                    </a:schemeClr>
                  </a:solidFill>
                  <a:latin typeface="Montserrat"/>
                  <a:cs typeface="Times New Roman" pitchFamily="18" charset="0"/>
                </a:rPr>
                <a:t>Hyderabad</a:t>
              </a:r>
            </a:p>
            <a:p>
              <a:pPr marL="342900" indent="-342900">
                <a:buClr>
                  <a:srgbClr val="FFCC00"/>
                </a:buClr>
                <a:tabLst>
                  <a:tab pos="1379538" algn="l"/>
                </a:tabLst>
                <a:defRPr/>
              </a:pPr>
              <a:r>
                <a:rPr lang="en-US" sz="1200" dirty="0" smtClean="0">
                  <a:solidFill>
                    <a:schemeClr val="tx1">
                      <a:lumMod val="75000"/>
                      <a:lumOff val="25000"/>
                    </a:schemeClr>
                  </a:solidFill>
                  <a:latin typeface="Montserrat"/>
                  <a:cs typeface="Times New Roman" pitchFamily="18" charset="0"/>
                </a:rPr>
                <a:t>[30Kms </a:t>
              </a:r>
              <a:r>
                <a:rPr lang="en-US" sz="1200" dirty="0">
                  <a:solidFill>
                    <a:schemeClr val="tx1">
                      <a:lumMod val="75000"/>
                      <a:lumOff val="25000"/>
                    </a:schemeClr>
                  </a:solidFill>
                  <a:latin typeface="Montserrat"/>
                  <a:cs typeface="Times New Roman" pitchFamily="18" charset="0"/>
                </a:rPr>
                <a:t>from Air Port]</a:t>
              </a:r>
            </a:p>
          </p:txBody>
        </p:sp>
        <p:sp>
          <p:nvSpPr>
            <p:cNvPr id="105" name="Title 1">
              <a:extLst>
                <a:ext uri="{FF2B5EF4-FFF2-40B4-BE49-F238E27FC236}">
                  <a16:creationId xmlns:a16="http://schemas.microsoft.com/office/drawing/2014/main" id="{F0CE3BFE-0C9C-4E65-A350-7FC66A334345}"/>
                </a:ext>
              </a:extLst>
            </p:cNvPr>
            <p:cNvSpPr txBox="1">
              <a:spLocks/>
            </p:cNvSpPr>
            <p:nvPr/>
          </p:nvSpPr>
          <p:spPr bwMode="auto">
            <a:xfrm>
              <a:off x="765873" y="1680522"/>
              <a:ext cx="753092" cy="412750"/>
            </a:xfrm>
            <a:prstGeom prst="rect">
              <a:avLst/>
            </a:prstGeom>
          </p:spPr>
          <p:txBody>
            <a:bodyPr wrap="none" anchor="ct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algn="l" eaLnBrk="1" hangingPunct="1">
                <a:defRPr/>
              </a:pPr>
              <a:r>
                <a:rPr lang="en-IN" sz="1600" b="1" dirty="0">
                  <a:solidFill>
                    <a:schemeClr val="tx1">
                      <a:lumMod val="85000"/>
                      <a:lumOff val="15000"/>
                    </a:schemeClr>
                  </a:solidFill>
                  <a:latin typeface="Montserrat"/>
                  <a:ea typeface="Open Sans" panose="020B0606030504020204" pitchFamily="34" charset="0"/>
                  <a:cs typeface="Open Sans" panose="020B0606030504020204" pitchFamily="34" charset="0"/>
                </a:rPr>
                <a:t>Unit I</a:t>
              </a:r>
            </a:p>
          </p:txBody>
        </p:sp>
      </p:grpSp>
      <p:grpSp>
        <p:nvGrpSpPr>
          <p:cNvPr id="5" name="Group 4">
            <a:extLst>
              <a:ext uri="{FF2B5EF4-FFF2-40B4-BE49-F238E27FC236}">
                <a16:creationId xmlns:a16="http://schemas.microsoft.com/office/drawing/2014/main" id="{39CE82B9-C91E-4D8E-80C4-F55C0F64F0A4}"/>
              </a:ext>
            </a:extLst>
          </p:cNvPr>
          <p:cNvGrpSpPr/>
          <p:nvPr/>
        </p:nvGrpSpPr>
        <p:grpSpPr>
          <a:xfrm>
            <a:off x="4215617" y="840566"/>
            <a:ext cx="3533101" cy="829204"/>
            <a:chOff x="454108" y="3110113"/>
            <a:chExt cx="3533101" cy="829204"/>
          </a:xfrm>
        </p:grpSpPr>
        <p:sp>
          <p:nvSpPr>
            <p:cNvPr id="120" name="Oval 119">
              <a:extLst>
                <a:ext uri="{FF2B5EF4-FFF2-40B4-BE49-F238E27FC236}">
                  <a16:creationId xmlns:a16="http://schemas.microsoft.com/office/drawing/2014/main" id="{FF564798-EF77-4303-B980-BCE68F224038}"/>
                </a:ext>
              </a:extLst>
            </p:cNvPr>
            <p:cNvSpPr/>
            <p:nvPr/>
          </p:nvSpPr>
          <p:spPr>
            <a:xfrm flipH="1">
              <a:off x="454108" y="3224988"/>
              <a:ext cx="165637" cy="16955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200" b="1" dirty="0">
                <a:solidFill>
                  <a:schemeClr val="tx2"/>
                </a:solidFill>
                <a:latin typeface="Montserrat"/>
              </a:endParaRPr>
            </a:p>
          </p:txBody>
        </p:sp>
        <p:sp>
          <p:nvSpPr>
            <p:cNvPr id="121" name="Rectangle 120">
              <a:extLst>
                <a:ext uri="{FF2B5EF4-FFF2-40B4-BE49-F238E27FC236}">
                  <a16:creationId xmlns:a16="http://schemas.microsoft.com/office/drawing/2014/main" id="{6AF416D2-27F8-4628-A3C3-60F57E27C35C}"/>
                </a:ext>
              </a:extLst>
            </p:cNvPr>
            <p:cNvSpPr/>
            <p:nvPr/>
          </p:nvSpPr>
          <p:spPr bwMode="auto">
            <a:xfrm>
              <a:off x="725033" y="3477652"/>
              <a:ext cx="3262176" cy="461665"/>
            </a:xfrm>
            <a:prstGeom prst="rect">
              <a:avLst/>
            </a:prstGeom>
          </p:spPr>
          <p:txBody>
            <a:bodyPr wrap="square">
              <a:spAutoFit/>
            </a:bodyPr>
            <a:lstStyle/>
            <a:p>
              <a:pPr marL="342900" indent="-342900">
                <a:buClr>
                  <a:srgbClr val="FFCC00"/>
                </a:buClr>
                <a:tabLst>
                  <a:tab pos="1379538" algn="l"/>
                </a:tabLst>
                <a:defRPr/>
              </a:pPr>
              <a:r>
                <a:rPr lang="en-US" sz="1200" dirty="0" smtClean="0">
                  <a:solidFill>
                    <a:schemeClr val="tx1">
                      <a:lumMod val="75000"/>
                      <a:lumOff val="25000"/>
                    </a:schemeClr>
                  </a:solidFill>
                  <a:latin typeface="Montserrat"/>
                  <a:cs typeface="Times New Roman" pitchFamily="18" charset="0"/>
                </a:rPr>
                <a:t>Jeedimetla Industrial Area, Hyderabad</a:t>
              </a:r>
            </a:p>
            <a:p>
              <a:pPr marL="342900" indent="-342900">
                <a:buClr>
                  <a:srgbClr val="FFCC00"/>
                </a:buClr>
                <a:tabLst>
                  <a:tab pos="1379538" algn="l"/>
                </a:tabLst>
                <a:defRPr/>
              </a:pPr>
              <a:r>
                <a:rPr lang="en-US" sz="1200" dirty="0" smtClean="0">
                  <a:solidFill>
                    <a:schemeClr val="tx1">
                      <a:lumMod val="75000"/>
                      <a:lumOff val="25000"/>
                    </a:schemeClr>
                  </a:solidFill>
                  <a:latin typeface="Montserrat"/>
                  <a:cs typeface="Times New Roman" pitchFamily="18" charset="0"/>
                </a:rPr>
                <a:t>[30Kms </a:t>
              </a:r>
              <a:r>
                <a:rPr lang="en-US" sz="1200" dirty="0">
                  <a:solidFill>
                    <a:schemeClr val="tx1">
                      <a:lumMod val="75000"/>
                      <a:lumOff val="25000"/>
                    </a:schemeClr>
                  </a:solidFill>
                  <a:latin typeface="Montserrat"/>
                  <a:cs typeface="Times New Roman" pitchFamily="18" charset="0"/>
                </a:rPr>
                <a:t>from Air Port]</a:t>
              </a:r>
            </a:p>
          </p:txBody>
        </p:sp>
        <p:sp>
          <p:nvSpPr>
            <p:cNvPr id="122" name="Title 1">
              <a:extLst>
                <a:ext uri="{FF2B5EF4-FFF2-40B4-BE49-F238E27FC236}">
                  <a16:creationId xmlns:a16="http://schemas.microsoft.com/office/drawing/2014/main" id="{3C99E57D-470B-4E65-8812-9430A8A0D965}"/>
                </a:ext>
              </a:extLst>
            </p:cNvPr>
            <p:cNvSpPr txBox="1">
              <a:spLocks/>
            </p:cNvSpPr>
            <p:nvPr/>
          </p:nvSpPr>
          <p:spPr bwMode="auto">
            <a:xfrm>
              <a:off x="731464" y="3110113"/>
              <a:ext cx="753092" cy="412750"/>
            </a:xfrm>
            <a:prstGeom prst="rect">
              <a:avLst/>
            </a:prstGeom>
          </p:spPr>
          <p:txBody>
            <a:bodyPr wrap="none" anchor="ct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algn="l" eaLnBrk="1" hangingPunct="1">
                <a:defRPr/>
              </a:pPr>
              <a:r>
                <a:rPr lang="en-IN" sz="1600" b="1" dirty="0">
                  <a:solidFill>
                    <a:schemeClr val="tx1">
                      <a:lumMod val="85000"/>
                      <a:lumOff val="15000"/>
                    </a:schemeClr>
                  </a:solidFill>
                  <a:latin typeface="Montserrat"/>
                  <a:ea typeface="Open Sans" panose="020B0606030504020204" pitchFamily="34" charset="0"/>
                  <a:cs typeface="Open Sans" panose="020B0606030504020204" pitchFamily="34" charset="0"/>
                </a:rPr>
                <a:t>Unit  II</a:t>
              </a:r>
            </a:p>
          </p:txBody>
        </p:sp>
      </p:grpSp>
      <p:grpSp>
        <p:nvGrpSpPr>
          <p:cNvPr id="3" name="Group 2">
            <a:extLst>
              <a:ext uri="{FF2B5EF4-FFF2-40B4-BE49-F238E27FC236}">
                <a16:creationId xmlns:a16="http://schemas.microsoft.com/office/drawing/2014/main" id="{97C381E3-8029-4898-8A46-9A3EF4EA7E67}"/>
              </a:ext>
            </a:extLst>
          </p:cNvPr>
          <p:cNvGrpSpPr/>
          <p:nvPr/>
        </p:nvGrpSpPr>
        <p:grpSpPr>
          <a:xfrm>
            <a:off x="4294942" y="3751777"/>
            <a:ext cx="2296683" cy="768564"/>
            <a:chOff x="4611027" y="1680522"/>
            <a:chExt cx="2296683" cy="768564"/>
          </a:xfrm>
        </p:grpSpPr>
        <p:sp>
          <p:nvSpPr>
            <p:cNvPr id="126" name="Oval 125">
              <a:extLst>
                <a:ext uri="{FF2B5EF4-FFF2-40B4-BE49-F238E27FC236}">
                  <a16:creationId xmlns:a16="http://schemas.microsoft.com/office/drawing/2014/main" id="{81E516FA-DDBA-49B5-80D2-E5E49DF059DE}"/>
                </a:ext>
              </a:extLst>
            </p:cNvPr>
            <p:cNvSpPr/>
            <p:nvPr/>
          </p:nvSpPr>
          <p:spPr>
            <a:xfrm flipH="1">
              <a:off x="4611027" y="1802122"/>
              <a:ext cx="165637" cy="16955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200" b="1" dirty="0">
                <a:solidFill>
                  <a:schemeClr val="tx2"/>
                </a:solidFill>
                <a:latin typeface="Montserrat"/>
              </a:endParaRPr>
            </a:p>
          </p:txBody>
        </p:sp>
        <p:sp>
          <p:nvSpPr>
            <p:cNvPr id="127" name="Rectangle 126">
              <a:extLst>
                <a:ext uri="{FF2B5EF4-FFF2-40B4-BE49-F238E27FC236}">
                  <a16:creationId xmlns:a16="http://schemas.microsoft.com/office/drawing/2014/main" id="{C5C80241-50CD-48FB-8F5D-DCA0FC0A64D6}"/>
                </a:ext>
              </a:extLst>
            </p:cNvPr>
            <p:cNvSpPr/>
            <p:nvPr/>
          </p:nvSpPr>
          <p:spPr bwMode="auto">
            <a:xfrm>
              <a:off x="4751945" y="1987421"/>
              <a:ext cx="2155765" cy="461665"/>
            </a:xfrm>
            <a:prstGeom prst="rect">
              <a:avLst/>
            </a:prstGeom>
          </p:spPr>
          <p:txBody>
            <a:bodyPr wrap="square">
              <a:spAutoFit/>
            </a:bodyPr>
            <a:lstStyle/>
            <a:p>
              <a:pPr marL="342900" indent="-342900">
                <a:buClr>
                  <a:srgbClr val="FFCC00"/>
                </a:buClr>
                <a:tabLst>
                  <a:tab pos="1379538" algn="l"/>
                </a:tabLst>
                <a:defRPr/>
              </a:pPr>
              <a:r>
                <a:rPr lang="en-US" sz="1200" dirty="0" smtClean="0">
                  <a:solidFill>
                    <a:schemeClr val="tx1">
                      <a:lumMod val="75000"/>
                      <a:lumOff val="25000"/>
                    </a:schemeClr>
                  </a:solidFill>
                  <a:latin typeface="Montserrat"/>
                  <a:cs typeface="Times New Roman" pitchFamily="18" charset="0"/>
                </a:rPr>
                <a:t>Paravada, Vizag </a:t>
              </a:r>
            </a:p>
            <a:p>
              <a:pPr marL="342900" indent="-342900">
                <a:buClr>
                  <a:srgbClr val="FFCC00"/>
                </a:buClr>
                <a:tabLst>
                  <a:tab pos="1379538" algn="l"/>
                </a:tabLst>
                <a:defRPr/>
              </a:pPr>
              <a:r>
                <a:rPr lang="en-US" sz="1200" dirty="0" smtClean="0">
                  <a:solidFill>
                    <a:schemeClr val="tx1">
                      <a:lumMod val="75000"/>
                      <a:lumOff val="25000"/>
                    </a:schemeClr>
                  </a:solidFill>
                  <a:latin typeface="Montserrat"/>
                  <a:cs typeface="Times New Roman" pitchFamily="18" charset="0"/>
                </a:rPr>
                <a:t>[30Kms from Air Port]</a:t>
              </a:r>
              <a:endParaRPr lang="en-US" sz="1200" dirty="0">
                <a:solidFill>
                  <a:schemeClr val="tx1">
                    <a:lumMod val="75000"/>
                    <a:lumOff val="25000"/>
                  </a:schemeClr>
                </a:solidFill>
                <a:latin typeface="Montserrat"/>
                <a:cs typeface="Times New Roman" pitchFamily="18" charset="0"/>
              </a:endParaRPr>
            </a:p>
          </p:txBody>
        </p:sp>
        <p:sp>
          <p:nvSpPr>
            <p:cNvPr id="128" name="Title 1">
              <a:extLst>
                <a:ext uri="{FF2B5EF4-FFF2-40B4-BE49-F238E27FC236}">
                  <a16:creationId xmlns:a16="http://schemas.microsoft.com/office/drawing/2014/main" id="{5374C58A-B75D-4A22-A914-53A897E5D728}"/>
                </a:ext>
              </a:extLst>
            </p:cNvPr>
            <p:cNvSpPr txBox="1">
              <a:spLocks/>
            </p:cNvSpPr>
            <p:nvPr/>
          </p:nvSpPr>
          <p:spPr bwMode="auto">
            <a:xfrm>
              <a:off x="4776664" y="1680522"/>
              <a:ext cx="753092" cy="412750"/>
            </a:xfrm>
            <a:prstGeom prst="rect">
              <a:avLst/>
            </a:prstGeom>
          </p:spPr>
          <p:txBody>
            <a:bodyPr wrap="none" anchor="ct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algn="l" eaLnBrk="1" hangingPunct="1">
                <a:defRPr/>
              </a:pPr>
              <a:r>
                <a:rPr lang="en-IN" sz="1600" b="1" dirty="0">
                  <a:solidFill>
                    <a:schemeClr val="tx1">
                      <a:lumMod val="85000"/>
                      <a:lumOff val="15000"/>
                    </a:schemeClr>
                  </a:solidFill>
                  <a:latin typeface="Montserrat"/>
                  <a:ea typeface="Open Sans" panose="020B0606030504020204" pitchFamily="34" charset="0"/>
                  <a:cs typeface="Open Sans" panose="020B0606030504020204" pitchFamily="34" charset="0"/>
                </a:rPr>
                <a:t>Unit  </a:t>
              </a:r>
              <a:r>
                <a:rPr lang="en-IN" sz="1600" b="1" dirty="0" smtClean="0">
                  <a:solidFill>
                    <a:schemeClr val="tx1">
                      <a:lumMod val="85000"/>
                      <a:lumOff val="15000"/>
                    </a:schemeClr>
                  </a:solidFill>
                  <a:latin typeface="Montserrat"/>
                  <a:ea typeface="Open Sans" panose="020B0606030504020204" pitchFamily="34" charset="0"/>
                  <a:cs typeface="Open Sans" panose="020B0606030504020204" pitchFamily="34" charset="0"/>
                </a:rPr>
                <a:t>IV</a:t>
              </a:r>
              <a:endParaRPr lang="en-IN" sz="1600" b="1" dirty="0">
                <a:solidFill>
                  <a:schemeClr val="tx1">
                    <a:lumMod val="85000"/>
                    <a:lumOff val="15000"/>
                  </a:schemeClr>
                </a:solidFill>
                <a:latin typeface="Montserrat"/>
                <a:ea typeface="Open Sans" panose="020B0606030504020204" pitchFamily="34" charset="0"/>
                <a:cs typeface="Open Sans" panose="020B0606030504020204" pitchFamily="34" charset="0"/>
              </a:endParaRPr>
            </a:p>
          </p:txBody>
        </p:sp>
      </p:grpSp>
      <p:grpSp>
        <p:nvGrpSpPr>
          <p:cNvPr id="4" name="Group 3">
            <a:extLst>
              <a:ext uri="{FF2B5EF4-FFF2-40B4-BE49-F238E27FC236}">
                <a16:creationId xmlns:a16="http://schemas.microsoft.com/office/drawing/2014/main" id="{67A6BF95-4CD3-4B73-9727-1F097F8EFC90}"/>
              </a:ext>
            </a:extLst>
          </p:cNvPr>
          <p:cNvGrpSpPr/>
          <p:nvPr/>
        </p:nvGrpSpPr>
        <p:grpSpPr>
          <a:xfrm>
            <a:off x="8504991" y="801854"/>
            <a:ext cx="3267699" cy="806344"/>
            <a:chOff x="4611027" y="3110113"/>
            <a:chExt cx="3267699" cy="806344"/>
          </a:xfrm>
        </p:grpSpPr>
        <p:sp>
          <p:nvSpPr>
            <p:cNvPr id="129" name="Oval 128">
              <a:extLst>
                <a:ext uri="{FF2B5EF4-FFF2-40B4-BE49-F238E27FC236}">
                  <a16:creationId xmlns:a16="http://schemas.microsoft.com/office/drawing/2014/main" id="{25D0CCDA-768D-49AE-8C4F-EB1921074E4B}"/>
                </a:ext>
              </a:extLst>
            </p:cNvPr>
            <p:cNvSpPr/>
            <p:nvPr/>
          </p:nvSpPr>
          <p:spPr>
            <a:xfrm flipH="1">
              <a:off x="4611027" y="3243678"/>
              <a:ext cx="165637" cy="16955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200" b="1" dirty="0">
                <a:solidFill>
                  <a:schemeClr val="tx2"/>
                </a:solidFill>
                <a:latin typeface="Montserrat"/>
              </a:endParaRPr>
            </a:p>
          </p:txBody>
        </p:sp>
        <p:sp>
          <p:nvSpPr>
            <p:cNvPr id="130" name="Rectangle 129">
              <a:extLst>
                <a:ext uri="{FF2B5EF4-FFF2-40B4-BE49-F238E27FC236}">
                  <a16:creationId xmlns:a16="http://schemas.microsoft.com/office/drawing/2014/main" id="{0B7E23BB-8CF9-4FA4-965D-4A0496095C46}"/>
                </a:ext>
              </a:extLst>
            </p:cNvPr>
            <p:cNvSpPr/>
            <p:nvPr/>
          </p:nvSpPr>
          <p:spPr bwMode="auto">
            <a:xfrm>
              <a:off x="4904078" y="3454792"/>
              <a:ext cx="2974648" cy="461665"/>
            </a:xfrm>
            <a:prstGeom prst="rect">
              <a:avLst/>
            </a:prstGeom>
          </p:spPr>
          <p:txBody>
            <a:bodyPr wrap="square">
              <a:spAutoFit/>
            </a:bodyPr>
            <a:lstStyle/>
            <a:p>
              <a:pPr marL="342900" indent="-342900">
                <a:buClr>
                  <a:srgbClr val="FFCC00"/>
                </a:buClr>
                <a:tabLst>
                  <a:tab pos="1379538" algn="l"/>
                </a:tabLst>
                <a:defRPr/>
              </a:pPr>
              <a:r>
                <a:rPr lang="en-US" sz="1200" dirty="0" smtClean="0">
                  <a:solidFill>
                    <a:schemeClr val="tx1">
                      <a:lumMod val="85000"/>
                      <a:lumOff val="15000"/>
                    </a:schemeClr>
                  </a:solidFill>
                  <a:latin typeface="Montserrat"/>
                  <a:cs typeface="Times New Roman" pitchFamily="18" charset="0"/>
                </a:rPr>
                <a:t>Bonthapally</a:t>
              </a:r>
              <a:r>
                <a:rPr lang="en-US" sz="1200" b="1" dirty="0" smtClean="0">
                  <a:solidFill>
                    <a:schemeClr val="tx1">
                      <a:lumMod val="85000"/>
                      <a:lumOff val="15000"/>
                    </a:schemeClr>
                  </a:solidFill>
                  <a:latin typeface="Montserrat"/>
                  <a:cs typeface="Times New Roman" pitchFamily="18" charset="0"/>
                </a:rPr>
                <a:t>, </a:t>
              </a:r>
              <a:r>
                <a:rPr lang="en-US" sz="1200" dirty="0" smtClean="0">
                  <a:solidFill>
                    <a:schemeClr val="tx1">
                      <a:lumMod val="85000"/>
                      <a:lumOff val="15000"/>
                    </a:schemeClr>
                  </a:solidFill>
                  <a:latin typeface="Montserrat"/>
                  <a:cs typeface="Times New Roman" pitchFamily="18" charset="0"/>
                </a:rPr>
                <a:t>Hyderabad </a:t>
              </a:r>
            </a:p>
            <a:p>
              <a:pPr marL="342900" indent="-342900">
                <a:buClr>
                  <a:srgbClr val="FFCC00"/>
                </a:buClr>
                <a:tabLst>
                  <a:tab pos="1379538" algn="l"/>
                </a:tabLst>
                <a:defRPr/>
              </a:pPr>
              <a:r>
                <a:rPr lang="en-US" sz="1200" dirty="0" smtClean="0">
                  <a:solidFill>
                    <a:schemeClr val="tx1">
                      <a:lumMod val="85000"/>
                      <a:lumOff val="15000"/>
                    </a:schemeClr>
                  </a:solidFill>
                  <a:latin typeface="Montserrat"/>
                  <a:cs typeface="Times New Roman" pitchFamily="18" charset="0"/>
                </a:rPr>
                <a:t>[</a:t>
              </a:r>
              <a:r>
                <a:rPr lang="en-US" sz="1200" dirty="0">
                  <a:solidFill>
                    <a:schemeClr val="tx1">
                      <a:lumMod val="85000"/>
                      <a:lumOff val="15000"/>
                    </a:schemeClr>
                  </a:solidFill>
                  <a:latin typeface="Montserrat"/>
                  <a:cs typeface="Times New Roman" pitchFamily="18" charset="0"/>
                </a:rPr>
                <a:t>68 Kms from Air Port]</a:t>
              </a:r>
              <a:endParaRPr lang="en-US" sz="1200" dirty="0">
                <a:solidFill>
                  <a:schemeClr val="tx1">
                    <a:lumMod val="85000"/>
                    <a:lumOff val="15000"/>
                  </a:schemeClr>
                </a:solidFill>
                <a:latin typeface="Montserrat"/>
              </a:endParaRPr>
            </a:p>
          </p:txBody>
        </p:sp>
        <p:sp>
          <p:nvSpPr>
            <p:cNvPr id="131" name="Title 1">
              <a:extLst>
                <a:ext uri="{FF2B5EF4-FFF2-40B4-BE49-F238E27FC236}">
                  <a16:creationId xmlns:a16="http://schemas.microsoft.com/office/drawing/2014/main" id="{33199FFC-C1B1-4C8D-A91A-712502BC6925}"/>
                </a:ext>
              </a:extLst>
            </p:cNvPr>
            <p:cNvSpPr txBox="1">
              <a:spLocks/>
            </p:cNvSpPr>
            <p:nvPr/>
          </p:nvSpPr>
          <p:spPr bwMode="auto">
            <a:xfrm>
              <a:off x="4910508" y="3110113"/>
              <a:ext cx="753092" cy="412750"/>
            </a:xfrm>
            <a:prstGeom prst="rect">
              <a:avLst/>
            </a:prstGeom>
          </p:spPr>
          <p:txBody>
            <a:bodyPr wrap="none" anchor="ct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algn="l" eaLnBrk="1" hangingPunct="1">
                <a:defRPr/>
              </a:pPr>
              <a:r>
                <a:rPr lang="en-IN" sz="1600" b="1" dirty="0">
                  <a:solidFill>
                    <a:schemeClr val="tx1">
                      <a:lumMod val="85000"/>
                      <a:lumOff val="15000"/>
                    </a:schemeClr>
                  </a:solidFill>
                  <a:latin typeface="Montserrat"/>
                  <a:ea typeface="Open Sans" panose="020B0606030504020204" pitchFamily="34" charset="0"/>
                  <a:cs typeface="Open Sans" panose="020B0606030504020204" pitchFamily="34" charset="0"/>
                </a:rPr>
                <a:t>Unit  B</a:t>
              </a:r>
            </a:p>
          </p:txBody>
        </p:sp>
      </p:grpSp>
      <p:grpSp>
        <p:nvGrpSpPr>
          <p:cNvPr id="7" name="Group 6">
            <a:extLst>
              <a:ext uri="{FF2B5EF4-FFF2-40B4-BE49-F238E27FC236}">
                <a16:creationId xmlns:a16="http://schemas.microsoft.com/office/drawing/2014/main" id="{2D096BA9-78EE-42E3-9EE0-DA9F2371AA33}"/>
              </a:ext>
            </a:extLst>
          </p:cNvPr>
          <p:cNvGrpSpPr/>
          <p:nvPr/>
        </p:nvGrpSpPr>
        <p:grpSpPr>
          <a:xfrm>
            <a:off x="8495467" y="3745209"/>
            <a:ext cx="3108210" cy="818571"/>
            <a:chOff x="4611027" y="4486427"/>
            <a:chExt cx="3108210" cy="818571"/>
          </a:xfrm>
        </p:grpSpPr>
        <p:sp>
          <p:nvSpPr>
            <p:cNvPr id="50" name="Oval 49">
              <a:extLst>
                <a:ext uri="{FF2B5EF4-FFF2-40B4-BE49-F238E27FC236}">
                  <a16:creationId xmlns:a16="http://schemas.microsoft.com/office/drawing/2014/main" id="{29529A0B-B83D-40C5-9411-26799A97108D}"/>
                </a:ext>
              </a:extLst>
            </p:cNvPr>
            <p:cNvSpPr/>
            <p:nvPr/>
          </p:nvSpPr>
          <p:spPr>
            <a:xfrm flipH="1">
              <a:off x="4611027" y="4608027"/>
              <a:ext cx="165637" cy="16955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200" b="1" dirty="0">
                <a:solidFill>
                  <a:schemeClr val="tx2"/>
                </a:solidFill>
                <a:latin typeface="Montserrat"/>
              </a:endParaRPr>
            </a:p>
          </p:txBody>
        </p:sp>
        <p:sp>
          <p:nvSpPr>
            <p:cNvPr id="51" name="Rectangle 50">
              <a:extLst>
                <a:ext uri="{FF2B5EF4-FFF2-40B4-BE49-F238E27FC236}">
                  <a16:creationId xmlns:a16="http://schemas.microsoft.com/office/drawing/2014/main" id="{96B35D04-DCB1-4A83-9D3F-0E65B5ED4C65}"/>
                </a:ext>
              </a:extLst>
            </p:cNvPr>
            <p:cNvSpPr/>
            <p:nvPr/>
          </p:nvSpPr>
          <p:spPr bwMode="auto">
            <a:xfrm>
              <a:off x="4866260" y="4843333"/>
              <a:ext cx="2852977" cy="461665"/>
            </a:xfrm>
            <a:prstGeom prst="rect">
              <a:avLst/>
            </a:prstGeom>
          </p:spPr>
          <p:txBody>
            <a:bodyPr wrap="square">
              <a:spAutoFit/>
            </a:bodyPr>
            <a:lstStyle/>
            <a:p>
              <a:pPr marL="342900" indent="-342900">
                <a:buClr>
                  <a:srgbClr val="FFCC00"/>
                </a:buClr>
                <a:tabLst>
                  <a:tab pos="1379538" algn="l"/>
                </a:tabLst>
                <a:defRPr/>
              </a:pPr>
              <a:r>
                <a:rPr lang="en-US" sz="1200" dirty="0" smtClean="0">
                  <a:solidFill>
                    <a:schemeClr val="tx1">
                      <a:lumMod val="75000"/>
                      <a:lumOff val="25000"/>
                    </a:schemeClr>
                  </a:solidFill>
                  <a:latin typeface="Montserrat"/>
                  <a:cs typeface="Times New Roman" pitchFamily="18" charset="0"/>
                </a:rPr>
                <a:t>Kazipally</a:t>
              </a:r>
              <a:r>
                <a:rPr lang="en-US" sz="1200" dirty="0">
                  <a:solidFill>
                    <a:schemeClr val="tx1">
                      <a:lumMod val="75000"/>
                      <a:lumOff val="25000"/>
                    </a:schemeClr>
                  </a:solidFill>
                  <a:latin typeface="Montserrat"/>
                  <a:cs typeface="Times New Roman" pitchFamily="18" charset="0"/>
                </a:rPr>
                <a:t>, </a:t>
              </a:r>
              <a:r>
                <a:rPr lang="en-US" sz="1200" dirty="0" smtClean="0">
                  <a:solidFill>
                    <a:schemeClr val="tx1">
                      <a:lumMod val="75000"/>
                      <a:lumOff val="25000"/>
                    </a:schemeClr>
                  </a:solidFill>
                  <a:latin typeface="Montserrat"/>
                  <a:cs typeface="Times New Roman" pitchFamily="18" charset="0"/>
                </a:rPr>
                <a:t>Hyderabad </a:t>
              </a:r>
            </a:p>
            <a:p>
              <a:pPr marL="342900" indent="-342900">
                <a:buClr>
                  <a:srgbClr val="FFCC00"/>
                </a:buClr>
                <a:tabLst>
                  <a:tab pos="1379538" algn="l"/>
                </a:tabLst>
                <a:defRPr/>
              </a:pPr>
              <a:r>
                <a:rPr lang="en-US" sz="1200" dirty="0" smtClean="0">
                  <a:solidFill>
                    <a:schemeClr val="tx1">
                      <a:lumMod val="75000"/>
                      <a:lumOff val="25000"/>
                    </a:schemeClr>
                  </a:solidFill>
                  <a:latin typeface="Montserrat"/>
                  <a:cs typeface="Times New Roman" pitchFamily="18" charset="0"/>
                </a:rPr>
                <a:t>[</a:t>
              </a:r>
              <a:r>
                <a:rPr lang="en-US" sz="1200" dirty="0">
                  <a:solidFill>
                    <a:schemeClr val="tx1">
                      <a:lumMod val="75000"/>
                      <a:lumOff val="25000"/>
                    </a:schemeClr>
                  </a:solidFill>
                  <a:latin typeface="Montserrat"/>
                  <a:cs typeface="Times New Roman" pitchFamily="18" charset="0"/>
                </a:rPr>
                <a:t>64 Kms from Air Port]</a:t>
              </a:r>
              <a:endParaRPr lang="en-US" sz="1200" dirty="0">
                <a:solidFill>
                  <a:schemeClr val="tx1">
                    <a:lumMod val="75000"/>
                    <a:lumOff val="25000"/>
                  </a:schemeClr>
                </a:solidFill>
                <a:latin typeface="Montserrat"/>
              </a:endParaRPr>
            </a:p>
          </p:txBody>
        </p:sp>
        <p:sp>
          <p:nvSpPr>
            <p:cNvPr id="52" name="Title 1">
              <a:extLst>
                <a:ext uri="{FF2B5EF4-FFF2-40B4-BE49-F238E27FC236}">
                  <a16:creationId xmlns:a16="http://schemas.microsoft.com/office/drawing/2014/main" id="{C517782E-FC9A-48DE-871F-D2E3D031B749}"/>
                </a:ext>
              </a:extLst>
            </p:cNvPr>
            <p:cNvSpPr txBox="1">
              <a:spLocks/>
            </p:cNvSpPr>
            <p:nvPr/>
          </p:nvSpPr>
          <p:spPr bwMode="auto">
            <a:xfrm>
              <a:off x="4872691" y="4486427"/>
              <a:ext cx="753092" cy="412750"/>
            </a:xfrm>
            <a:prstGeom prst="rect">
              <a:avLst/>
            </a:prstGeom>
          </p:spPr>
          <p:txBody>
            <a:bodyPr wrap="none" anchor="ct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algn="l" eaLnBrk="1" hangingPunct="1">
                <a:defRPr/>
              </a:pPr>
              <a:r>
                <a:rPr lang="en-IN" sz="1600" b="1" dirty="0">
                  <a:solidFill>
                    <a:schemeClr val="tx1">
                      <a:lumMod val="85000"/>
                      <a:lumOff val="15000"/>
                    </a:schemeClr>
                  </a:solidFill>
                  <a:latin typeface="Montserrat"/>
                  <a:ea typeface="Open Sans" panose="020B0606030504020204" pitchFamily="34" charset="0"/>
                  <a:cs typeface="Open Sans" panose="020B0606030504020204" pitchFamily="34" charset="0"/>
                </a:rPr>
                <a:t>Unit  C</a:t>
              </a:r>
            </a:p>
          </p:txBody>
        </p:sp>
      </p:grpSp>
      <p:pic>
        <p:nvPicPr>
          <p:cNvPr id="1026" name="Picture 2"/>
          <p:cNvPicPr>
            <a:picLocks noChangeAspect="1" noChangeArrowheads="1"/>
          </p:cNvPicPr>
          <p:nvPr/>
        </p:nvPicPr>
        <p:blipFill>
          <a:blip r:embed="rId3" cstate="print"/>
          <a:srcRect/>
          <a:stretch>
            <a:fillRect/>
          </a:stretch>
        </p:blipFill>
        <p:spPr bwMode="auto">
          <a:xfrm>
            <a:off x="4333461" y="1659947"/>
            <a:ext cx="3803373" cy="1865131"/>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a:stretch>
            <a:fillRect/>
          </a:stretch>
        </p:blipFill>
        <p:spPr bwMode="auto">
          <a:xfrm>
            <a:off x="4333461" y="4495801"/>
            <a:ext cx="3800246" cy="1891747"/>
          </a:xfrm>
          <a:prstGeom prst="rect">
            <a:avLst/>
          </a:prstGeom>
          <a:noFill/>
          <a:ln w="9525">
            <a:noFill/>
            <a:miter lim="800000"/>
            <a:headEnd/>
            <a:tailEnd/>
          </a:ln>
          <a:effectLst/>
        </p:spPr>
      </p:pic>
      <p:pic>
        <p:nvPicPr>
          <p:cNvPr id="1029" name="Picture 5"/>
          <p:cNvPicPr>
            <a:picLocks noChangeAspect="1" noChangeArrowheads="1"/>
          </p:cNvPicPr>
          <p:nvPr/>
        </p:nvPicPr>
        <p:blipFill>
          <a:blip r:embed="rId5" cstate="print"/>
          <a:srcRect/>
          <a:stretch>
            <a:fillRect/>
          </a:stretch>
        </p:blipFill>
        <p:spPr bwMode="auto">
          <a:xfrm>
            <a:off x="570863" y="1882028"/>
            <a:ext cx="2911365" cy="1628775"/>
          </a:xfrm>
          <a:prstGeom prst="rect">
            <a:avLst/>
          </a:prstGeom>
          <a:noFill/>
          <a:ln w="9525">
            <a:noFill/>
            <a:miter lim="800000"/>
            <a:headEnd/>
            <a:tailEnd/>
          </a:ln>
          <a:effectLst/>
        </p:spPr>
      </p:pic>
      <p:pic>
        <p:nvPicPr>
          <p:cNvPr id="36" name="Picture 6"/>
          <p:cNvPicPr>
            <a:picLocks noChangeAspect="1" noChangeArrowheads="1"/>
          </p:cNvPicPr>
          <p:nvPr/>
        </p:nvPicPr>
        <p:blipFill>
          <a:blip r:embed="rId6" cstate="print"/>
          <a:srcRect/>
          <a:stretch>
            <a:fillRect/>
          </a:stretch>
        </p:blipFill>
        <p:spPr bwMode="auto">
          <a:xfrm>
            <a:off x="8592874" y="1669818"/>
            <a:ext cx="3027809" cy="1828756"/>
          </a:xfrm>
          <a:prstGeom prst="rect">
            <a:avLst/>
          </a:prstGeom>
          <a:noFill/>
          <a:ln w="9525">
            <a:noFill/>
            <a:miter lim="800000"/>
            <a:headEnd/>
            <a:tailEnd/>
          </a:ln>
          <a:effectLst/>
        </p:spPr>
      </p:pic>
      <p:pic>
        <p:nvPicPr>
          <p:cNvPr id="8" name="Picture 2"/>
          <p:cNvPicPr>
            <a:picLocks noChangeAspect="1" noChangeArrowheads="1"/>
          </p:cNvPicPr>
          <p:nvPr/>
        </p:nvPicPr>
        <p:blipFill>
          <a:blip r:embed="rId7" cstate="print"/>
          <a:srcRect/>
          <a:stretch>
            <a:fillRect/>
          </a:stretch>
        </p:blipFill>
        <p:spPr bwMode="auto">
          <a:xfrm>
            <a:off x="505326" y="4620212"/>
            <a:ext cx="3098486" cy="1754083"/>
          </a:xfrm>
          <a:prstGeom prst="rect">
            <a:avLst/>
          </a:prstGeom>
          <a:noFill/>
          <a:ln w="9525">
            <a:noFill/>
            <a:miter lim="800000"/>
            <a:headEnd/>
            <a:tailEnd/>
          </a:ln>
          <a:effectLst/>
        </p:spPr>
      </p:pic>
      <p:grpSp>
        <p:nvGrpSpPr>
          <p:cNvPr id="53" name="Group 52">
            <a:extLst>
              <a:ext uri="{FF2B5EF4-FFF2-40B4-BE49-F238E27FC236}">
                <a16:creationId xmlns:a16="http://schemas.microsoft.com/office/drawing/2014/main" id="{2856ED76-F2F8-48BF-9DD8-013D05DFAA43}"/>
              </a:ext>
            </a:extLst>
          </p:cNvPr>
          <p:cNvGrpSpPr/>
          <p:nvPr/>
        </p:nvGrpSpPr>
        <p:grpSpPr>
          <a:xfrm>
            <a:off x="238125" y="3784544"/>
            <a:ext cx="3125210" cy="804067"/>
            <a:chOff x="454108" y="1680522"/>
            <a:chExt cx="3125210" cy="804067"/>
          </a:xfrm>
        </p:grpSpPr>
        <p:sp>
          <p:nvSpPr>
            <p:cNvPr id="54" name="Oval 53">
              <a:extLst>
                <a:ext uri="{FF2B5EF4-FFF2-40B4-BE49-F238E27FC236}">
                  <a16:creationId xmlns:a16="http://schemas.microsoft.com/office/drawing/2014/main" id="{7A78098F-BF0D-4A79-B96A-FB67147E67DB}"/>
                </a:ext>
              </a:extLst>
            </p:cNvPr>
            <p:cNvSpPr/>
            <p:nvPr/>
          </p:nvSpPr>
          <p:spPr>
            <a:xfrm flipH="1">
              <a:off x="454108" y="1802122"/>
              <a:ext cx="165637" cy="16955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200" b="1" dirty="0">
                <a:solidFill>
                  <a:schemeClr val="tx2"/>
                </a:solidFill>
                <a:latin typeface="Montserrat"/>
              </a:endParaRPr>
            </a:p>
          </p:txBody>
        </p:sp>
        <p:sp>
          <p:nvSpPr>
            <p:cNvPr id="55" name="Rectangle 54">
              <a:extLst>
                <a:ext uri="{FF2B5EF4-FFF2-40B4-BE49-F238E27FC236}">
                  <a16:creationId xmlns:a16="http://schemas.microsoft.com/office/drawing/2014/main" id="{EEE134F2-46AD-4072-9420-478E873B218C}"/>
                </a:ext>
              </a:extLst>
            </p:cNvPr>
            <p:cNvSpPr/>
            <p:nvPr/>
          </p:nvSpPr>
          <p:spPr bwMode="auto">
            <a:xfrm>
              <a:off x="759441" y="2022924"/>
              <a:ext cx="2819877" cy="461665"/>
            </a:xfrm>
            <a:prstGeom prst="rect">
              <a:avLst/>
            </a:prstGeom>
          </p:spPr>
          <p:txBody>
            <a:bodyPr wrap="square">
              <a:spAutoFit/>
            </a:bodyPr>
            <a:lstStyle/>
            <a:p>
              <a:pPr marL="342900" indent="-342900">
                <a:buClr>
                  <a:srgbClr val="FFCC00"/>
                </a:buClr>
                <a:tabLst>
                  <a:tab pos="1379538" algn="l"/>
                </a:tabLst>
                <a:defRPr/>
              </a:pPr>
              <a:r>
                <a:rPr lang="en-US" sz="1200" dirty="0" smtClean="0">
                  <a:solidFill>
                    <a:schemeClr val="tx1">
                      <a:lumMod val="75000"/>
                      <a:lumOff val="25000"/>
                    </a:schemeClr>
                  </a:solidFill>
                  <a:latin typeface="Montserrat"/>
                  <a:cs typeface="Times New Roman" pitchFamily="18" charset="0"/>
                </a:rPr>
                <a:t>IDA</a:t>
              </a:r>
              <a:r>
                <a:rPr lang="en-US" sz="1200" dirty="0">
                  <a:solidFill>
                    <a:schemeClr val="tx1">
                      <a:lumMod val="75000"/>
                      <a:lumOff val="25000"/>
                    </a:schemeClr>
                  </a:solidFill>
                  <a:latin typeface="Montserrat"/>
                  <a:cs typeface="Times New Roman" pitchFamily="18" charset="0"/>
                </a:rPr>
                <a:t>, Jeedimetla, </a:t>
              </a:r>
              <a:r>
                <a:rPr lang="en-US" sz="1200" dirty="0" smtClean="0">
                  <a:solidFill>
                    <a:schemeClr val="tx1">
                      <a:lumMod val="75000"/>
                      <a:lumOff val="25000"/>
                    </a:schemeClr>
                  </a:solidFill>
                  <a:latin typeface="Montserrat"/>
                  <a:cs typeface="Times New Roman" pitchFamily="18" charset="0"/>
                </a:rPr>
                <a:t>Hyderabad</a:t>
              </a:r>
            </a:p>
            <a:p>
              <a:pPr marL="342900" indent="-342900">
                <a:buClr>
                  <a:srgbClr val="FFCC00"/>
                </a:buClr>
                <a:tabLst>
                  <a:tab pos="1379538" algn="l"/>
                </a:tabLst>
                <a:defRPr/>
              </a:pPr>
              <a:r>
                <a:rPr lang="en-US" sz="1200" dirty="0" smtClean="0">
                  <a:solidFill>
                    <a:schemeClr val="tx1">
                      <a:lumMod val="75000"/>
                      <a:lumOff val="25000"/>
                    </a:schemeClr>
                  </a:solidFill>
                  <a:latin typeface="Montserrat"/>
                  <a:cs typeface="Times New Roman" pitchFamily="18" charset="0"/>
                </a:rPr>
                <a:t>[30Kms </a:t>
              </a:r>
              <a:r>
                <a:rPr lang="en-US" sz="1200" dirty="0">
                  <a:solidFill>
                    <a:schemeClr val="tx1">
                      <a:lumMod val="75000"/>
                      <a:lumOff val="25000"/>
                    </a:schemeClr>
                  </a:solidFill>
                  <a:latin typeface="Montserrat"/>
                  <a:cs typeface="Times New Roman" pitchFamily="18" charset="0"/>
                </a:rPr>
                <a:t>from Air Port]</a:t>
              </a:r>
            </a:p>
          </p:txBody>
        </p:sp>
        <p:sp>
          <p:nvSpPr>
            <p:cNvPr id="56" name="Title 1">
              <a:extLst>
                <a:ext uri="{FF2B5EF4-FFF2-40B4-BE49-F238E27FC236}">
                  <a16:creationId xmlns:a16="http://schemas.microsoft.com/office/drawing/2014/main" id="{F0CE3BFE-0C9C-4E65-A350-7FC66A334345}"/>
                </a:ext>
              </a:extLst>
            </p:cNvPr>
            <p:cNvSpPr txBox="1">
              <a:spLocks/>
            </p:cNvSpPr>
            <p:nvPr/>
          </p:nvSpPr>
          <p:spPr bwMode="auto">
            <a:xfrm>
              <a:off x="765873" y="1680522"/>
              <a:ext cx="753092" cy="412750"/>
            </a:xfrm>
            <a:prstGeom prst="rect">
              <a:avLst/>
            </a:prstGeom>
          </p:spPr>
          <p:txBody>
            <a:bodyPr wrap="none" anchor="ct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algn="l" eaLnBrk="1" hangingPunct="1">
                <a:defRPr/>
              </a:pPr>
              <a:r>
                <a:rPr lang="en-IN" sz="1600" b="1" dirty="0">
                  <a:solidFill>
                    <a:schemeClr val="tx1">
                      <a:lumMod val="85000"/>
                      <a:lumOff val="15000"/>
                    </a:schemeClr>
                  </a:solidFill>
                  <a:latin typeface="Montserrat"/>
                  <a:ea typeface="Open Sans" panose="020B0606030504020204" pitchFamily="34" charset="0"/>
                  <a:cs typeface="Open Sans" panose="020B0606030504020204" pitchFamily="34" charset="0"/>
                </a:rPr>
                <a:t>Unit A</a:t>
              </a:r>
            </a:p>
          </p:txBody>
        </p:sp>
      </p:grpSp>
      <p:grpSp>
        <p:nvGrpSpPr>
          <p:cNvPr id="40" name="Group 40">
            <a:extLst>
              <a:ext uri="{FF2B5EF4-FFF2-40B4-BE49-F238E27FC236}">
                <a16:creationId xmlns:a16="http://schemas.microsoft.com/office/drawing/2014/main" id="{979B9E1A-22E7-4EC3-BE78-EC75F90FD2E0}"/>
              </a:ext>
            </a:extLst>
          </p:cNvPr>
          <p:cNvGrpSpPr>
            <a:grpSpLocks/>
          </p:cNvGrpSpPr>
          <p:nvPr/>
        </p:nvGrpSpPr>
        <p:grpSpPr bwMode="auto">
          <a:xfrm>
            <a:off x="5106837" y="674279"/>
            <a:ext cx="1794295" cy="45719"/>
            <a:chOff x="4886324" y="1149215"/>
            <a:chExt cx="2017487" cy="45720"/>
          </a:xfrm>
        </p:grpSpPr>
        <p:sp>
          <p:nvSpPr>
            <p:cNvPr id="41" name="Rectangle 40">
              <a:extLst>
                <a:ext uri="{FF2B5EF4-FFF2-40B4-BE49-F238E27FC236}">
                  <a16:creationId xmlns:a16="http://schemas.microsoft.com/office/drawing/2014/main" id="{0C78366C-4A57-4C2E-9C4F-87993776E7AA}"/>
                </a:ext>
              </a:extLst>
            </p:cNvPr>
            <p:cNvSpPr/>
            <p:nvPr/>
          </p:nvSpPr>
          <p:spPr>
            <a:xfrm>
              <a:off x="4886324" y="1149215"/>
              <a:ext cx="2017487" cy="45720"/>
            </a:xfrm>
            <a:prstGeom prst="rect">
              <a:avLst/>
            </a:prstGeom>
            <a:solidFill>
              <a:srgbClr val="FF70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ndParaRPr>
            </a:p>
          </p:txBody>
        </p:sp>
        <p:sp>
          <p:nvSpPr>
            <p:cNvPr id="42" name="Rectangle 41">
              <a:extLst>
                <a:ext uri="{FF2B5EF4-FFF2-40B4-BE49-F238E27FC236}">
                  <a16:creationId xmlns:a16="http://schemas.microsoft.com/office/drawing/2014/main" id="{C2F5F503-FC20-46C4-8B10-6BE92AD17397}"/>
                </a:ext>
              </a:extLst>
            </p:cNvPr>
            <p:cNvSpPr/>
            <p:nvPr/>
          </p:nvSpPr>
          <p:spPr>
            <a:xfrm>
              <a:off x="4886324" y="1149215"/>
              <a:ext cx="1038926" cy="4572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64F6D"/>
                </a:solidFill>
                <a:effectLst/>
                <a:uLnTx/>
                <a:uFillTx/>
                <a:latin typeface="Montserrat"/>
              </a:endParaRPr>
            </a:p>
          </p:txBody>
        </p:sp>
      </p:grpSp>
    </p:spTree>
    <p:extLst>
      <p:ext uri="{BB962C8B-B14F-4D97-AF65-F5344CB8AC3E}">
        <p14:creationId xmlns:p14="http://schemas.microsoft.com/office/powerpoint/2010/main" val="2802993810"/>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Hexagon 76">
            <a:extLst>
              <a:ext uri="{FF2B5EF4-FFF2-40B4-BE49-F238E27FC236}">
                <a16:creationId xmlns:a16="http://schemas.microsoft.com/office/drawing/2014/main" id="{BC7B2F72-9934-413E-8130-741CB06642DC}"/>
              </a:ext>
            </a:extLst>
          </p:cNvPr>
          <p:cNvSpPr/>
          <p:nvPr/>
        </p:nvSpPr>
        <p:spPr>
          <a:xfrm rot="16200000">
            <a:off x="460306" y="312670"/>
            <a:ext cx="754909" cy="655504"/>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78" name="Hexagon 77">
            <a:extLst>
              <a:ext uri="{FF2B5EF4-FFF2-40B4-BE49-F238E27FC236}">
                <a16:creationId xmlns:a16="http://schemas.microsoft.com/office/drawing/2014/main" id="{9EC7C610-6D28-4218-B5E9-BD708D0BCC05}"/>
              </a:ext>
            </a:extLst>
          </p:cNvPr>
          <p:cNvSpPr/>
          <p:nvPr/>
        </p:nvSpPr>
        <p:spPr>
          <a:xfrm rot="16200000">
            <a:off x="265234" y="938778"/>
            <a:ext cx="501496" cy="435460"/>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79" name="Hexagon 78">
            <a:extLst>
              <a:ext uri="{FF2B5EF4-FFF2-40B4-BE49-F238E27FC236}">
                <a16:creationId xmlns:a16="http://schemas.microsoft.com/office/drawing/2014/main" id="{83FC26F5-34D9-44B4-98A4-FCCD1870A0A2}"/>
              </a:ext>
            </a:extLst>
          </p:cNvPr>
          <p:cNvSpPr/>
          <p:nvPr/>
        </p:nvSpPr>
        <p:spPr>
          <a:xfrm rot="16200000">
            <a:off x="11263621" y="263201"/>
            <a:ext cx="754909" cy="655504"/>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80" name="Hexagon 79">
            <a:extLst>
              <a:ext uri="{FF2B5EF4-FFF2-40B4-BE49-F238E27FC236}">
                <a16:creationId xmlns:a16="http://schemas.microsoft.com/office/drawing/2014/main" id="{A97D314A-21E4-43A7-94E7-C6639B05CA72}"/>
              </a:ext>
            </a:extLst>
          </p:cNvPr>
          <p:cNvSpPr/>
          <p:nvPr/>
        </p:nvSpPr>
        <p:spPr>
          <a:xfrm rot="16200000">
            <a:off x="11102953" y="938778"/>
            <a:ext cx="501496" cy="435460"/>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56" name="Title 1">
            <a:extLst>
              <a:ext uri="{FF2B5EF4-FFF2-40B4-BE49-F238E27FC236}">
                <a16:creationId xmlns:a16="http://schemas.microsoft.com/office/drawing/2014/main" id="{6746238E-FD5F-452E-9D38-28C1E2C3CDEB}"/>
              </a:ext>
            </a:extLst>
          </p:cNvPr>
          <p:cNvSpPr txBox="1">
            <a:spLocks/>
          </p:cNvSpPr>
          <p:nvPr/>
        </p:nvSpPr>
        <p:spPr>
          <a:xfrm>
            <a:off x="1408480" y="0"/>
            <a:ext cx="8922238" cy="1050846"/>
          </a:xfrm>
          <a:prstGeom prst="rect">
            <a:avLst/>
          </a:prstGeom>
        </p:spPr>
        <p:txBody>
          <a:bodyPr anchor="ct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sz="3600" b="1" spc="-151" smtClean="0">
                <a:solidFill>
                  <a:schemeClr val="tx1">
                    <a:lumMod val="85000"/>
                    <a:lumOff val="15000"/>
                  </a:schemeClr>
                </a:solidFill>
                <a:latin typeface="Montserrat" panose="00000500000000000000" pitchFamily="2" charset="0"/>
                <a:ea typeface="Open Sans" panose="020B0606030504020204" pitchFamily="34" charset="0"/>
                <a:cs typeface="Open Sans" panose="020B0606030504020204" pitchFamily="34" charset="0"/>
              </a:rPr>
              <a:t>Unit </a:t>
            </a:r>
            <a:r>
              <a:rPr sz="3600" b="1" spc="-151" dirty="0">
                <a:solidFill>
                  <a:schemeClr val="tx1">
                    <a:lumMod val="85000"/>
                    <a:lumOff val="15000"/>
                  </a:schemeClr>
                </a:solidFill>
                <a:latin typeface="Montserrat" panose="00000500000000000000" pitchFamily="2" charset="0"/>
                <a:ea typeface="Open Sans" panose="020B0606030504020204" pitchFamily="34" charset="0"/>
                <a:cs typeface="Open Sans" panose="020B0606030504020204" pitchFamily="34" charset="0"/>
              </a:rPr>
              <a:t>IV </a:t>
            </a:r>
            <a:r>
              <a:rPr sz="3600" b="1" spc="-151">
                <a:solidFill>
                  <a:schemeClr val="tx1">
                    <a:lumMod val="85000"/>
                    <a:lumOff val="15000"/>
                  </a:schemeClr>
                </a:solidFill>
                <a:latin typeface="Montserrat" panose="00000500000000000000" pitchFamily="2" charset="0"/>
                <a:ea typeface="Open Sans" panose="020B0606030504020204" pitchFamily="34" charset="0"/>
                <a:cs typeface="Open Sans" panose="020B0606030504020204" pitchFamily="34" charset="0"/>
              </a:rPr>
              <a:t>API </a:t>
            </a:r>
            <a:r>
              <a:rPr sz="3600" spc="-151" smtClean="0">
                <a:solidFill>
                  <a:schemeClr val="tx1">
                    <a:lumMod val="85000"/>
                    <a:lumOff val="15000"/>
                  </a:schemeClr>
                </a:solidFill>
                <a:latin typeface="Montserrat" panose="00000500000000000000" pitchFamily="2" charset="0"/>
                <a:ea typeface="Open Sans" panose="020B0606030504020204" pitchFamily="34" charset="0"/>
                <a:cs typeface="Open Sans" panose="020B0606030504020204" pitchFamily="34" charset="0"/>
              </a:rPr>
              <a:t>Multi-Product </a:t>
            </a:r>
            <a:r>
              <a:rPr sz="3600" spc="-151" dirty="0">
                <a:solidFill>
                  <a:schemeClr val="tx1">
                    <a:lumMod val="85000"/>
                    <a:lumOff val="15000"/>
                  </a:schemeClr>
                </a:solidFill>
                <a:latin typeface="Montserrat" panose="00000500000000000000" pitchFamily="2" charset="0"/>
                <a:ea typeface="Open Sans" panose="020B0606030504020204" pitchFamily="34" charset="0"/>
                <a:cs typeface="Open Sans" panose="020B0606030504020204" pitchFamily="34" charset="0"/>
              </a:rPr>
              <a:t>Facility</a:t>
            </a:r>
            <a:endParaRPr kumimoji="0" lang="en-US" sz="3600" i="0" u="none" strike="noStrike" kern="0" cap="none" spc="-151" normalizeH="0" baseline="0" noProof="0" dirty="0">
              <a:ln>
                <a:noFill/>
              </a:ln>
              <a:solidFill>
                <a:schemeClr val="tx1">
                  <a:lumMod val="85000"/>
                  <a:lumOff val="15000"/>
                </a:schemeClr>
              </a:solidFill>
              <a:effectLst/>
              <a:uLnTx/>
              <a:uFillTx/>
              <a:latin typeface="Montserrat" panose="00000500000000000000" pitchFamily="2" charset="0"/>
              <a:ea typeface="Open Sans" panose="020B0606030504020204" pitchFamily="34" charset="0"/>
              <a:cs typeface="Open Sans" panose="020B0606030504020204" pitchFamily="34" charset="0"/>
              <a:sym typeface="Calibri" charset="0"/>
            </a:endParaRPr>
          </a:p>
        </p:txBody>
      </p:sp>
      <p:sp>
        <p:nvSpPr>
          <p:cNvPr id="2" name="TextBox 1">
            <a:extLst>
              <a:ext uri="{FF2B5EF4-FFF2-40B4-BE49-F238E27FC236}">
                <a16:creationId xmlns:a16="http://schemas.microsoft.com/office/drawing/2014/main" id="{F422D2AB-631E-45A9-A831-E9677F7D302E}"/>
              </a:ext>
            </a:extLst>
          </p:cNvPr>
          <p:cNvSpPr txBox="1"/>
          <p:nvPr/>
        </p:nvSpPr>
        <p:spPr>
          <a:xfrm>
            <a:off x="2355711" y="1093032"/>
            <a:ext cx="7512148" cy="369332"/>
          </a:xfrm>
          <a:prstGeom prst="rect">
            <a:avLst/>
          </a:prstGeom>
          <a:noFill/>
        </p:spPr>
        <p:txBody>
          <a:bodyPr wrap="square" rtlCol="0">
            <a:spAutoFit/>
          </a:bodyPr>
          <a:lstStyle/>
          <a:p>
            <a:r>
              <a:rPr lang="en-IN" dirty="0"/>
              <a:t>We have procured 10 Acres of land opposite this site for future </a:t>
            </a:r>
            <a:r>
              <a:rPr lang="en-IN" dirty="0" smtClean="0"/>
              <a:t>expansions</a:t>
            </a:r>
            <a:endParaRPr lang="en-IN" dirty="0"/>
          </a:p>
        </p:txBody>
      </p:sp>
      <p:pic>
        <p:nvPicPr>
          <p:cNvPr id="1026" name="Picture 2" descr="C:\Users\2743.METROCHEM\Downloads\IV.jpg"/>
          <p:cNvPicPr>
            <a:picLocks noChangeAspect="1" noChangeArrowheads="1"/>
          </p:cNvPicPr>
          <p:nvPr/>
        </p:nvPicPr>
        <p:blipFill>
          <a:blip r:embed="rId3"/>
          <a:srcRect/>
          <a:stretch>
            <a:fillRect/>
          </a:stretch>
        </p:blipFill>
        <p:spPr bwMode="auto">
          <a:xfrm>
            <a:off x="0" y="1497725"/>
            <a:ext cx="12192000" cy="5360276"/>
          </a:xfrm>
          <a:prstGeom prst="rect">
            <a:avLst/>
          </a:prstGeom>
          <a:noFill/>
        </p:spPr>
      </p:pic>
      <p:grpSp>
        <p:nvGrpSpPr>
          <p:cNvPr id="19" name="Group 40">
            <a:extLst>
              <a:ext uri="{FF2B5EF4-FFF2-40B4-BE49-F238E27FC236}">
                <a16:creationId xmlns:a16="http://schemas.microsoft.com/office/drawing/2014/main" id="{979B9E1A-22E7-4EC3-BE78-EC75F90FD2E0}"/>
              </a:ext>
            </a:extLst>
          </p:cNvPr>
          <p:cNvGrpSpPr>
            <a:grpSpLocks/>
          </p:cNvGrpSpPr>
          <p:nvPr/>
        </p:nvGrpSpPr>
        <p:grpSpPr bwMode="auto">
          <a:xfrm>
            <a:off x="5087938" y="910008"/>
            <a:ext cx="2016125" cy="46038"/>
            <a:chOff x="4886324" y="1149215"/>
            <a:chExt cx="2017487" cy="45720"/>
          </a:xfrm>
        </p:grpSpPr>
        <p:sp>
          <p:nvSpPr>
            <p:cNvPr id="20" name="Rectangle 19">
              <a:extLst>
                <a:ext uri="{FF2B5EF4-FFF2-40B4-BE49-F238E27FC236}">
                  <a16:creationId xmlns:a16="http://schemas.microsoft.com/office/drawing/2014/main" id="{0C78366C-4A57-4C2E-9C4F-87993776E7AA}"/>
                </a:ext>
              </a:extLst>
            </p:cNvPr>
            <p:cNvSpPr/>
            <p:nvPr/>
          </p:nvSpPr>
          <p:spPr>
            <a:xfrm>
              <a:off x="4886324" y="1149215"/>
              <a:ext cx="2017487" cy="45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C2F5F503-FC20-46C4-8B10-6BE92AD17397}"/>
                </a:ext>
              </a:extLst>
            </p:cNvPr>
            <p:cNvSpPr/>
            <p:nvPr/>
          </p:nvSpPr>
          <p:spPr>
            <a:xfrm>
              <a:off x="4886324" y="1149215"/>
              <a:ext cx="1038926" cy="4572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64F6D"/>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856888336"/>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p:cNvPicPr>
            <a:picLocks noChangeAspect="1" noChangeArrowheads="1"/>
          </p:cNvPicPr>
          <p:nvPr/>
        </p:nvPicPr>
        <p:blipFill>
          <a:blip r:embed="rId2" cstate="print"/>
          <a:srcRect/>
          <a:stretch>
            <a:fillRect/>
          </a:stretch>
        </p:blipFill>
        <p:spPr bwMode="auto">
          <a:xfrm>
            <a:off x="945057" y="2355672"/>
            <a:ext cx="3335790" cy="1501277"/>
          </a:xfrm>
          <a:prstGeom prst="rect">
            <a:avLst/>
          </a:prstGeom>
          <a:noFill/>
          <a:ln w="9525">
            <a:noFill/>
            <a:miter lim="800000"/>
            <a:headEnd/>
            <a:tailEnd/>
          </a:ln>
          <a:effectLst/>
        </p:spPr>
      </p:pic>
      <p:sp>
        <p:nvSpPr>
          <p:cNvPr id="10" name="Title 1">
            <a:extLst>
              <a:ext uri="{FF2B5EF4-FFF2-40B4-BE49-F238E27FC236}">
                <a16:creationId xmlns:a16="http://schemas.microsoft.com/office/drawing/2014/main" id="{79CFBB18-C4B5-4D6D-BC7B-7B58B6C36ACE}"/>
              </a:ext>
            </a:extLst>
          </p:cNvPr>
          <p:cNvSpPr txBox="1">
            <a:spLocks noGrp="1"/>
          </p:cNvSpPr>
          <p:nvPr>
            <p:ph type="title"/>
          </p:nvPr>
        </p:nvSpPr>
        <p:spPr>
          <a:xfrm>
            <a:off x="876300" y="0"/>
            <a:ext cx="10515600" cy="1325563"/>
          </a:xfrm>
          <a:prstGeom prst="rect">
            <a:avLst/>
          </a:prstGeom>
        </p:spPr>
        <p:txBody>
          <a:bodyPr anchor="ct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151" normalizeH="0" baseline="0" noProof="0" dirty="0">
                <a:ln>
                  <a:noFill/>
                </a:ln>
                <a:solidFill>
                  <a:schemeClr val="tx1">
                    <a:lumMod val="85000"/>
                    <a:lumOff val="15000"/>
                  </a:schemeClr>
                </a:solidFill>
                <a:effectLst/>
                <a:uLnTx/>
                <a:uFillTx/>
                <a:latin typeface="Montserrat"/>
                <a:ea typeface="Open Sans" panose="020B0606030504020204" pitchFamily="34" charset="0"/>
                <a:cs typeface="Open Sans" panose="020B0606030504020204" pitchFamily="34" charset="0"/>
                <a:sym typeface="Calibri" charset="0"/>
              </a:rPr>
              <a:t> </a:t>
            </a:r>
            <a:endParaRPr kumimoji="0" lang="en-US" sz="3200" b="0" i="0" u="none" strike="noStrike" kern="0" cap="none" spc="-151" normalizeH="0" baseline="0" noProof="0" dirty="0">
              <a:ln>
                <a:noFill/>
              </a:ln>
              <a:solidFill>
                <a:schemeClr val="tx1">
                  <a:lumMod val="85000"/>
                  <a:lumOff val="15000"/>
                </a:schemeClr>
              </a:solidFill>
              <a:effectLst/>
              <a:uLnTx/>
              <a:uFillTx/>
              <a:latin typeface="Montserrat"/>
              <a:ea typeface="Open Sans" panose="020B0606030504020204" pitchFamily="34" charset="0"/>
              <a:cs typeface="Open Sans" panose="020B0606030504020204" pitchFamily="34" charset="0"/>
              <a:sym typeface="Calibri" charset="0"/>
            </a:endParaRPr>
          </a:p>
        </p:txBody>
      </p:sp>
      <p:grpSp>
        <p:nvGrpSpPr>
          <p:cNvPr id="14" name="Group 13">
            <a:extLst>
              <a:ext uri="{FF2B5EF4-FFF2-40B4-BE49-F238E27FC236}">
                <a16:creationId xmlns:a16="http://schemas.microsoft.com/office/drawing/2014/main" id="{67A6BF95-4CD3-4B73-9727-1F097F8EFC90}"/>
              </a:ext>
            </a:extLst>
          </p:cNvPr>
          <p:cNvGrpSpPr/>
          <p:nvPr/>
        </p:nvGrpSpPr>
        <p:grpSpPr>
          <a:xfrm>
            <a:off x="682675" y="1583140"/>
            <a:ext cx="4394292" cy="654857"/>
            <a:chOff x="4784236" y="3110113"/>
            <a:chExt cx="3348147" cy="597361"/>
          </a:xfrm>
        </p:grpSpPr>
        <p:sp>
          <p:nvSpPr>
            <p:cNvPr id="16" name="Rectangle 15">
              <a:extLst>
                <a:ext uri="{FF2B5EF4-FFF2-40B4-BE49-F238E27FC236}">
                  <a16:creationId xmlns:a16="http://schemas.microsoft.com/office/drawing/2014/main" id="{0B7E23BB-8CF9-4FA4-965D-4A0496095C46}"/>
                </a:ext>
              </a:extLst>
            </p:cNvPr>
            <p:cNvSpPr/>
            <p:nvPr/>
          </p:nvSpPr>
          <p:spPr bwMode="auto">
            <a:xfrm>
              <a:off x="4784236" y="3454795"/>
              <a:ext cx="3348147" cy="252679"/>
            </a:xfrm>
            <a:prstGeom prst="rect">
              <a:avLst/>
            </a:prstGeom>
          </p:spPr>
          <p:txBody>
            <a:bodyPr wrap="square">
              <a:spAutoFit/>
            </a:bodyPr>
            <a:lstStyle/>
            <a:p>
              <a:pPr marL="342900" indent="-342900">
                <a:buClr>
                  <a:srgbClr val="FFCC00"/>
                </a:buClr>
                <a:tabLst>
                  <a:tab pos="1379538" algn="l"/>
                </a:tabLst>
                <a:defRPr/>
              </a:pPr>
              <a:r>
                <a:rPr lang="en-US" sz="1200" dirty="0" smtClean="0">
                  <a:solidFill>
                    <a:schemeClr val="tx1">
                      <a:lumMod val="85000"/>
                      <a:lumOff val="15000"/>
                    </a:schemeClr>
                  </a:solidFill>
                  <a:latin typeface="Montserrat"/>
                  <a:cs typeface="Times New Roman" pitchFamily="18" charset="0"/>
                </a:rPr>
                <a:t>Bonthapally</a:t>
              </a:r>
              <a:r>
                <a:rPr lang="en-US" sz="1200" b="1" dirty="0" smtClean="0">
                  <a:solidFill>
                    <a:schemeClr val="tx1">
                      <a:lumMod val="85000"/>
                      <a:lumOff val="15000"/>
                    </a:schemeClr>
                  </a:solidFill>
                  <a:latin typeface="Montserrat"/>
                  <a:cs typeface="Times New Roman" pitchFamily="18" charset="0"/>
                </a:rPr>
                <a:t>, </a:t>
              </a:r>
              <a:r>
                <a:rPr lang="en-US" sz="1200" dirty="0" smtClean="0">
                  <a:solidFill>
                    <a:schemeClr val="tx1">
                      <a:lumMod val="85000"/>
                      <a:lumOff val="15000"/>
                    </a:schemeClr>
                  </a:solidFill>
                  <a:latin typeface="Montserrat"/>
                  <a:cs typeface="Times New Roman" pitchFamily="18" charset="0"/>
                </a:rPr>
                <a:t>Hyderabad </a:t>
              </a:r>
              <a:r>
                <a:rPr lang="en-US" sz="1200" dirty="0">
                  <a:solidFill>
                    <a:schemeClr val="tx1">
                      <a:lumMod val="85000"/>
                      <a:lumOff val="15000"/>
                    </a:schemeClr>
                  </a:solidFill>
                  <a:latin typeface="Montserrat"/>
                  <a:cs typeface="Times New Roman" pitchFamily="18" charset="0"/>
                </a:rPr>
                <a:t>[68 Kms from Air Port]</a:t>
              </a:r>
              <a:endParaRPr lang="en-US" sz="1200" dirty="0">
                <a:solidFill>
                  <a:schemeClr val="tx1">
                    <a:lumMod val="85000"/>
                    <a:lumOff val="15000"/>
                  </a:schemeClr>
                </a:solidFill>
                <a:latin typeface="Montserrat"/>
              </a:endParaRPr>
            </a:p>
          </p:txBody>
        </p:sp>
        <p:sp>
          <p:nvSpPr>
            <p:cNvPr id="17" name="Title 1">
              <a:extLst>
                <a:ext uri="{FF2B5EF4-FFF2-40B4-BE49-F238E27FC236}">
                  <a16:creationId xmlns:a16="http://schemas.microsoft.com/office/drawing/2014/main" id="{33199FFC-C1B1-4C8D-A91A-712502BC6925}"/>
                </a:ext>
              </a:extLst>
            </p:cNvPr>
            <p:cNvSpPr txBox="1">
              <a:spLocks/>
            </p:cNvSpPr>
            <p:nvPr/>
          </p:nvSpPr>
          <p:spPr bwMode="auto">
            <a:xfrm>
              <a:off x="4910508" y="3110113"/>
              <a:ext cx="753092" cy="412750"/>
            </a:xfrm>
            <a:prstGeom prst="rect">
              <a:avLst/>
            </a:prstGeom>
          </p:spPr>
          <p:txBody>
            <a:bodyPr wrap="none" anchor="ct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algn="l" eaLnBrk="1" hangingPunct="1">
                <a:defRPr/>
              </a:pPr>
              <a:r>
                <a:rPr lang="en-IN" sz="1600" b="1" dirty="0">
                  <a:solidFill>
                    <a:schemeClr val="tx1">
                      <a:lumMod val="85000"/>
                      <a:lumOff val="15000"/>
                    </a:schemeClr>
                  </a:solidFill>
                  <a:latin typeface="Montserrat"/>
                  <a:ea typeface="Open Sans" panose="020B0606030504020204" pitchFamily="34" charset="0"/>
                  <a:cs typeface="Open Sans" panose="020B0606030504020204" pitchFamily="34" charset="0"/>
                </a:rPr>
                <a:t>Unit  B – Intermediates, </a:t>
              </a:r>
              <a:r>
                <a:rPr lang="en-IN" sz="1600" b="1" dirty="0" smtClean="0">
                  <a:solidFill>
                    <a:schemeClr val="tx1">
                      <a:lumMod val="85000"/>
                      <a:lumOff val="15000"/>
                    </a:schemeClr>
                  </a:solidFill>
                  <a:latin typeface="Montserrat"/>
                  <a:ea typeface="Open Sans" panose="020B0606030504020204" pitchFamily="34" charset="0"/>
                  <a:cs typeface="Open Sans" panose="020B0606030504020204" pitchFamily="34" charset="0"/>
                </a:rPr>
                <a:t>15 </a:t>
              </a:r>
              <a:r>
                <a:rPr lang="en-IN" sz="1600" b="1" dirty="0">
                  <a:solidFill>
                    <a:schemeClr val="tx1">
                      <a:lumMod val="85000"/>
                      <a:lumOff val="15000"/>
                    </a:schemeClr>
                  </a:solidFill>
                  <a:latin typeface="Montserrat"/>
                  <a:ea typeface="Open Sans" panose="020B0606030504020204" pitchFamily="34" charset="0"/>
                  <a:cs typeface="Open Sans" panose="020B0606030504020204" pitchFamily="34" charset="0"/>
                </a:rPr>
                <a:t>Acres</a:t>
              </a:r>
            </a:p>
          </p:txBody>
        </p:sp>
      </p:grpSp>
      <p:grpSp>
        <p:nvGrpSpPr>
          <p:cNvPr id="18" name="Group 17">
            <a:extLst>
              <a:ext uri="{FF2B5EF4-FFF2-40B4-BE49-F238E27FC236}">
                <a16:creationId xmlns:a16="http://schemas.microsoft.com/office/drawing/2014/main" id="{67A6BF95-4CD3-4B73-9727-1F097F8EFC90}"/>
              </a:ext>
            </a:extLst>
          </p:cNvPr>
          <p:cNvGrpSpPr/>
          <p:nvPr/>
        </p:nvGrpSpPr>
        <p:grpSpPr>
          <a:xfrm>
            <a:off x="937655" y="4107975"/>
            <a:ext cx="3989187" cy="557222"/>
            <a:chOff x="4904079" y="3110113"/>
            <a:chExt cx="2974648" cy="685392"/>
          </a:xfrm>
        </p:grpSpPr>
        <p:sp>
          <p:nvSpPr>
            <p:cNvPr id="20" name="Rectangle 19">
              <a:extLst>
                <a:ext uri="{FF2B5EF4-FFF2-40B4-BE49-F238E27FC236}">
                  <a16:creationId xmlns:a16="http://schemas.microsoft.com/office/drawing/2014/main" id="{0B7E23BB-8CF9-4FA4-965D-4A0496095C46}"/>
                </a:ext>
              </a:extLst>
            </p:cNvPr>
            <p:cNvSpPr/>
            <p:nvPr/>
          </p:nvSpPr>
          <p:spPr bwMode="auto">
            <a:xfrm>
              <a:off x="4904079" y="3454792"/>
              <a:ext cx="2974648" cy="340713"/>
            </a:xfrm>
            <a:prstGeom prst="rect">
              <a:avLst/>
            </a:prstGeom>
          </p:spPr>
          <p:txBody>
            <a:bodyPr wrap="square">
              <a:spAutoFit/>
            </a:bodyPr>
            <a:lstStyle/>
            <a:p>
              <a:pPr marL="342900" indent="-342900">
                <a:buClr>
                  <a:srgbClr val="FFCC00"/>
                </a:buClr>
                <a:tabLst>
                  <a:tab pos="1379538" algn="l"/>
                </a:tabLst>
                <a:defRPr/>
              </a:pPr>
              <a:r>
                <a:rPr lang="en-US" sz="1200" dirty="0" smtClean="0">
                  <a:solidFill>
                    <a:schemeClr val="tx1">
                      <a:lumMod val="75000"/>
                      <a:lumOff val="25000"/>
                    </a:schemeClr>
                  </a:solidFill>
                  <a:latin typeface="Montserrat"/>
                  <a:cs typeface="Times New Roman" pitchFamily="18" charset="0"/>
                </a:rPr>
                <a:t>Paravada</a:t>
              </a:r>
              <a:r>
                <a:rPr lang="en-US" sz="1200" dirty="0">
                  <a:solidFill>
                    <a:schemeClr val="tx1">
                      <a:lumMod val="75000"/>
                      <a:lumOff val="25000"/>
                    </a:schemeClr>
                  </a:solidFill>
                  <a:latin typeface="Montserrat"/>
                  <a:cs typeface="Times New Roman" pitchFamily="18" charset="0"/>
                </a:rPr>
                <a:t>, Vizag </a:t>
              </a:r>
              <a:r>
                <a:rPr lang="en-US" sz="1200" dirty="0" smtClean="0">
                  <a:solidFill>
                    <a:schemeClr val="tx1">
                      <a:lumMod val="75000"/>
                      <a:lumOff val="25000"/>
                    </a:schemeClr>
                  </a:solidFill>
                  <a:latin typeface="Montserrat"/>
                  <a:cs typeface="Times New Roman" pitchFamily="18" charset="0"/>
                </a:rPr>
                <a:t>[</a:t>
              </a:r>
              <a:r>
                <a:rPr lang="en-US" sz="1200" dirty="0">
                  <a:solidFill>
                    <a:schemeClr val="tx1">
                      <a:lumMod val="75000"/>
                      <a:lumOff val="25000"/>
                    </a:schemeClr>
                  </a:solidFill>
                  <a:latin typeface="Montserrat"/>
                  <a:cs typeface="Times New Roman" pitchFamily="18" charset="0"/>
                </a:rPr>
                <a:t>30Kms from Air Port]</a:t>
              </a:r>
            </a:p>
          </p:txBody>
        </p:sp>
        <p:sp>
          <p:nvSpPr>
            <p:cNvPr id="21" name="Title 1">
              <a:extLst>
                <a:ext uri="{FF2B5EF4-FFF2-40B4-BE49-F238E27FC236}">
                  <a16:creationId xmlns:a16="http://schemas.microsoft.com/office/drawing/2014/main" id="{33199FFC-C1B1-4C8D-A91A-712502BC6925}"/>
                </a:ext>
              </a:extLst>
            </p:cNvPr>
            <p:cNvSpPr txBox="1">
              <a:spLocks/>
            </p:cNvSpPr>
            <p:nvPr/>
          </p:nvSpPr>
          <p:spPr bwMode="auto">
            <a:xfrm>
              <a:off x="4910508" y="3110113"/>
              <a:ext cx="881509" cy="412750"/>
            </a:xfrm>
            <a:prstGeom prst="rect">
              <a:avLst/>
            </a:prstGeom>
          </p:spPr>
          <p:txBody>
            <a:bodyPr wrap="none" anchor="ct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algn="l" eaLnBrk="1" hangingPunct="1">
                <a:defRPr/>
              </a:pPr>
              <a:r>
                <a:rPr lang="en-IN" sz="1600" b="1" dirty="0">
                  <a:solidFill>
                    <a:schemeClr val="tx1">
                      <a:lumMod val="85000"/>
                      <a:lumOff val="15000"/>
                    </a:schemeClr>
                  </a:solidFill>
                  <a:latin typeface="Montserrat"/>
                  <a:ea typeface="Open Sans" panose="020B0606030504020204" pitchFamily="34" charset="0"/>
                  <a:cs typeface="Open Sans" panose="020B0606030504020204" pitchFamily="34" charset="0"/>
                </a:rPr>
                <a:t>Unit  </a:t>
              </a:r>
              <a:r>
                <a:rPr lang="en-IN" sz="1600" b="1" dirty="0" smtClean="0">
                  <a:solidFill>
                    <a:schemeClr val="tx1">
                      <a:lumMod val="85000"/>
                      <a:lumOff val="15000"/>
                    </a:schemeClr>
                  </a:solidFill>
                  <a:latin typeface="Montserrat"/>
                  <a:ea typeface="Open Sans" panose="020B0606030504020204" pitchFamily="34" charset="0"/>
                  <a:cs typeface="Open Sans" panose="020B0606030504020204" pitchFamily="34" charset="0"/>
                </a:rPr>
                <a:t>V - API</a:t>
              </a:r>
              <a:r>
                <a:rPr lang="en-IN" sz="1600" b="1" dirty="0">
                  <a:solidFill>
                    <a:schemeClr val="tx1">
                      <a:lumMod val="85000"/>
                      <a:lumOff val="15000"/>
                    </a:schemeClr>
                  </a:solidFill>
                  <a:latin typeface="Montserrat"/>
                  <a:ea typeface="Open Sans" panose="020B0606030504020204" pitchFamily="34" charset="0"/>
                  <a:cs typeface="Open Sans" panose="020B0606030504020204" pitchFamily="34" charset="0"/>
                </a:rPr>
                <a:t>, 10 Acres</a:t>
              </a:r>
            </a:p>
          </p:txBody>
        </p:sp>
      </p:grpSp>
      <p:sp>
        <p:nvSpPr>
          <p:cNvPr id="22" name="Title 1">
            <a:extLst>
              <a:ext uri="{FF2B5EF4-FFF2-40B4-BE49-F238E27FC236}">
                <a16:creationId xmlns:a16="http://schemas.microsoft.com/office/drawing/2014/main" id="{27F02C15-7766-4AE3-AFB6-CF3BCA800EA9}"/>
              </a:ext>
            </a:extLst>
          </p:cNvPr>
          <p:cNvSpPr txBox="1">
            <a:spLocks/>
          </p:cNvSpPr>
          <p:nvPr/>
        </p:nvSpPr>
        <p:spPr>
          <a:xfrm>
            <a:off x="383588" y="181756"/>
            <a:ext cx="10914321" cy="587375"/>
          </a:xfrm>
          <a:prstGeom prst="rect">
            <a:avLst/>
          </a:prstGeom>
        </p:spPr>
        <p:txBody>
          <a:bodyPr anchor="ct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spc="-151" dirty="0">
                <a:solidFill>
                  <a:schemeClr val="tx1">
                    <a:lumMod val="85000"/>
                    <a:lumOff val="15000"/>
                  </a:schemeClr>
                </a:solidFill>
                <a:latin typeface="Montserrat"/>
                <a:ea typeface="Open Sans" panose="020B0606030504020204" pitchFamily="34" charset="0"/>
                <a:cs typeface="Open Sans" panose="020B0606030504020204" pitchFamily="34" charset="0"/>
              </a:rPr>
              <a:t>Future CAPEX </a:t>
            </a:r>
            <a:r>
              <a:rPr lang="en-US" sz="3600" b="1" spc="-151" dirty="0" smtClean="0">
                <a:solidFill>
                  <a:schemeClr val="tx1">
                    <a:lumMod val="85000"/>
                    <a:lumOff val="15000"/>
                  </a:schemeClr>
                </a:solidFill>
                <a:latin typeface="Montserrat"/>
                <a:ea typeface="Open Sans" panose="020B0606030504020204" pitchFamily="34" charset="0"/>
                <a:cs typeface="Open Sans" panose="020B0606030504020204" pitchFamily="34" charset="0"/>
              </a:rPr>
              <a:t>Planning</a:t>
            </a:r>
            <a:endParaRPr kumimoji="0" lang="en-US" sz="3600" i="0" u="none" strike="noStrike" kern="0" cap="none" spc="-151" normalizeH="0" baseline="0" noProof="0" dirty="0">
              <a:ln>
                <a:noFill/>
              </a:ln>
              <a:solidFill>
                <a:schemeClr val="tx1">
                  <a:lumMod val="85000"/>
                  <a:lumOff val="15000"/>
                </a:schemeClr>
              </a:solidFill>
              <a:effectLst/>
              <a:uLnTx/>
              <a:uFillTx/>
              <a:latin typeface="Montserrat"/>
              <a:ea typeface="Open Sans" panose="020B0606030504020204" pitchFamily="34" charset="0"/>
              <a:cs typeface="Open Sans" panose="020B0606030504020204" pitchFamily="34" charset="0"/>
              <a:sym typeface="Calibri" charset="0"/>
            </a:endParaRPr>
          </a:p>
        </p:txBody>
      </p:sp>
      <p:pic>
        <p:nvPicPr>
          <p:cNvPr id="23" name="Picture 22">
            <a:extLst>
              <a:ext uri="{FF2B5EF4-FFF2-40B4-BE49-F238E27FC236}">
                <a16:creationId xmlns:a16="http://schemas.microsoft.com/office/drawing/2014/main" id="{0BF0E78A-072E-4642-8FE2-23C5CAA310EE}"/>
              </a:ext>
            </a:extLst>
          </p:cNvPr>
          <p:cNvPicPr>
            <a:picLocks noChangeAspect="1"/>
          </p:cNvPicPr>
          <p:nvPr/>
        </p:nvPicPr>
        <p:blipFill>
          <a:blip r:embed="rId3" cstate="print"/>
          <a:stretch>
            <a:fillRect/>
          </a:stretch>
        </p:blipFill>
        <p:spPr>
          <a:xfrm>
            <a:off x="6079412" y="1702574"/>
            <a:ext cx="4622019" cy="3797682"/>
          </a:xfrm>
          <a:prstGeom prst="rect">
            <a:avLst/>
          </a:prstGeom>
        </p:spPr>
      </p:pic>
      <p:sp>
        <p:nvSpPr>
          <p:cNvPr id="2" name="TextBox 1">
            <a:extLst>
              <a:ext uri="{FF2B5EF4-FFF2-40B4-BE49-F238E27FC236}">
                <a16:creationId xmlns:a16="http://schemas.microsoft.com/office/drawing/2014/main" id="{549CF02A-267D-4FC0-98DF-E3B2AE440AC1}"/>
              </a:ext>
            </a:extLst>
          </p:cNvPr>
          <p:cNvSpPr txBox="1"/>
          <p:nvPr/>
        </p:nvSpPr>
        <p:spPr>
          <a:xfrm>
            <a:off x="726676" y="818039"/>
            <a:ext cx="10384669" cy="553998"/>
          </a:xfrm>
          <a:prstGeom prst="rect">
            <a:avLst/>
          </a:prstGeom>
          <a:noFill/>
        </p:spPr>
        <p:txBody>
          <a:bodyPr wrap="square" rtlCol="0">
            <a:spAutoFit/>
          </a:bodyPr>
          <a:lstStyle/>
          <a:p>
            <a:pPr algn="just"/>
            <a:r>
              <a:rPr lang="en-IN" sz="1400" dirty="0">
                <a:latin typeface="Montserrat"/>
              </a:rPr>
              <a:t>In line with our business plan, areas for future CAPEX were mapped out, and construction work has commenced at Unit B and Unit V. Altogether, around 100Acres of Pharma area is available for future CAPEX in addition to the existing sites</a:t>
            </a:r>
            <a:r>
              <a:rPr lang="en-IN" sz="1600" dirty="0">
                <a:latin typeface="Montserrat"/>
              </a:rPr>
              <a:t>. </a:t>
            </a:r>
          </a:p>
        </p:txBody>
      </p:sp>
      <p:sp>
        <p:nvSpPr>
          <p:cNvPr id="24" name="TextBox 23">
            <a:extLst>
              <a:ext uri="{FF2B5EF4-FFF2-40B4-BE49-F238E27FC236}">
                <a16:creationId xmlns:a16="http://schemas.microsoft.com/office/drawing/2014/main" id="{205C6B6A-F2A1-4776-B50F-2FD2E104143E}"/>
              </a:ext>
            </a:extLst>
          </p:cNvPr>
          <p:cNvSpPr txBox="1"/>
          <p:nvPr/>
        </p:nvSpPr>
        <p:spPr>
          <a:xfrm>
            <a:off x="5840749" y="5707879"/>
            <a:ext cx="5894052" cy="307777"/>
          </a:xfrm>
          <a:prstGeom prst="rect">
            <a:avLst/>
          </a:prstGeom>
          <a:noFill/>
        </p:spPr>
        <p:txBody>
          <a:bodyPr wrap="square" rtlCol="0">
            <a:spAutoFit/>
          </a:bodyPr>
          <a:lstStyle/>
          <a:p>
            <a:r>
              <a:rPr lang="en-IN" sz="1400" dirty="0">
                <a:latin typeface="Montserrat"/>
              </a:rPr>
              <a:t>57Acres land secured for Greenfield project in Shankarpally, Hyderabad </a:t>
            </a:r>
          </a:p>
        </p:txBody>
      </p:sp>
      <p:grpSp>
        <p:nvGrpSpPr>
          <p:cNvPr id="28" name="Group 40">
            <a:extLst>
              <a:ext uri="{FF2B5EF4-FFF2-40B4-BE49-F238E27FC236}">
                <a16:creationId xmlns:a16="http://schemas.microsoft.com/office/drawing/2014/main" id="{94E52943-F514-4BC3-8BE3-8FFEF4394A84}"/>
              </a:ext>
            </a:extLst>
          </p:cNvPr>
          <p:cNvGrpSpPr>
            <a:grpSpLocks/>
          </p:cNvGrpSpPr>
          <p:nvPr/>
        </p:nvGrpSpPr>
        <p:grpSpPr bwMode="auto">
          <a:xfrm>
            <a:off x="5071349" y="769131"/>
            <a:ext cx="2016125" cy="46038"/>
            <a:chOff x="4886324" y="1149215"/>
            <a:chExt cx="2017487" cy="45720"/>
          </a:xfrm>
        </p:grpSpPr>
        <p:sp>
          <p:nvSpPr>
            <p:cNvPr id="29" name="Rectangle 28">
              <a:extLst>
                <a:ext uri="{FF2B5EF4-FFF2-40B4-BE49-F238E27FC236}">
                  <a16:creationId xmlns:a16="http://schemas.microsoft.com/office/drawing/2014/main" id="{62D56295-1C92-454B-9E91-202AE28BF738}"/>
                </a:ext>
              </a:extLst>
            </p:cNvPr>
            <p:cNvSpPr/>
            <p:nvPr/>
          </p:nvSpPr>
          <p:spPr>
            <a:xfrm>
              <a:off x="4886324" y="1149215"/>
              <a:ext cx="2017487" cy="45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ndParaRPr>
            </a:p>
          </p:txBody>
        </p:sp>
        <p:sp>
          <p:nvSpPr>
            <p:cNvPr id="30" name="Rectangle 29">
              <a:extLst>
                <a:ext uri="{FF2B5EF4-FFF2-40B4-BE49-F238E27FC236}">
                  <a16:creationId xmlns:a16="http://schemas.microsoft.com/office/drawing/2014/main" id="{133FA93F-B4FD-472C-A816-40C44C5B07DA}"/>
                </a:ext>
              </a:extLst>
            </p:cNvPr>
            <p:cNvSpPr/>
            <p:nvPr/>
          </p:nvSpPr>
          <p:spPr>
            <a:xfrm>
              <a:off x="4886324" y="1149215"/>
              <a:ext cx="1038926" cy="4572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64F6D"/>
                </a:solidFill>
                <a:effectLst/>
                <a:uLnTx/>
                <a:uFillTx/>
                <a:latin typeface="Montserrat"/>
              </a:endParaRPr>
            </a:p>
          </p:txBody>
        </p:sp>
      </p:grpSp>
      <p:grpSp>
        <p:nvGrpSpPr>
          <p:cNvPr id="31" name="Group 40">
            <a:extLst>
              <a:ext uri="{FF2B5EF4-FFF2-40B4-BE49-F238E27FC236}">
                <a16:creationId xmlns:a16="http://schemas.microsoft.com/office/drawing/2014/main" id="{94E52943-F514-4BC3-8BE3-8FFEF4394A84}"/>
              </a:ext>
            </a:extLst>
          </p:cNvPr>
          <p:cNvGrpSpPr>
            <a:grpSpLocks/>
          </p:cNvGrpSpPr>
          <p:nvPr/>
        </p:nvGrpSpPr>
        <p:grpSpPr bwMode="auto">
          <a:xfrm rot="16200000">
            <a:off x="3217885" y="4045171"/>
            <a:ext cx="4083647" cy="45719"/>
            <a:chOff x="4886324" y="1149215"/>
            <a:chExt cx="2017487" cy="45720"/>
          </a:xfrm>
        </p:grpSpPr>
        <p:sp>
          <p:nvSpPr>
            <p:cNvPr id="32" name="Rectangle 31">
              <a:extLst>
                <a:ext uri="{FF2B5EF4-FFF2-40B4-BE49-F238E27FC236}">
                  <a16:creationId xmlns:a16="http://schemas.microsoft.com/office/drawing/2014/main" id="{62D56295-1C92-454B-9E91-202AE28BF738}"/>
                </a:ext>
              </a:extLst>
            </p:cNvPr>
            <p:cNvSpPr/>
            <p:nvPr/>
          </p:nvSpPr>
          <p:spPr>
            <a:xfrm>
              <a:off x="4886324" y="1149215"/>
              <a:ext cx="2017487" cy="45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ndParaRPr>
            </a:p>
          </p:txBody>
        </p:sp>
        <p:sp>
          <p:nvSpPr>
            <p:cNvPr id="33" name="Rectangle 32">
              <a:extLst>
                <a:ext uri="{FF2B5EF4-FFF2-40B4-BE49-F238E27FC236}">
                  <a16:creationId xmlns:a16="http://schemas.microsoft.com/office/drawing/2014/main" id="{133FA93F-B4FD-472C-A816-40C44C5B07DA}"/>
                </a:ext>
              </a:extLst>
            </p:cNvPr>
            <p:cNvSpPr/>
            <p:nvPr/>
          </p:nvSpPr>
          <p:spPr>
            <a:xfrm>
              <a:off x="4886324" y="1149215"/>
              <a:ext cx="1038926" cy="4572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64F6D"/>
                </a:solidFill>
                <a:effectLst/>
                <a:uLnTx/>
                <a:uFillTx/>
                <a:latin typeface="Montserrat"/>
              </a:endParaRPr>
            </a:p>
          </p:txBody>
        </p:sp>
      </p:grpSp>
      <p:pic>
        <p:nvPicPr>
          <p:cNvPr id="4" name="Picture 2" descr="C:\Users\2743.METROCHEM\Downloads\WhatsApp Image 2023-10-17 at 10.43.16 AM (1).jpeg"/>
          <p:cNvPicPr>
            <a:picLocks noChangeAspect="1" noChangeArrowheads="1"/>
          </p:cNvPicPr>
          <p:nvPr/>
        </p:nvPicPr>
        <p:blipFill>
          <a:blip r:embed="rId4" cstate="print"/>
          <a:srcRect/>
          <a:stretch>
            <a:fillRect/>
          </a:stretch>
        </p:blipFill>
        <p:spPr bwMode="auto">
          <a:xfrm>
            <a:off x="933450" y="4922592"/>
            <a:ext cx="3333750" cy="1497257"/>
          </a:xfrm>
          <a:prstGeom prst="rect">
            <a:avLst/>
          </a:prstGeom>
          <a:noFill/>
        </p:spPr>
      </p:pic>
      <p:sp>
        <p:nvSpPr>
          <p:cNvPr id="25" name="Oval 24">
            <a:extLst>
              <a:ext uri="{FF2B5EF4-FFF2-40B4-BE49-F238E27FC236}">
                <a16:creationId xmlns:a16="http://schemas.microsoft.com/office/drawing/2014/main" id="{25D0CCDA-768D-49AE-8C4F-EB1921074E4B}"/>
              </a:ext>
            </a:extLst>
          </p:cNvPr>
          <p:cNvSpPr/>
          <p:nvPr/>
        </p:nvSpPr>
        <p:spPr>
          <a:xfrm flipH="1">
            <a:off x="539508" y="4243022"/>
            <a:ext cx="217391" cy="185869"/>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200" b="1" dirty="0">
              <a:solidFill>
                <a:schemeClr val="tx2"/>
              </a:solidFill>
              <a:latin typeface="Montserrat"/>
            </a:endParaRPr>
          </a:p>
        </p:txBody>
      </p:sp>
      <p:sp>
        <p:nvSpPr>
          <p:cNvPr id="26" name="Oval 25">
            <a:extLst>
              <a:ext uri="{FF2B5EF4-FFF2-40B4-BE49-F238E27FC236}">
                <a16:creationId xmlns:a16="http://schemas.microsoft.com/office/drawing/2014/main" id="{25D0CCDA-768D-49AE-8C4F-EB1921074E4B}"/>
              </a:ext>
            </a:extLst>
          </p:cNvPr>
          <p:cNvSpPr/>
          <p:nvPr/>
        </p:nvSpPr>
        <p:spPr>
          <a:xfrm flipH="1">
            <a:off x="539509" y="1731833"/>
            <a:ext cx="217391" cy="185869"/>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200" b="1" dirty="0">
              <a:solidFill>
                <a:schemeClr val="tx2"/>
              </a:solidFill>
              <a:latin typeface="Montserrat"/>
            </a:endParaRPr>
          </a:p>
        </p:txBody>
      </p:sp>
    </p:spTree>
    <p:extLst>
      <p:ext uri="{BB962C8B-B14F-4D97-AF65-F5344CB8AC3E}">
        <p14:creationId xmlns:p14="http://schemas.microsoft.com/office/powerpoint/2010/main" val="35767871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40">
            <a:extLst>
              <a:ext uri="{FF2B5EF4-FFF2-40B4-BE49-F238E27FC236}">
                <a16:creationId xmlns:a16="http://schemas.microsoft.com/office/drawing/2014/main" id="{979B9E1A-22E7-4EC3-BE78-EC75F90FD2E0}"/>
              </a:ext>
            </a:extLst>
          </p:cNvPr>
          <p:cNvGrpSpPr>
            <a:grpSpLocks/>
          </p:cNvGrpSpPr>
          <p:nvPr/>
        </p:nvGrpSpPr>
        <p:grpSpPr bwMode="auto">
          <a:xfrm>
            <a:off x="5087938" y="910008"/>
            <a:ext cx="2016125" cy="46038"/>
            <a:chOff x="4886324" y="1149215"/>
            <a:chExt cx="2017487" cy="45720"/>
          </a:xfrm>
        </p:grpSpPr>
        <p:sp>
          <p:nvSpPr>
            <p:cNvPr id="54" name="Rectangle 53">
              <a:extLst>
                <a:ext uri="{FF2B5EF4-FFF2-40B4-BE49-F238E27FC236}">
                  <a16:creationId xmlns:a16="http://schemas.microsoft.com/office/drawing/2014/main" id="{0C78366C-4A57-4C2E-9C4F-87993776E7AA}"/>
                </a:ext>
              </a:extLst>
            </p:cNvPr>
            <p:cNvSpPr/>
            <p:nvPr/>
          </p:nvSpPr>
          <p:spPr>
            <a:xfrm>
              <a:off x="4886324" y="1149215"/>
              <a:ext cx="2017487" cy="45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C2F5F503-FC20-46C4-8B10-6BE92AD17397}"/>
                </a:ext>
              </a:extLst>
            </p:cNvPr>
            <p:cNvSpPr/>
            <p:nvPr/>
          </p:nvSpPr>
          <p:spPr>
            <a:xfrm>
              <a:off x="4886324" y="1149215"/>
              <a:ext cx="1038926" cy="4572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64F6D"/>
                </a:solidFill>
                <a:effectLst/>
                <a:uLnTx/>
                <a:uFillTx/>
                <a:latin typeface="Calibri" panose="020F0502020204030204"/>
                <a:ea typeface="+mn-ea"/>
                <a:cs typeface="+mn-cs"/>
              </a:endParaRPr>
            </a:p>
          </p:txBody>
        </p:sp>
      </p:grpSp>
      <p:sp>
        <p:nvSpPr>
          <p:cNvPr id="56" name="Title 1">
            <a:extLst>
              <a:ext uri="{FF2B5EF4-FFF2-40B4-BE49-F238E27FC236}">
                <a16:creationId xmlns:a16="http://schemas.microsoft.com/office/drawing/2014/main" id="{6746238E-FD5F-452E-9D38-28C1E2C3CDEB}"/>
              </a:ext>
            </a:extLst>
          </p:cNvPr>
          <p:cNvSpPr txBox="1">
            <a:spLocks/>
          </p:cNvSpPr>
          <p:nvPr/>
        </p:nvSpPr>
        <p:spPr>
          <a:xfrm>
            <a:off x="1206500" y="262967"/>
            <a:ext cx="9779000" cy="587375"/>
          </a:xfrm>
          <a:prstGeom prst="rect">
            <a:avLst/>
          </a:prstGeom>
        </p:spPr>
        <p:txBody>
          <a:bodyPr anchor="ct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151" normalizeH="0" baseline="0" noProof="0" dirty="0">
                <a:ln>
                  <a:noFill/>
                </a:ln>
                <a:solidFill>
                  <a:schemeClr val="tx1">
                    <a:lumMod val="85000"/>
                    <a:lumOff val="15000"/>
                  </a:schemeClr>
                </a:solidFill>
                <a:effectLst/>
                <a:uLnTx/>
                <a:uFillTx/>
                <a:latin typeface="Montserrat" panose="00000500000000000000" pitchFamily="2" charset="0"/>
                <a:ea typeface="Open Sans" panose="020B0606030504020204" pitchFamily="34" charset="0"/>
                <a:cs typeface="Open Sans" panose="020B0606030504020204" pitchFamily="34" charset="0"/>
                <a:sym typeface="Calibri" charset="0"/>
              </a:rPr>
              <a:t>Corporate </a:t>
            </a:r>
            <a:r>
              <a:rPr kumimoji="0" lang="en-US" sz="3600" b="0" i="0" u="none" strike="noStrike" kern="0" cap="none" spc="-151" normalizeH="0" baseline="0" noProof="0" dirty="0" smtClean="0">
                <a:ln>
                  <a:noFill/>
                </a:ln>
                <a:solidFill>
                  <a:schemeClr val="tx1">
                    <a:lumMod val="85000"/>
                    <a:lumOff val="15000"/>
                  </a:schemeClr>
                </a:solidFill>
                <a:effectLst/>
                <a:uLnTx/>
                <a:uFillTx/>
                <a:latin typeface="Montserrat" panose="00000500000000000000" pitchFamily="2" charset="0"/>
                <a:ea typeface="Open Sans" panose="020B0606030504020204" pitchFamily="34" charset="0"/>
                <a:cs typeface="Open Sans" panose="020B0606030504020204" pitchFamily="34" charset="0"/>
                <a:sym typeface="Calibri" charset="0"/>
              </a:rPr>
              <a:t>Social </a:t>
            </a:r>
            <a:r>
              <a:rPr kumimoji="0" lang="en-US" sz="3600" b="0" i="0" u="none" strike="noStrike" kern="0" cap="none" spc="-151" normalizeH="0" baseline="0" noProof="0" dirty="0">
                <a:ln>
                  <a:noFill/>
                </a:ln>
                <a:solidFill>
                  <a:schemeClr val="tx1">
                    <a:lumMod val="85000"/>
                    <a:lumOff val="15000"/>
                  </a:schemeClr>
                </a:solidFill>
                <a:effectLst/>
                <a:uLnTx/>
                <a:uFillTx/>
                <a:latin typeface="Montserrat" panose="00000500000000000000" pitchFamily="2" charset="0"/>
                <a:ea typeface="Open Sans" panose="020B0606030504020204" pitchFamily="34" charset="0"/>
                <a:cs typeface="Open Sans" panose="020B0606030504020204" pitchFamily="34" charset="0"/>
                <a:sym typeface="Calibri" charset="0"/>
              </a:rPr>
              <a:t>Responsibility</a:t>
            </a:r>
          </a:p>
        </p:txBody>
      </p:sp>
      <p:pic>
        <p:nvPicPr>
          <p:cNvPr id="9" name="Picture Placeholder 8">
            <a:extLst>
              <a:ext uri="{FF2B5EF4-FFF2-40B4-BE49-F238E27FC236}">
                <a16:creationId xmlns:a16="http://schemas.microsoft.com/office/drawing/2014/main" id="{55AD14CB-F847-4643-9EBF-533703E0BE42}"/>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15032" b="15032"/>
          <a:stretch>
            <a:fillRect/>
          </a:stretch>
        </p:blipFill>
        <p:spPr>
          <a:xfrm>
            <a:off x="503564" y="3985976"/>
            <a:ext cx="3201418" cy="223896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2" name="Picture Placeholder 8">
            <a:extLst>
              <a:ext uri="{FF2B5EF4-FFF2-40B4-BE49-F238E27FC236}">
                <a16:creationId xmlns:a16="http://schemas.microsoft.com/office/drawing/2014/main" id="{E42CC19E-CFA8-419B-87F5-F4AB42C2D41A}"/>
              </a:ext>
            </a:extLst>
          </p:cNvPr>
          <p:cNvPicPr>
            <a:picLocks noChangeAspect="1"/>
          </p:cNvPicPr>
          <p:nvPr/>
        </p:nvPicPr>
        <p:blipFill>
          <a:blip r:embed="rId4" cstate="print">
            <a:extLst>
              <a:ext uri="{28A0092B-C50C-407E-A947-70E740481C1C}">
                <a14:useLocalDpi xmlns:a14="http://schemas.microsoft.com/office/drawing/2010/main" val="0"/>
              </a:ext>
            </a:extLst>
          </a:blip>
          <a:srcRect l="9785" r="9785"/>
          <a:stretch/>
        </p:blipFill>
        <p:spPr>
          <a:xfrm>
            <a:off x="546094" y="1274307"/>
            <a:ext cx="3201418" cy="223896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7" name="Picture Placeholder 8">
            <a:extLst>
              <a:ext uri="{FF2B5EF4-FFF2-40B4-BE49-F238E27FC236}">
                <a16:creationId xmlns:a16="http://schemas.microsoft.com/office/drawing/2014/main" id="{85F55C6D-C8D7-4B49-829C-D461404D100D}"/>
              </a:ext>
            </a:extLst>
          </p:cNvPr>
          <p:cNvPicPr>
            <a:picLocks noChangeAspect="1"/>
          </p:cNvPicPr>
          <p:nvPr/>
        </p:nvPicPr>
        <p:blipFill>
          <a:blip r:embed="rId5" cstate="print">
            <a:extLst>
              <a:ext uri="{28A0092B-C50C-407E-A947-70E740481C1C}">
                <a14:useLocalDpi xmlns:a14="http://schemas.microsoft.com/office/drawing/2010/main" val="0"/>
              </a:ext>
            </a:extLst>
          </a:blip>
          <a:srcRect t="11192" b="11192"/>
          <a:stretch/>
        </p:blipFill>
        <p:spPr>
          <a:xfrm>
            <a:off x="4537154" y="3895812"/>
            <a:ext cx="3201418" cy="223896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8" name="Picture Placeholder 8">
            <a:extLst>
              <a:ext uri="{FF2B5EF4-FFF2-40B4-BE49-F238E27FC236}">
                <a16:creationId xmlns:a16="http://schemas.microsoft.com/office/drawing/2014/main" id="{4513D017-2A93-43BD-BA1E-A7B258F0806A}"/>
              </a:ext>
            </a:extLst>
          </p:cNvPr>
          <p:cNvPicPr>
            <a:picLocks noChangeAspect="1"/>
          </p:cNvPicPr>
          <p:nvPr/>
        </p:nvPicPr>
        <p:blipFill>
          <a:blip r:embed="rId6" cstate="print">
            <a:extLst>
              <a:ext uri="{28A0092B-C50C-407E-A947-70E740481C1C}">
                <a14:useLocalDpi xmlns:a14="http://schemas.microsoft.com/office/drawing/2010/main" val="0"/>
              </a:ext>
            </a:extLst>
          </a:blip>
          <a:srcRect l="9785" r="9785"/>
          <a:stretch/>
        </p:blipFill>
        <p:spPr>
          <a:xfrm>
            <a:off x="4600216" y="1260711"/>
            <a:ext cx="3201418" cy="223896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2" name="Text Placeholder 14">
            <a:extLst>
              <a:ext uri="{FF2B5EF4-FFF2-40B4-BE49-F238E27FC236}">
                <a16:creationId xmlns:a16="http://schemas.microsoft.com/office/drawing/2014/main" id="{2A7A5781-96A8-47D5-B713-BB10DBE91F73}"/>
              </a:ext>
            </a:extLst>
          </p:cNvPr>
          <p:cNvSpPr txBox="1">
            <a:spLocks/>
          </p:cNvSpPr>
          <p:nvPr/>
        </p:nvSpPr>
        <p:spPr>
          <a:xfrm>
            <a:off x="8366078" y="2583396"/>
            <a:ext cx="3336959" cy="21147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smtClean="0">
                <a:latin typeface="Montserrat" charset="0"/>
              </a:rPr>
              <a:t>We understand our social responsibility towards the upliftment of the underserved and less privileged communities</a:t>
            </a:r>
            <a:endParaRPr lang="en-US" sz="2400" dirty="0">
              <a:latin typeface="Montserrat" charset="0"/>
            </a:endParaRPr>
          </a:p>
        </p:txBody>
      </p:sp>
    </p:spTree>
    <p:extLst>
      <p:ext uri="{BB962C8B-B14F-4D97-AF65-F5344CB8AC3E}">
        <p14:creationId xmlns:p14="http://schemas.microsoft.com/office/powerpoint/2010/main" val="3224078691"/>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40">
            <a:extLst>
              <a:ext uri="{FF2B5EF4-FFF2-40B4-BE49-F238E27FC236}">
                <a16:creationId xmlns:a16="http://schemas.microsoft.com/office/drawing/2014/main" id="{979B9E1A-22E7-4EC3-BE78-EC75F90FD2E0}"/>
              </a:ext>
            </a:extLst>
          </p:cNvPr>
          <p:cNvGrpSpPr>
            <a:grpSpLocks/>
          </p:cNvGrpSpPr>
          <p:nvPr/>
        </p:nvGrpSpPr>
        <p:grpSpPr bwMode="auto">
          <a:xfrm>
            <a:off x="5087938" y="910008"/>
            <a:ext cx="2016125" cy="46038"/>
            <a:chOff x="4886324" y="1149215"/>
            <a:chExt cx="2017487" cy="45720"/>
          </a:xfrm>
        </p:grpSpPr>
        <p:sp>
          <p:nvSpPr>
            <p:cNvPr id="54" name="Rectangle 53">
              <a:extLst>
                <a:ext uri="{FF2B5EF4-FFF2-40B4-BE49-F238E27FC236}">
                  <a16:creationId xmlns:a16="http://schemas.microsoft.com/office/drawing/2014/main" id="{0C78366C-4A57-4C2E-9C4F-87993776E7AA}"/>
                </a:ext>
              </a:extLst>
            </p:cNvPr>
            <p:cNvSpPr/>
            <p:nvPr/>
          </p:nvSpPr>
          <p:spPr>
            <a:xfrm>
              <a:off x="4886324" y="1149215"/>
              <a:ext cx="2017487" cy="45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C2F5F503-FC20-46C4-8B10-6BE92AD17397}"/>
                </a:ext>
              </a:extLst>
            </p:cNvPr>
            <p:cNvSpPr/>
            <p:nvPr/>
          </p:nvSpPr>
          <p:spPr>
            <a:xfrm>
              <a:off x="4886324" y="1149215"/>
              <a:ext cx="1038926" cy="4572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64F6D"/>
                </a:solidFill>
                <a:effectLst/>
                <a:uLnTx/>
                <a:uFillTx/>
                <a:latin typeface="Calibri" panose="020F0502020204030204"/>
                <a:ea typeface="+mn-ea"/>
                <a:cs typeface="+mn-cs"/>
              </a:endParaRPr>
            </a:p>
          </p:txBody>
        </p:sp>
      </p:grpSp>
      <p:sp>
        <p:nvSpPr>
          <p:cNvPr id="56" name="Title 1">
            <a:extLst>
              <a:ext uri="{FF2B5EF4-FFF2-40B4-BE49-F238E27FC236}">
                <a16:creationId xmlns:a16="http://schemas.microsoft.com/office/drawing/2014/main" id="{6746238E-FD5F-452E-9D38-28C1E2C3CDEB}"/>
              </a:ext>
            </a:extLst>
          </p:cNvPr>
          <p:cNvSpPr txBox="1">
            <a:spLocks/>
          </p:cNvSpPr>
          <p:nvPr/>
        </p:nvSpPr>
        <p:spPr>
          <a:xfrm>
            <a:off x="184935" y="262967"/>
            <a:ext cx="11558427" cy="587375"/>
          </a:xfrm>
          <a:prstGeom prst="rect">
            <a:avLst/>
          </a:prstGeom>
        </p:spPr>
        <p:txBody>
          <a:bodyPr anchor="ct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151" normalizeH="0" baseline="0" noProof="0" dirty="0" smtClean="0">
                <a:ln>
                  <a:noFill/>
                </a:ln>
                <a:solidFill>
                  <a:schemeClr val="tx1">
                    <a:lumMod val="85000"/>
                    <a:lumOff val="15000"/>
                  </a:schemeClr>
                </a:solidFill>
                <a:effectLst/>
                <a:uLnTx/>
                <a:uFillTx/>
                <a:latin typeface="Montserrat" panose="00000500000000000000" pitchFamily="2" charset="0"/>
                <a:ea typeface="Open Sans" panose="020B0606030504020204" pitchFamily="34" charset="0"/>
                <a:cs typeface="Open Sans" panose="020B0606030504020204" pitchFamily="34" charset="0"/>
                <a:sym typeface="Calibri" charset="0"/>
              </a:rPr>
              <a:t>India Pharma </a:t>
            </a:r>
            <a:r>
              <a:rPr kumimoji="0" lang="en-US" sz="3200" i="0" u="none" strike="noStrike" kern="0" cap="none" spc="-151" normalizeH="0" baseline="0" noProof="0" dirty="0">
                <a:ln>
                  <a:noFill/>
                </a:ln>
                <a:solidFill>
                  <a:schemeClr val="tx1">
                    <a:lumMod val="85000"/>
                    <a:lumOff val="15000"/>
                  </a:schemeClr>
                </a:solidFill>
                <a:effectLst/>
                <a:uLnTx/>
                <a:uFillTx/>
                <a:latin typeface="Montserrat" panose="00000500000000000000" pitchFamily="2" charset="0"/>
                <a:ea typeface="Open Sans" panose="020B0606030504020204" pitchFamily="34" charset="0"/>
                <a:cs typeface="Open Sans" panose="020B0606030504020204" pitchFamily="34" charset="0"/>
                <a:sym typeface="Calibri" charset="0"/>
              </a:rPr>
              <a:t>-</a:t>
            </a:r>
            <a:r>
              <a:rPr kumimoji="0" lang="en-US" sz="3200" b="1" i="0" u="none" strike="noStrike" kern="0" cap="none" spc="-151" normalizeH="0" baseline="0" noProof="0" dirty="0">
                <a:ln>
                  <a:noFill/>
                </a:ln>
                <a:solidFill>
                  <a:schemeClr val="tx1">
                    <a:lumMod val="85000"/>
                    <a:lumOff val="15000"/>
                  </a:schemeClr>
                </a:solidFill>
                <a:effectLst/>
                <a:uLnTx/>
                <a:uFillTx/>
                <a:latin typeface="Montserrat" panose="00000500000000000000" pitchFamily="2" charset="0"/>
                <a:ea typeface="Open Sans" panose="020B0606030504020204" pitchFamily="34" charset="0"/>
                <a:cs typeface="Open Sans" panose="020B0606030504020204" pitchFamily="34" charset="0"/>
                <a:sym typeface="Calibri" charset="0"/>
              </a:rPr>
              <a:t> </a:t>
            </a:r>
            <a:r>
              <a:rPr kumimoji="0" lang="en-US" sz="3200" b="0" i="0" u="none" strike="noStrike" kern="0" cap="none" spc="-151" normalizeH="0" baseline="0" noProof="0" dirty="0" smtClean="0">
                <a:ln>
                  <a:noFill/>
                </a:ln>
                <a:solidFill>
                  <a:schemeClr val="tx1">
                    <a:lumMod val="85000"/>
                    <a:lumOff val="15000"/>
                  </a:schemeClr>
                </a:solidFill>
                <a:effectLst/>
                <a:uLnTx/>
                <a:uFillTx/>
                <a:latin typeface="Montserrat" panose="00000500000000000000" pitchFamily="2" charset="0"/>
                <a:ea typeface="Open Sans" panose="020B0606030504020204" pitchFamily="34" charset="0"/>
                <a:cs typeface="Open Sans" panose="020B0606030504020204" pitchFamily="34" charset="0"/>
                <a:sym typeface="Calibri" charset="0"/>
              </a:rPr>
              <a:t>Bulk </a:t>
            </a:r>
            <a:r>
              <a:rPr kumimoji="0" lang="en-US" sz="3200" b="0" i="0" u="none" strike="noStrike" kern="0" cap="none" spc="-151" normalizeH="0" baseline="0" noProof="0" dirty="0">
                <a:ln>
                  <a:noFill/>
                </a:ln>
                <a:solidFill>
                  <a:schemeClr val="tx1">
                    <a:lumMod val="85000"/>
                    <a:lumOff val="15000"/>
                  </a:schemeClr>
                </a:solidFill>
                <a:effectLst/>
                <a:uLnTx/>
                <a:uFillTx/>
                <a:latin typeface="Montserrat" panose="00000500000000000000" pitchFamily="2" charset="0"/>
                <a:ea typeface="Open Sans" panose="020B0606030504020204" pitchFamily="34" charset="0"/>
                <a:cs typeface="Open Sans" panose="020B0606030504020204" pitchFamily="34" charset="0"/>
                <a:sym typeface="Calibri" charset="0"/>
              </a:rPr>
              <a:t>Drug Company of the Year 2021</a:t>
            </a:r>
          </a:p>
        </p:txBody>
      </p:sp>
      <p:pic>
        <p:nvPicPr>
          <p:cNvPr id="5" name="Picture Placeholder 4" descr="A group of men holding a plaque&#10;&#10;Description automatically generated with medium confidence">
            <a:extLst>
              <a:ext uri="{FF2B5EF4-FFF2-40B4-BE49-F238E27FC236}">
                <a16:creationId xmlns:a16="http://schemas.microsoft.com/office/drawing/2014/main" id="{45A87BB1-03EC-4EF9-8ED9-EB84264311B1}"/>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4416" b="4416"/>
          <a:stretch>
            <a:fillRect/>
          </a:stretch>
        </p:blipFill>
        <p:spPr>
          <a:xfrm flipH="1">
            <a:off x="2608444" y="1195976"/>
            <a:ext cx="6975111" cy="4873869"/>
          </a:xfrm>
        </p:spPr>
      </p:pic>
    </p:spTree>
    <p:extLst>
      <p:ext uri="{BB962C8B-B14F-4D97-AF65-F5344CB8AC3E}">
        <p14:creationId xmlns:p14="http://schemas.microsoft.com/office/powerpoint/2010/main" val="3198707766"/>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2585CE-C7FF-4313-8F00-29FB3DD4AFE3}"/>
              </a:ext>
            </a:extLst>
          </p:cNvPr>
          <p:cNvSpPr/>
          <p:nvPr/>
        </p:nvSpPr>
        <p:spPr>
          <a:xfrm>
            <a:off x="0" y="0"/>
            <a:ext cx="5988676" cy="6858000"/>
          </a:xfrm>
          <a:prstGeom prst="rect">
            <a:avLst/>
          </a:prstGeom>
          <a:solidFill>
            <a:srgbClr val="FF8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dirty="0">
              <a:latin typeface="Montserrat"/>
            </a:endParaRPr>
          </a:p>
        </p:txBody>
      </p:sp>
      <p:sp>
        <p:nvSpPr>
          <p:cNvPr id="22" name="Rectangle 14">
            <a:extLst>
              <a:ext uri="{FF2B5EF4-FFF2-40B4-BE49-F238E27FC236}">
                <a16:creationId xmlns:a16="http://schemas.microsoft.com/office/drawing/2014/main" id="{9042E3AC-65CC-4C8C-852D-1E51ACC7C0C7}"/>
              </a:ext>
            </a:extLst>
          </p:cNvPr>
          <p:cNvSpPr>
            <a:spLocks noChangeArrowheads="1"/>
          </p:cNvSpPr>
          <p:nvPr/>
        </p:nvSpPr>
        <p:spPr bwMode="auto">
          <a:xfrm>
            <a:off x="2882632" y="1851280"/>
            <a:ext cx="29199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buClr>
                <a:srgbClr val="E24848"/>
              </a:buClr>
            </a:pPr>
            <a:r>
              <a:rPr lang="en-IN" sz="1600" b="1" i="0" dirty="0">
                <a:solidFill>
                  <a:schemeClr val="bg1"/>
                </a:solidFill>
                <a:effectLst/>
                <a:latin typeface="Montserrat"/>
              </a:rPr>
              <a:t>Harsha Vardhan Nandepu</a:t>
            </a:r>
          </a:p>
          <a:p>
            <a:pPr algn="ctr">
              <a:buClr>
                <a:srgbClr val="E24848"/>
              </a:buClr>
            </a:pPr>
            <a:r>
              <a:rPr lang="en-IN" sz="1400" dirty="0">
                <a:solidFill>
                  <a:schemeClr val="bg1"/>
                </a:solidFill>
                <a:latin typeface="Montserrat"/>
              </a:rPr>
              <a:t>Chief Operating Officer</a:t>
            </a:r>
            <a:endParaRPr lang="en-IN" altLang="en-US" sz="1400" noProof="1">
              <a:solidFill>
                <a:schemeClr val="bg1"/>
              </a:solidFill>
              <a:latin typeface="Montserrat"/>
              <a:cs typeface="Open Sans" panose="020B0606030504020204" pitchFamily="34" charset="0"/>
            </a:endParaRPr>
          </a:p>
        </p:txBody>
      </p:sp>
      <p:sp>
        <p:nvSpPr>
          <p:cNvPr id="20" name="Hexagon 19">
            <a:extLst>
              <a:ext uri="{FF2B5EF4-FFF2-40B4-BE49-F238E27FC236}">
                <a16:creationId xmlns:a16="http://schemas.microsoft.com/office/drawing/2014/main" id="{DB674A43-8ACB-4BFD-89FD-695190F8B9A5}"/>
              </a:ext>
            </a:extLst>
          </p:cNvPr>
          <p:cNvSpPr/>
          <p:nvPr/>
        </p:nvSpPr>
        <p:spPr>
          <a:xfrm rot="16200000">
            <a:off x="2379687" y="2497248"/>
            <a:ext cx="390476" cy="339059"/>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latin typeface="Montserrat"/>
            </a:endParaRPr>
          </a:p>
        </p:txBody>
      </p:sp>
      <p:sp>
        <p:nvSpPr>
          <p:cNvPr id="27" name="Hexagon 26">
            <a:extLst>
              <a:ext uri="{FF2B5EF4-FFF2-40B4-BE49-F238E27FC236}">
                <a16:creationId xmlns:a16="http://schemas.microsoft.com/office/drawing/2014/main" id="{C731F965-E037-49B0-B884-928111E7860B}"/>
              </a:ext>
            </a:extLst>
          </p:cNvPr>
          <p:cNvSpPr/>
          <p:nvPr/>
        </p:nvSpPr>
        <p:spPr>
          <a:xfrm rot="16200000">
            <a:off x="513504" y="1413421"/>
            <a:ext cx="709709" cy="616255"/>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latin typeface="Montserrat"/>
            </a:endParaRPr>
          </a:p>
        </p:txBody>
      </p:sp>
      <p:sp>
        <p:nvSpPr>
          <p:cNvPr id="29" name="Hexagon 28">
            <a:extLst>
              <a:ext uri="{FF2B5EF4-FFF2-40B4-BE49-F238E27FC236}">
                <a16:creationId xmlns:a16="http://schemas.microsoft.com/office/drawing/2014/main" id="{0C0958EA-938C-4560-9EF0-B0A735451525}"/>
              </a:ext>
            </a:extLst>
          </p:cNvPr>
          <p:cNvSpPr/>
          <p:nvPr/>
        </p:nvSpPr>
        <p:spPr>
          <a:xfrm rot="16200000" flipH="1">
            <a:off x="417979" y="1258883"/>
            <a:ext cx="248320" cy="215622"/>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latin typeface="Montserrat"/>
            </a:endParaRPr>
          </a:p>
        </p:txBody>
      </p:sp>
      <p:sp>
        <p:nvSpPr>
          <p:cNvPr id="49" name="Rectangle 14">
            <a:extLst>
              <a:ext uri="{FF2B5EF4-FFF2-40B4-BE49-F238E27FC236}">
                <a16:creationId xmlns:a16="http://schemas.microsoft.com/office/drawing/2014/main" id="{88AA1B87-374D-41FC-B326-9E3DB26D0A54}"/>
              </a:ext>
            </a:extLst>
          </p:cNvPr>
          <p:cNvSpPr>
            <a:spLocks noChangeArrowheads="1"/>
          </p:cNvSpPr>
          <p:nvPr/>
        </p:nvSpPr>
        <p:spPr bwMode="auto">
          <a:xfrm>
            <a:off x="3248776" y="4755054"/>
            <a:ext cx="218146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algn="ctr">
              <a:buClr>
                <a:srgbClr val="E24848"/>
              </a:buClr>
            </a:pPr>
            <a:r>
              <a:rPr lang="en-IN" sz="1600" b="1" dirty="0">
                <a:solidFill>
                  <a:schemeClr val="bg1"/>
                </a:solidFill>
                <a:latin typeface="Montserrat"/>
              </a:rPr>
              <a:t>Hardev Nandepu</a:t>
            </a:r>
          </a:p>
          <a:p>
            <a:pPr lvl="0" algn="ctr">
              <a:buClr>
                <a:srgbClr val="E24848"/>
              </a:buClr>
            </a:pPr>
            <a:r>
              <a:rPr lang="en-IN" sz="1400" dirty="0">
                <a:solidFill>
                  <a:schemeClr val="bg1"/>
                </a:solidFill>
                <a:latin typeface="Montserrat"/>
              </a:rPr>
              <a:t>Chief Strategy Officer</a:t>
            </a:r>
            <a:endParaRPr lang="en-IN" altLang="en-US" sz="1400" noProof="1">
              <a:solidFill>
                <a:schemeClr val="bg1"/>
              </a:solidFill>
              <a:latin typeface="Montserrat"/>
              <a:cs typeface="Open Sans" panose="020B0606030504020204" pitchFamily="34" charset="0"/>
            </a:endParaRPr>
          </a:p>
        </p:txBody>
      </p:sp>
      <p:sp>
        <p:nvSpPr>
          <p:cNvPr id="52" name="Hexagon 51">
            <a:extLst>
              <a:ext uri="{FF2B5EF4-FFF2-40B4-BE49-F238E27FC236}">
                <a16:creationId xmlns:a16="http://schemas.microsoft.com/office/drawing/2014/main" id="{4D3E8325-C479-43B9-9E7F-BF3814DEDEB4}"/>
              </a:ext>
            </a:extLst>
          </p:cNvPr>
          <p:cNvSpPr/>
          <p:nvPr/>
        </p:nvSpPr>
        <p:spPr>
          <a:xfrm rot="16200000" flipH="1">
            <a:off x="455573" y="4192791"/>
            <a:ext cx="248320" cy="215622"/>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latin typeface="Montserrat"/>
            </a:endParaRPr>
          </a:p>
        </p:txBody>
      </p:sp>
      <p:sp>
        <p:nvSpPr>
          <p:cNvPr id="60" name="Title 1">
            <a:extLst>
              <a:ext uri="{FF2B5EF4-FFF2-40B4-BE49-F238E27FC236}">
                <a16:creationId xmlns:a16="http://schemas.microsoft.com/office/drawing/2014/main" id="{BC67A998-C46C-49E0-87BF-198A8A1CC94C}"/>
              </a:ext>
            </a:extLst>
          </p:cNvPr>
          <p:cNvSpPr txBox="1">
            <a:spLocks/>
          </p:cNvSpPr>
          <p:nvPr/>
        </p:nvSpPr>
        <p:spPr>
          <a:xfrm>
            <a:off x="1206500" y="159935"/>
            <a:ext cx="9779000" cy="587375"/>
          </a:xfrm>
          <a:prstGeom prst="rect">
            <a:avLst/>
          </a:prstGeom>
        </p:spPr>
        <p:txBody>
          <a:bodyPr anchor="ct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151" normalizeH="0" baseline="0" noProof="0" dirty="0">
                <a:ln>
                  <a:noFill/>
                </a:ln>
                <a:solidFill>
                  <a:schemeClr val="tx1">
                    <a:lumMod val="85000"/>
                    <a:lumOff val="15000"/>
                  </a:schemeClr>
                </a:solidFill>
                <a:effectLst/>
                <a:uLnTx/>
                <a:uFillTx/>
                <a:latin typeface="Montserrat"/>
                <a:ea typeface="Open Sans" panose="020B0606030504020204" pitchFamily="34" charset="0"/>
                <a:cs typeface="Open Sans" panose="020B0606030504020204" pitchFamily="34" charset="0"/>
                <a:sym typeface="Calibri" charset="0"/>
              </a:rPr>
              <a:t>Accessible Management</a:t>
            </a:r>
            <a:r>
              <a:rPr kumimoji="0" lang="en-US" sz="3200" i="0" u="none" strike="noStrike" kern="0" cap="none" spc="-151" normalizeH="0" baseline="0" noProof="0" dirty="0">
                <a:ln>
                  <a:noFill/>
                </a:ln>
                <a:solidFill>
                  <a:schemeClr val="tx1">
                    <a:lumMod val="85000"/>
                    <a:lumOff val="15000"/>
                  </a:schemeClr>
                </a:solidFill>
                <a:effectLst/>
                <a:uLnTx/>
                <a:uFillTx/>
                <a:latin typeface="Montserrat"/>
                <a:ea typeface="Open Sans" panose="020B0606030504020204" pitchFamily="34" charset="0"/>
                <a:cs typeface="Open Sans" panose="020B0606030504020204" pitchFamily="34" charset="0"/>
                <a:sym typeface="Calibri" charset="0"/>
              </a:rPr>
              <a:t> Team</a:t>
            </a:r>
          </a:p>
        </p:txBody>
      </p:sp>
      <p:sp>
        <p:nvSpPr>
          <p:cNvPr id="4" name="TextBox 3">
            <a:extLst>
              <a:ext uri="{FF2B5EF4-FFF2-40B4-BE49-F238E27FC236}">
                <a16:creationId xmlns:a16="http://schemas.microsoft.com/office/drawing/2014/main" id="{13C8DB41-DD32-4B9A-8A92-8E8AD9CD046D}"/>
              </a:ext>
            </a:extLst>
          </p:cNvPr>
          <p:cNvSpPr txBox="1"/>
          <p:nvPr/>
        </p:nvSpPr>
        <p:spPr>
          <a:xfrm>
            <a:off x="5988674" y="1081838"/>
            <a:ext cx="5690699" cy="1815882"/>
          </a:xfrm>
          <a:prstGeom prst="rect">
            <a:avLst/>
          </a:prstGeom>
          <a:noFill/>
        </p:spPr>
        <p:txBody>
          <a:bodyPr wrap="square" rtlCol="0">
            <a:spAutoFit/>
          </a:bodyPr>
          <a:lstStyle/>
          <a:p>
            <a:pPr algn="just"/>
            <a:r>
              <a:rPr lang="en-IN" sz="1600" dirty="0">
                <a:latin typeface="Montserrat"/>
              </a:rPr>
              <a:t>Mr. Harsha Nandepu heads the commercials operations at Metrochem. He has a Master’s in Chemical Engineering from University of Southern California and an MBA from University of Washington. Prior to assuming the current role, Harsha has 6 years of experience at Baxter Bioscience and Mylan, USA at various capacities in the quality assurance and compliance space. </a:t>
            </a:r>
          </a:p>
        </p:txBody>
      </p:sp>
      <p:sp>
        <p:nvSpPr>
          <p:cNvPr id="30" name="TextBox 29">
            <a:extLst>
              <a:ext uri="{FF2B5EF4-FFF2-40B4-BE49-F238E27FC236}">
                <a16:creationId xmlns:a16="http://schemas.microsoft.com/office/drawing/2014/main" id="{A52B81F8-1472-4246-B2EE-AA87E263CC04}"/>
              </a:ext>
            </a:extLst>
          </p:cNvPr>
          <p:cNvSpPr txBox="1"/>
          <p:nvPr/>
        </p:nvSpPr>
        <p:spPr>
          <a:xfrm>
            <a:off x="5988674" y="4023317"/>
            <a:ext cx="5690699" cy="1815882"/>
          </a:xfrm>
          <a:prstGeom prst="rect">
            <a:avLst/>
          </a:prstGeom>
          <a:noFill/>
        </p:spPr>
        <p:txBody>
          <a:bodyPr wrap="square" rtlCol="0">
            <a:spAutoFit/>
          </a:bodyPr>
          <a:lstStyle/>
          <a:p>
            <a:pPr algn="just"/>
            <a:r>
              <a:rPr lang="en-IN" sz="1600" dirty="0">
                <a:latin typeface="Montserrat"/>
              </a:rPr>
              <a:t>Mr. Hardev, our Chief Strategy Officer, heads our research and development activities. He has a Master’s in Chemical Engineering from IIT Madras and an MBA from University of North Carolina. Prior to assuming the current role, Hardev has 5 years of experience at Metrochem, as Process Development Head and 1 year as a Marketing Manager at OMIC Seattle.</a:t>
            </a:r>
          </a:p>
        </p:txBody>
      </p:sp>
      <p:pic>
        <p:nvPicPr>
          <p:cNvPr id="9" name="Picture 8">
            <a:extLst>
              <a:ext uri="{FF2B5EF4-FFF2-40B4-BE49-F238E27FC236}">
                <a16:creationId xmlns:a16="http://schemas.microsoft.com/office/drawing/2014/main" id="{1E4C2E03-6309-4B85-BFB6-303B8446EEA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39669" y="1062706"/>
            <a:ext cx="1956820" cy="2212853"/>
          </a:xfrm>
          <a:prstGeom prst="rect">
            <a:avLst/>
          </a:prstGeom>
        </p:spPr>
      </p:pic>
      <p:grpSp>
        <p:nvGrpSpPr>
          <p:cNvPr id="21" name="Group 40">
            <a:extLst>
              <a:ext uri="{FF2B5EF4-FFF2-40B4-BE49-F238E27FC236}">
                <a16:creationId xmlns:a16="http://schemas.microsoft.com/office/drawing/2014/main" id="{979B9E1A-22E7-4EC3-BE78-EC75F90FD2E0}"/>
              </a:ext>
            </a:extLst>
          </p:cNvPr>
          <p:cNvGrpSpPr>
            <a:grpSpLocks/>
          </p:cNvGrpSpPr>
          <p:nvPr/>
        </p:nvGrpSpPr>
        <p:grpSpPr bwMode="auto">
          <a:xfrm>
            <a:off x="5087937" y="747310"/>
            <a:ext cx="2016125" cy="46038"/>
            <a:chOff x="4886324" y="1149215"/>
            <a:chExt cx="2017487" cy="45720"/>
          </a:xfrm>
        </p:grpSpPr>
        <p:sp>
          <p:nvSpPr>
            <p:cNvPr id="23" name="Rectangle 22">
              <a:extLst>
                <a:ext uri="{FF2B5EF4-FFF2-40B4-BE49-F238E27FC236}">
                  <a16:creationId xmlns:a16="http://schemas.microsoft.com/office/drawing/2014/main" id="{0C78366C-4A57-4C2E-9C4F-87993776E7AA}"/>
                </a:ext>
              </a:extLst>
            </p:cNvPr>
            <p:cNvSpPr/>
            <p:nvPr/>
          </p:nvSpPr>
          <p:spPr>
            <a:xfrm>
              <a:off x="4886324" y="1149215"/>
              <a:ext cx="2017487" cy="45720"/>
            </a:xfrm>
            <a:prstGeom prst="rect">
              <a:avLst/>
            </a:prstGeom>
            <a:solidFill>
              <a:srgbClr val="FF70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ndParaRPr>
            </a:p>
          </p:txBody>
        </p:sp>
        <p:sp>
          <p:nvSpPr>
            <p:cNvPr id="24" name="Rectangle 23">
              <a:extLst>
                <a:ext uri="{FF2B5EF4-FFF2-40B4-BE49-F238E27FC236}">
                  <a16:creationId xmlns:a16="http://schemas.microsoft.com/office/drawing/2014/main" id="{C2F5F503-FC20-46C4-8B10-6BE92AD17397}"/>
                </a:ext>
              </a:extLst>
            </p:cNvPr>
            <p:cNvSpPr/>
            <p:nvPr/>
          </p:nvSpPr>
          <p:spPr>
            <a:xfrm>
              <a:off x="4886324" y="1149215"/>
              <a:ext cx="1038926" cy="4572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64F6D"/>
                </a:solidFill>
                <a:effectLst/>
                <a:uLnTx/>
                <a:uFillTx/>
                <a:latin typeface="Montserrat"/>
              </a:endParaRPr>
            </a:p>
          </p:txBody>
        </p:sp>
      </p:grpSp>
      <p:sp>
        <p:nvSpPr>
          <p:cNvPr id="19" name="Hexagon 18">
            <a:extLst>
              <a:ext uri="{FF2B5EF4-FFF2-40B4-BE49-F238E27FC236}">
                <a16:creationId xmlns:a16="http://schemas.microsoft.com/office/drawing/2014/main" id="{C731F965-E037-49B0-B884-928111E7860B}"/>
              </a:ext>
            </a:extLst>
          </p:cNvPr>
          <p:cNvSpPr/>
          <p:nvPr/>
        </p:nvSpPr>
        <p:spPr>
          <a:xfrm rot="16200000">
            <a:off x="543518" y="4347329"/>
            <a:ext cx="709709" cy="616255"/>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latin typeface="Montserrat"/>
            </a:endParaRPr>
          </a:p>
        </p:txBody>
      </p:sp>
      <p:sp>
        <p:nvSpPr>
          <p:cNvPr id="26" name="Hexagon 25">
            <a:extLst>
              <a:ext uri="{FF2B5EF4-FFF2-40B4-BE49-F238E27FC236}">
                <a16:creationId xmlns:a16="http://schemas.microsoft.com/office/drawing/2014/main" id="{DB674A43-8ACB-4BFD-89FD-695190F8B9A5}"/>
              </a:ext>
            </a:extLst>
          </p:cNvPr>
          <p:cNvSpPr/>
          <p:nvPr/>
        </p:nvSpPr>
        <p:spPr>
          <a:xfrm rot="16200000">
            <a:off x="2406193" y="5414275"/>
            <a:ext cx="390476" cy="339059"/>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latin typeface="Montserrat"/>
            </a:endParaRPr>
          </a:p>
        </p:txBody>
      </p:sp>
      <p:pic>
        <p:nvPicPr>
          <p:cNvPr id="7" name="Picture 6">
            <a:extLst>
              <a:ext uri="{FF2B5EF4-FFF2-40B4-BE49-F238E27FC236}">
                <a16:creationId xmlns:a16="http://schemas.microsoft.com/office/drawing/2014/main" id="{F7AA7C17-2797-4ADA-B6E6-1CCDE7CC94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3524" y="4023317"/>
            <a:ext cx="1956820" cy="2212853"/>
          </a:xfrm>
          <a:prstGeom prst="rect">
            <a:avLst/>
          </a:prstGeom>
        </p:spPr>
      </p:pic>
    </p:spTree>
    <p:extLst>
      <p:ext uri="{BB962C8B-B14F-4D97-AF65-F5344CB8AC3E}">
        <p14:creationId xmlns:p14="http://schemas.microsoft.com/office/powerpoint/2010/main" val="137552562"/>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70" name="Group 40">
            <a:extLst>
              <a:ext uri="{FF2B5EF4-FFF2-40B4-BE49-F238E27FC236}">
                <a16:creationId xmlns:a16="http://schemas.microsoft.com/office/drawing/2014/main" id="{94E52943-F514-4BC3-8BE3-8FFEF4394A84}"/>
              </a:ext>
            </a:extLst>
          </p:cNvPr>
          <p:cNvGrpSpPr>
            <a:grpSpLocks/>
          </p:cNvGrpSpPr>
          <p:nvPr/>
        </p:nvGrpSpPr>
        <p:grpSpPr bwMode="auto">
          <a:xfrm>
            <a:off x="5087938" y="882650"/>
            <a:ext cx="2016125" cy="46038"/>
            <a:chOff x="4886324" y="1149215"/>
            <a:chExt cx="2017487" cy="45720"/>
          </a:xfrm>
        </p:grpSpPr>
        <p:sp>
          <p:nvSpPr>
            <p:cNvPr id="42" name="Rectangle 41">
              <a:extLst>
                <a:ext uri="{FF2B5EF4-FFF2-40B4-BE49-F238E27FC236}">
                  <a16:creationId xmlns:a16="http://schemas.microsoft.com/office/drawing/2014/main" id="{62D56295-1C92-454B-9E91-202AE28BF738}"/>
                </a:ext>
              </a:extLst>
            </p:cNvPr>
            <p:cNvSpPr/>
            <p:nvPr/>
          </p:nvSpPr>
          <p:spPr>
            <a:xfrm>
              <a:off x="4886324" y="1149215"/>
              <a:ext cx="2017487" cy="45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133FA93F-B4FD-472C-A816-40C44C5B07DA}"/>
                </a:ext>
              </a:extLst>
            </p:cNvPr>
            <p:cNvSpPr/>
            <p:nvPr/>
          </p:nvSpPr>
          <p:spPr>
            <a:xfrm>
              <a:off x="4886324" y="1149215"/>
              <a:ext cx="1038926" cy="4572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64F6D"/>
                </a:solidFill>
                <a:effectLst/>
                <a:uLnTx/>
                <a:uFillTx/>
                <a:latin typeface="Calibri" panose="020F0502020204030204"/>
                <a:ea typeface="+mn-ea"/>
                <a:cs typeface="+mn-cs"/>
              </a:endParaRPr>
            </a:p>
          </p:txBody>
        </p:sp>
      </p:grpSp>
      <p:sp>
        <p:nvSpPr>
          <p:cNvPr id="100" name="Title 1">
            <a:extLst>
              <a:ext uri="{FF2B5EF4-FFF2-40B4-BE49-F238E27FC236}">
                <a16:creationId xmlns:a16="http://schemas.microsoft.com/office/drawing/2014/main" id="{79CFBB18-C4B5-4D6D-BC7B-7B58B6C36ACE}"/>
              </a:ext>
            </a:extLst>
          </p:cNvPr>
          <p:cNvSpPr txBox="1">
            <a:spLocks/>
          </p:cNvSpPr>
          <p:nvPr/>
        </p:nvSpPr>
        <p:spPr>
          <a:xfrm>
            <a:off x="1206500" y="277813"/>
            <a:ext cx="9779000" cy="587375"/>
          </a:xfrm>
          <a:prstGeom prst="rect">
            <a:avLst/>
          </a:prstGeom>
        </p:spPr>
        <p:txBody>
          <a:bodyPr anchor="ct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sz="3600" b="1" spc="-151" dirty="0">
                <a:solidFill>
                  <a:schemeClr val="tx1">
                    <a:lumMod val="85000"/>
                    <a:lumOff val="15000"/>
                  </a:schemeClr>
                </a:solidFill>
                <a:latin typeface="Montserrat" panose="00000500000000000000" pitchFamily="2" charset="0"/>
                <a:ea typeface="Open Sans" panose="020B0606030504020204" pitchFamily="34" charset="0"/>
                <a:cs typeface="Open Sans" panose="020B0606030504020204" pitchFamily="34" charset="0"/>
              </a:rPr>
              <a:t>6</a:t>
            </a:r>
            <a:r>
              <a:rPr lang="en-US" sz="3600" b="1" spc="-151" dirty="0" smtClean="0">
                <a:solidFill>
                  <a:schemeClr val="tx1">
                    <a:lumMod val="85000"/>
                    <a:lumOff val="15000"/>
                  </a:schemeClr>
                </a:solidFill>
                <a:latin typeface="Montserrat" panose="00000500000000000000" pitchFamily="2" charset="0"/>
                <a:ea typeface="Open Sans" panose="020B0606030504020204" pitchFamily="34" charset="0"/>
                <a:cs typeface="Open Sans" panose="020B0606030504020204" pitchFamily="34" charset="0"/>
              </a:rPr>
              <a:t>0</a:t>
            </a:r>
            <a:r>
              <a:rPr kumimoji="0" lang="en-US" sz="3600" b="1" i="0" u="none" strike="noStrike" kern="0" cap="none" spc="-151" normalizeH="0" baseline="0" noProof="0" dirty="0">
                <a:ln>
                  <a:noFill/>
                </a:ln>
                <a:solidFill>
                  <a:schemeClr val="tx1">
                    <a:lumMod val="85000"/>
                    <a:lumOff val="15000"/>
                  </a:schemeClr>
                </a:solidFill>
                <a:effectLst/>
                <a:uLnTx/>
                <a:uFillTx/>
                <a:latin typeface="Montserrat" panose="00000500000000000000" pitchFamily="2" charset="0"/>
                <a:ea typeface="Open Sans" panose="020B0606030504020204" pitchFamily="34" charset="0"/>
                <a:cs typeface="Open Sans" panose="020B0606030504020204" pitchFamily="34" charset="0"/>
                <a:sym typeface="Calibri" charset="0"/>
              </a:rPr>
              <a:t>+ </a:t>
            </a:r>
            <a:r>
              <a:rPr kumimoji="0" lang="en-US" sz="3600" b="0" i="0" u="none" strike="noStrike" kern="0" cap="none" spc="-151" normalizeH="0" baseline="0" noProof="0" dirty="0">
                <a:ln>
                  <a:noFill/>
                </a:ln>
                <a:solidFill>
                  <a:schemeClr val="tx1">
                    <a:lumMod val="85000"/>
                    <a:lumOff val="15000"/>
                  </a:schemeClr>
                </a:solidFill>
                <a:effectLst/>
                <a:uLnTx/>
                <a:uFillTx/>
                <a:latin typeface="Montserrat" panose="00000500000000000000" pitchFamily="2" charset="0"/>
                <a:ea typeface="Open Sans" panose="020B0606030504020204" pitchFamily="34" charset="0"/>
                <a:cs typeface="Open Sans" panose="020B0606030504020204" pitchFamily="34" charset="0"/>
                <a:sym typeface="Calibri" charset="0"/>
              </a:rPr>
              <a:t>Countries Served</a:t>
            </a:r>
          </a:p>
        </p:txBody>
      </p:sp>
      <p:sp>
        <p:nvSpPr>
          <p:cNvPr id="6" name="Rectangle 5">
            <a:extLst>
              <a:ext uri="{FF2B5EF4-FFF2-40B4-BE49-F238E27FC236}">
                <a16:creationId xmlns:a16="http://schemas.microsoft.com/office/drawing/2014/main" id="{2150413C-4063-416E-B613-23238D31780C}"/>
              </a:ext>
            </a:extLst>
          </p:cNvPr>
          <p:cNvSpPr/>
          <p:nvPr/>
        </p:nvSpPr>
        <p:spPr>
          <a:xfrm>
            <a:off x="0" y="3660779"/>
            <a:ext cx="12192000" cy="2762250"/>
          </a:xfrm>
          <a:prstGeom prst="rect">
            <a:avLst/>
          </a:prstGeom>
          <a:pattFill prst="pct30">
            <a:fgClr>
              <a:schemeClr val="bg1">
                <a:lumMod val="8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nvGrpSpPr>
          <p:cNvPr id="8" name="Group 274">
            <a:extLst>
              <a:ext uri="{FF2B5EF4-FFF2-40B4-BE49-F238E27FC236}">
                <a16:creationId xmlns:a16="http://schemas.microsoft.com/office/drawing/2014/main" id="{439F55A0-F794-4374-AC8D-1335C8A28F8F}"/>
              </a:ext>
            </a:extLst>
          </p:cNvPr>
          <p:cNvGrpSpPr/>
          <p:nvPr/>
        </p:nvGrpSpPr>
        <p:grpSpPr bwMode="auto">
          <a:xfrm>
            <a:off x="1629027" y="1745740"/>
            <a:ext cx="8933945" cy="4445284"/>
            <a:chOff x="538789" y="1131575"/>
            <a:chExt cx="5819028" cy="2895599"/>
          </a:xfrm>
          <a:pattFill prst="pct70">
            <a:fgClr>
              <a:schemeClr val="bg1">
                <a:lumMod val="50000"/>
              </a:schemeClr>
            </a:fgClr>
            <a:bgClr>
              <a:schemeClr val="bg1"/>
            </a:bgClr>
          </a:pattFill>
        </p:grpSpPr>
        <p:grpSp>
          <p:nvGrpSpPr>
            <p:cNvPr id="24" name="Group 341">
              <a:extLst>
                <a:ext uri="{FF2B5EF4-FFF2-40B4-BE49-F238E27FC236}">
                  <a16:creationId xmlns:a16="http://schemas.microsoft.com/office/drawing/2014/main" id="{3FBD3177-4FDF-4B95-90E5-1D3512A625E4}"/>
                </a:ext>
              </a:extLst>
            </p:cNvPr>
            <p:cNvGrpSpPr/>
            <p:nvPr/>
          </p:nvGrpSpPr>
          <p:grpSpPr>
            <a:xfrm>
              <a:off x="2984512" y="2355982"/>
              <a:ext cx="1110006" cy="1241414"/>
              <a:chOff x="4097338" y="2217738"/>
              <a:chExt cx="1139825" cy="1274763"/>
            </a:xfrm>
            <a:grpFill/>
          </p:grpSpPr>
          <p:sp>
            <p:nvSpPr>
              <p:cNvPr id="198" name="Freeform 5">
                <a:extLst>
                  <a:ext uri="{FF2B5EF4-FFF2-40B4-BE49-F238E27FC236}">
                    <a16:creationId xmlns:a16="http://schemas.microsoft.com/office/drawing/2014/main" id="{AF4C6320-C84F-4FC2-9724-389F05939F4B}"/>
                  </a:ext>
                </a:extLst>
              </p:cNvPr>
              <p:cNvSpPr>
                <a:spLocks/>
              </p:cNvSpPr>
              <p:nvPr/>
            </p:nvSpPr>
            <p:spPr bwMode="auto">
              <a:xfrm>
                <a:off x="5102225" y="3086100"/>
                <a:ext cx="120650" cy="233363"/>
              </a:xfrm>
              <a:custGeom>
                <a:avLst/>
                <a:gdLst/>
                <a:ahLst/>
                <a:cxnLst>
                  <a:cxn ang="0">
                    <a:pos x="9" y="114"/>
                  </a:cxn>
                  <a:cxn ang="0">
                    <a:pos x="18" y="94"/>
                  </a:cxn>
                  <a:cxn ang="0">
                    <a:pos x="11" y="71"/>
                  </a:cxn>
                  <a:cxn ang="0">
                    <a:pos x="40" y="43"/>
                  </a:cxn>
                  <a:cxn ang="0">
                    <a:pos x="71" y="13"/>
                  </a:cxn>
                  <a:cxn ang="0">
                    <a:pos x="73" y="0"/>
                  </a:cxn>
                  <a:cxn ang="0">
                    <a:pos x="91" y="42"/>
                  </a:cxn>
                  <a:cxn ang="0">
                    <a:pos x="91" y="49"/>
                  </a:cxn>
                  <a:cxn ang="0">
                    <a:pos x="84" y="47"/>
                  </a:cxn>
                  <a:cxn ang="0">
                    <a:pos x="64" y="126"/>
                  </a:cxn>
                  <a:cxn ang="0">
                    <a:pos x="25" y="175"/>
                  </a:cxn>
                  <a:cxn ang="0">
                    <a:pos x="5" y="151"/>
                  </a:cxn>
                  <a:cxn ang="0">
                    <a:pos x="5" y="140"/>
                  </a:cxn>
                  <a:cxn ang="0">
                    <a:pos x="0" y="122"/>
                  </a:cxn>
                  <a:cxn ang="0">
                    <a:pos x="9" y="114"/>
                  </a:cxn>
                </a:cxnLst>
                <a:rect l="0" t="0" r="r" b="b"/>
                <a:pathLst>
                  <a:path w="91" h="175">
                    <a:moveTo>
                      <a:pt x="9" y="114"/>
                    </a:moveTo>
                    <a:cubicBezTo>
                      <a:pt x="9" y="114"/>
                      <a:pt x="18" y="95"/>
                      <a:pt x="18" y="94"/>
                    </a:cubicBezTo>
                    <a:cubicBezTo>
                      <a:pt x="18" y="89"/>
                      <a:pt x="11" y="78"/>
                      <a:pt x="11" y="71"/>
                    </a:cubicBezTo>
                    <a:cubicBezTo>
                      <a:pt x="11" y="49"/>
                      <a:pt x="27" y="50"/>
                      <a:pt x="40" y="43"/>
                    </a:cubicBezTo>
                    <a:cubicBezTo>
                      <a:pt x="50" y="37"/>
                      <a:pt x="64" y="20"/>
                      <a:pt x="71" y="13"/>
                    </a:cubicBezTo>
                    <a:cubicBezTo>
                      <a:pt x="73" y="11"/>
                      <a:pt x="72" y="4"/>
                      <a:pt x="73" y="0"/>
                    </a:cubicBezTo>
                    <a:cubicBezTo>
                      <a:pt x="88" y="2"/>
                      <a:pt x="87" y="31"/>
                      <a:pt x="91" y="42"/>
                    </a:cubicBezTo>
                    <a:cubicBezTo>
                      <a:pt x="91" y="49"/>
                      <a:pt x="91" y="49"/>
                      <a:pt x="91" y="49"/>
                    </a:cubicBezTo>
                    <a:cubicBezTo>
                      <a:pt x="89" y="48"/>
                      <a:pt x="85" y="47"/>
                      <a:pt x="84" y="47"/>
                    </a:cubicBezTo>
                    <a:cubicBezTo>
                      <a:pt x="84" y="79"/>
                      <a:pt x="74" y="101"/>
                      <a:pt x="64" y="126"/>
                    </a:cubicBezTo>
                    <a:cubicBezTo>
                      <a:pt x="56" y="146"/>
                      <a:pt x="52" y="175"/>
                      <a:pt x="25" y="175"/>
                    </a:cubicBezTo>
                    <a:cubicBezTo>
                      <a:pt x="14" y="175"/>
                      <a:pt x="5" y="163"/>
                      <a:pt x="5" y="151"/>
                    </a:cubicBezTo>
                    <a:cubicBezTo>
                      <a:pt x="5" y="145"/>
                      <a:pt x="6" y="143"/>
                      <a:pt x="5" y="140"/>
                    </a:cubicBezTo>
                    <a:cubicBezTo>
                      <a:pt x="0" y="136"/>
                      <a:pt x="0" y="129"/>
                      <a:pt x="0" y="122"/>
                    </a:cubicBezTo>
                    <a:cubicBezTo>
                      <a:pt x="0" y="121"/>
                      <a:pt x="8" y="114"/>
                      <a:pt x="9" y="114"/>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9" name="Freeform 6">
                <a:extLst>
                  <a:ext uri="{FF2B5EF4-FFF2-40B4-BE49-F238E27FC236}">
                    <a16:creationId xmlns:a16="http://schemas.microsoft.com/office/drawing/2014/main" id="{4FF8213C-CFC4-4534-A3CF-AA3448B75D19}"/>
                  </a:ext>
                </a:extLst>
              </p:cNvPr>
              <p:cNvSpPr>
                <a:spLocks/>
              </p:cNvSpPr>
              <p:nvPr/>
            </p:nvSpPr>
            <p:spPr bwMode="auto">
              <a:xfrm>
                <a:off x="4097338" y="2217738"/>
                <a:ext cx="1139825" cy="1274763"/>
              </a:xfrm>
              <a:custGeom>
                <a:avLst/>
                <a:gdLst/>
                <a:ahLst/>
                <a:cxnLst>
                  <a:cxn ang="0">
                    <a:pos x="499" y="66"/>
                  </a:cxn>
                  <a:cxn ang="0">
                    <a:pos x="527" y="81"/>
                  </a:cxn>
                  <a:cxn ang="0">
                    <a:pos x="609" y="86"/>
                  </a:cxn>
                  <a:cxn ang="0">
                    <a:pos x="644" y="89"/>
                  </a:cxn>
                  <a:cxn ang="0">
                    <a:pos x="644" y="136"/>
                  </a:cxn>
                  <a:cxn ang="0">
                    <a:pos x="620" y="115"/>
                  </a:cxn>
                  <a:cxn ang="0">
                    <a:pos x="679" y="223"/>
                  </a:cxn>
                  <a:cxn ang="0">
                    <a:pos x="699" y="267"/>
                  </a:cxn>
                  <a:cxn ang="0">
                    <a:pos x="730" y="310"/>
                  </a:cxn>
                  <a:cxn ang="0">
                    <a:pos x="755" y="348"/>
                  </a:cxn>
                  <a:cxn ang="0">
                    <a:pos x="787" y="359"/>
                  </a:cxn>
                  <a:cxn ang="0">
                    <a:pos x="853" y="346"/>
                  </a:cxn>
                  <a:cxn ang="0">
                    <a:pos x="826" y="425"/>
                  </a:cxn>
                  <a:cxn ang="0">
                    <a:pos x="719" y="541"/>
                  </a:cxn>
                  <a:cxn ang="0">
                    <a:pos x="708" y="600"/>
                  </a:cxn>
                  <a:cxn ang="0">
                    <a:pos x="721" y="638"/>
                  </a:cxn>
                  <a:cxn ang="0">
                    <a:pos x="720" y="676"/>
                  </a:cxn>
                  <a:cxn ang="0">
                    <a:pos x="660" y="745"/>
                  </a:cxn>
                  <a:cxn ang="0">
                    <a:pos x="659" y="788"/>
                  </a:cxn>
                  <a:cxn ang="0">
                    <a:pos x="643" y="816"/>
                  </a:cxn>
                  <a:cxn ang="0">
                    <a:pos x="627" y="846"/>
                  </a:cxn>
                  <a:cxn ang="0">
                    <a:pos x="592" y="902"/>
                  </a:cxn>
                  <a:cxn ang="0">
                    <a:pos x="538" y="946"/>
                  </a:cxn>
                  <a:cxn ang="0">
                    <a:pos x="512" y="944"/>
                  </a:cxn>
                  <a:cxn ang="0">
                    <a:pos x="452" y="949"/>
                  </a:cxn>
                  <a:cxn ang="0">
                    <a:pos x="440" y="929"/>
                  </a:cxn>
                  <a:cxn ang="0">
                    <a:pos x="431" y="893"/>
                  </a:cxn>
                  <a:cxn ang="0">
                    <a:pos x="395" y="789"/>
                  </a:cxn>
                  <a:cxn ang="0">
                    <a:pos x="360" y="708"/>
                  </a:cxn>
                  <a:cxn ang="0">
                    <a:pos x="382" y="621"/>
                  </a:cxn>
                  <a:cxn ang="0">
                    <a:pos x="364" y="558"/>
                  </a:cxn>
                  <a:cxn ang="0">
                    <a:pos x="337" y="490"/>
                  </a:cxn>
                  <a:cxn ang="0">
                    <a:pos x="342" y="461"/>
                  </a:cxn>
                  <a:cxn ang="0">
                    <a:pos x="295" y="443"/>
                  </a:cxn>
                  <a:cxn ang="0">
                    <a:pos x="206" y="433"/>
                  </a:cxn>
                  <a:cxn ang="0">
                    <a:pos x="164" y="434"/>
                  </a:cxn>
                  <a:cxn ang="0">
                    <a:pos x="109" y="439"/>
                  </a:cxn>
                  <a:cxn ang="0">
                    <a:pos x="40" y="369"/>
                  </a:cxn>
                  <a:cxn ang="0">
                    <a:pos x="7" y="338"/>
                  </a:cxn>
                  <a:cxn ang="0">
                    <a:pos x="7" y="324"/>
                  </a:cxn>
                  <a:cxn ang="0">
                    <a:pos x="18" y="269"/>
                  </a:cxn>
                  <a:cxn ang="0">
                    <a:pos x="22" y="199"/>
                  </a:cxn>
                  <a:cxn ang="0">
                    <a:pos x="77" y="132"/>
                  </a:cxn>
                  <a:cxn ang="0">
                    <a:pos x="104" y="77"/>
                  </a:cxn>
                  <a:cxn ang="0">
                    <a:pos x="141" y="36"/>
                  </a:cxn>
                  <a:cxn ang="0">
                    <a:pos x="187" y="35"/>
                  </a:cxn>
                  <a:cxn ang="0">
                    <a:pos x="273" y="6"/>
                  </a:cxn>
                  <a:cxn ang="0">
                    <a:pos x="307" y="4"/>
                  </a:cxn>
                  <a:cxn ang="0">
                    <a:pos x="338" y="0"/>
                  </a:cxn>
                  <a:cxn ang="0">
                    <a:pos x="358" y="6"/>
                  </a:cxn>
                  <a:cxn ang="0">
                    <a:pos x="357" y="27"/>
                  </a:cxn>
                  <a:cxn ang="0">
                    <a:pos x="371" y="64"/>
                  </a:cxn>
                  <a:cxn ang="0">
                    <a:pos x="455" y="100"/>
                  </a:cxn>
                  <a:cxn ang="0">
                    <a:pos x="464" y="84"/>
                  </a:cxn>
                  <a:cxn ang="0">
                    <a:pos x="490" y="66"/>
                  </a:cxn>
                </a:cxnLst>
                <a:rect l="0" t="0" r="r" b="b"/>
                <a:pathLst>
                  <a:path w="856" h="957">
                    <a:moveTo>
                      <a:pt x="490" y="66"/>
                    </a:moveTo>
                    <a:cubicBezTo>
                      <a:pt x="499" y="66"/>
                      <a:pt x="499" y="66"/>
                      <a:pt x="499" y="66"/>
                    </a:cubicBezTo>
                    <a:cubicBezTo>
                      <a:pt x="499" y="73"/>
                      <a:pt x="504" y="74"/>
                      <a:pt x="506" y="77"/>
                    </a:cubicBezTo>
                    <a:cubicBezTo>
                      <a:pt x="510" y="82"/>
                      <a:pt x="520" y="78"/>
                      <a:pt x="527" y="81"/>
                    </a:cubicBezTo>
                    <a:cubicBezTo>
                      <a:pt x="541" y="86"/>
                      <a:pt x="561" y="93"/>
                      <a:pt x="576" y="93"/>
                    </a:cubicBezTo>
                    <a:cubicBezTo>
                      <a:pt x="591" y="93"/>
                      <a:pt x="595" y="86"/>
                      <a:pt x="609" y="86"/>
                    </a:cubicBezTo>
                    <a:cubicBezTo>
                      <a:pt x="617" y="86"/>
                      <a:pt x="622" y="92"/>
                      <a:pt x="632" y="92"/>
                    </a:cubicBezTo>
                    <a:cubicBezTo>
                      <a:pt x="638" y="92"/>
                      <a:pt x="638" y="90"/>
                      <a:pt x="644" y="89"/>
                    </a:cubicBezTo>
                    <a:cubicBezTo>
                      <a:pt x="647" y="96"/>
                      <a:pt x="653" y="102"/>
                      <a:pt x="653" y="111"/>
                    </a:cubicBezTo>
                    <a:cubicBezTo>
                      <a:pt x="653" y="115"/>
                      <a:pt x="646" y="131"/>
                      <a:pt x="644" y="136"/>
                    </a:cubicBezTo>
                    <a:cubicBezTo>
                      <a:pt x="635" y="135"/>
                      <a:pt x="627" y="115"/>
                      <a:pt x="620" y="107"/>
                    </a:cubicBezTo>
                    <a:cubicBezTo>
                      <a:pt x="620" y="115"/>
                      <a:pt x="620" y="115"/>
                      <a:pt x="620" y="115"/>
                    </a:cubicBezTo>
                    <a:cubicBezTo>
                      <a:pt x="662" y="189"/>
                      <a:pt x="662" y="189"/>
                      <a:pt x="662" y="189"/>
                    </a:cubicBezTo>
                    <a:cubicBezTo>
                      <a:pt x="659" y="198"/>
                      <a:pt x="673" y="218"/>
                      <a:pt x="679" y="223"/>
                    </a:cubicBezTo>
                    <a:cubicBezTo>
                      <a:pt x="679" y="246"/>
                      <a:pt x="679" y="246"/>
                      <a:pt x="679" y="246"/>
                    </a:cubicBezTo>
                    <a:cubicBezTo>
                      <a:pt x="684" y="258"/>
                      <a:pt x="692" y="258"/>
                      <a:pt x="699" y="267"/>
                    </a:cubicBezTo>
                    <a:cubicBezTo>
                      <a:pt x="707" y="278"/>
                      <a:pt x="702" y="289"/>
                      <a:pt x="710" y="297"/>
                    </a:cubicBezTo>
                    <a:cubicBezTo>
                      <a:pt x="717" y="304"/>
                      <a:pt x="722" y="305"/>
                      <a:pt x="730" y="310"/>
                    </a:cubicBezTo>
                    <a:cubicBezTo>
                      <a:pt x="737" y="316"/>
                      <a:pt x="741" y="334"/>
                      <a:pt x="755" y="334"/>
                    </a:cubicBezTo>
                    <a:cubicBezTo>
                      <a:pt x="755" y="341"/>
                      <a:pt x="759" y="343"/>
                      <a:pt x="755" y="348"/>
                    </a:cubicBezTo>
                    <a:cubicBezTo>
                      <a:pt x="761" y="352"/>
                      <a:pt x="767" y="366"/>
                      <a:pt x="774" y="366"/>
                    </a:cubicBezTo>
                    <a:cubicBezTo>
                      <a:pt x="781" y="366"/>
                      <a:pt x="782" y="361"/>
                      <a:pt x="787" y="359"/>
                    </a:cubicBezTo>
                    <a:cubicBezTo>
                      <a:pt x="794" y="357"/>
                      <a:pt x="798" y="360"/>
                      <a:pt x="805" y="359"/>
                    </a:cubicBezTo>
                    <a:cubicBezTo>
                      <a:pt x="822" y="356"/>
                      <a:pt x="838" y="350"/>
                      <a:pt x="853" y="346"/>
                    </a:cubicBezTo>
                    <a:cubicBezTo>
                      <a:pt x="855" y="348"/>
                      <a:pt x="856" y="350"/>
                      <a:pt x="856" y="352"/>
                    </a:cubicBezTo>
                    <a:cubicBezTo>
                      <a:pt x="856" y="377"/>
                      <a:pt x="837" y="410"/>
                      <a:pt x="826" y="425"/>
                    </a:cubicBezTo>
                    <a:cubicBezTo>
                      <a:pt x="812" y="443"/>
                      <a:pt x="807" y="459"/>
                      <a:pt x="790" y="471"/>
                    </a:cubicBezTo>
                    <a:cubicBezTo>
                      <a:pt x="761" y="494"/>
                      <a:pt x="730" y="501"/>
                      <a:pt x="719" y="541"/>
                    </a:cubicBezTo>
                    <a:cubicBezTo>
                      <a:pt x="716" y="552"/>
                      <a:pt x="704" y="555"/>
                      <a:pt x="704" y="567"/>
                    </a:cubicBezTo>
                    <a:cubicBezTo>
                      <a:pt x="704" y="581"/>
                      <a:pt x="708" y="587"/>
                      <a:pt x="708" y="600"/>
                    </a:cubicBezTo>
                    <a:cubicBezTo>
                      <a:pt x="708" y="615"/>
                      <a:pt x="724" y="623"/>
                      <a:pt x="724" y="631"/>
                    </a:cubicBezTo>
                    <a:cubicBezTo>
                      <a:pt x="724" y="634"/>
                      <a:pt x="722" y="637"/>
                      <a:pt x="721" y="638"/>
                    </a:cubicBezTo>
                    <a:cubicBezTo>
                      <a:pt x="721" y="649"/>
                      <a:pt x="721" y="649"/>
                      <a:pt x="721" y="649"/>
                    </a:cubicBezTo>
                    <a:cubicBezTo>
                      <a:pt x="721" y="656"/>
                      <a:pt x="720" y="664"/>
                      <a:pt x="720" y="676"/>
                    </a:cubicBezTo>
                    <a:cubicBezTo>
                      <a:pt x="722" y="679"/>
                      <a:pt x="723" y="682"/>
                      <a:pt x="723" y="685"/>
                    </a:cubicBezTo>
                    <a:cubicBezTo>
                      <a:pt x="723" y="720"/>
                      <a:pt x="665" y="716"/>
                      <a:pt x="660" y="745"/>
                    </a:cubicBezTo>
                    <a:cubicBezTo>
                      <a:pt x="654" y="746"/>
                      <a:pt x="647" y="753"/>
                      <a:pt x="647" y="758"/>
                    </a:cubicBezTo>
                    <a:cubicBezTo>
                      <a:pt x="647" y="768"/>
                      <a:pt x="659" y="774"/>
                      <a:pt x="659" y="788"/>
                    </a:cubicBezTo>
                    <a:cubicBezTo>
                      <a:pt x="659" y="795"/>
                      <a:pt x="658" y="809"/>
                      <a:pt x="656" y="813"/>
                    </a:cubicBezTo>
                    <a:cubicBezTo>
                      <a:pt x="653" y="817"/>
                      <a:pt x="646" y="815"/>
                      <a:pt x="643" y="816"/>
                    </a:cubicBezTo>
                    <a:cubicBezTo>
                      <a:pt x="632" y="822"/>
                      <a:pt x="626" y="826"/>
                      <a:pt x="621" y="837"/>
                    </a:cubicBezTo>
                    <a:cubicBezTo>
                      <a:pt x="624" y="839"/>
                      <a:pt x="627" y="842"/>
                      <a:pt x="627" y="846"/>
                    </a:cubicBezTo>
                    <a:cubicBezTo>
                      <a:pt x="627" y="859"/>
                      <a:pt x="615" y="868"/>
                      <a:pt x="610" y="874"/>
                    </a:cubicBezTo>
                    <a:cubicBezTo>
                      <a:pt x="600" y="883"/>
                      <a:pt x="599" y="893"/>
                      <a:pt x="592" y="902"/>
                    </a:cubicBezTo>
                    <a:cubicBezTo>
                      <a:pt x="581" y="916"/>
                      <a:pt x="576" y="929"/>
                      <a:pt x="558" y="938"/>
                    </a:cubicBezTo>
                    <a:cubicBezTo>
                      <a:pt x="550" y="941"/>
                      <a:pt x="539" y="938"/>
                      <a:pt x="538" y="946"/>
                    </a:cubicBezTo>
                    <a:cubicBezTo>
                      <a:pt x="532" y="946"/>
                      <a:pt x="529" y="949"/>
                      <a:pt x="525" y="949"/>
                    </a:cubicBezTo>
                    <a:cubicBezTo>
                      <a:pt x="520" y="949"/>
                      <a:pt x="517" y="944"/>
                      <a:pt x="512" y="944"/>
                    </a:cubicBezTo>
                    <a:cubicBezTo>
                      <a:pt x="494" y="944"/>
                      <a:pt x="483" y="957"/>
                      <a:pt x="466" y="957"/>
                    </a:cubicBezTo>
                    <a:cubicBezTo>
                      <a:pt x="459" y="957"/>
                      <a:pt x="455" y="953"/>
                      <a:pt x="452" y="949"/>
                    </a:cubicBezTo>
                    <a:cubicBezTo>
                      <a:pt x="449" y="949"/>
                      <a:pt x="449" y="950"/>
                      <a:pt x="448" y="951"/>
                    </a:cubicBezTo>
                    <a:cubicBezTo>
                      <a:pt x="448" y="942"/>
                      <a:pt x="443" y="932"/>
                      <a:pt x="440" y="929"/>
                    </a:cubicBezTo>
                    <a:cubicBezTo>
                      <a:pt x="443" y="925"/>
                      <a:pt x="445" y="922"/>
                      <a:pt x="445" y="917"/>
                    </a:cubicBezTo>
                    <a:cubicBezTo>
                      <a:pt x="445" y="910"/>
                      <a:pt x="433" y="897"/>
                      <a:pt x="431" y="893"/>
                    </a:cubicBezTo>
                    <a:cubicBezTo>
                      <a:pt x="415" y="866"/>
                      <a:pt x="395" y="840"/>
                      <a:pt x="395" y="801"/>
                    </a:cubicBezTo>
                    <a:cubicBezTo>
                      <a:pt x="395" y="794"/>
                      <a:pt x="395" y="792"/>
                      <a:pt x="395" y="789"/>
                    </a:cubicBezTo>
                    <a:cubicBezTo>
                      <a:pt x="395" y="783"/>
                      <a:pt x="389" y="781"/>
                      <a:pt x="386" y="774"/>
                    </a:cubicBezTo>
                    <a:cubicBezTo>
                      <a:pt x="374" y="754"/>
                      <a:pt x="360" y="737"/>
                      <a:pt x="360" y="708"/>
                    </a:cubicBezTo>
                    <a:cubicBezTo>
                      <a:pt x="360" y="677"/>
                      <a:pt x="388" y="670"/>
                      <a:pt x="388" y="646"/>
                    </a:cubicBezTo>
                    <a:cubicBezTo>
                      <a:pt x="388" y="635"/>
                      <a:pt x="384" y="631"/>
                      <a:pt x="382" y="621"/>
                    </a:cubicBezTo>
                    <a:cubicBezTo>
                      <a:pt x="379" y="602"/>
                      <a:pt x="376" y="596"/>
                      <a:pt x="371" y="585"/>
                    </a:cubicBezTo>
                    <a:cubicBezTo>
                      <a:pt x="368" y="576"/>
                      <a:pt x="370" y="566"/>
                      <a:pt x="364" y="558"/>
                    </a:cubicBezTo>
                    <a:cubicBezTo>
                      <a:pt x="352" y="544"/>
                      <a:pt x="327" y="528"/>
                      <a:pt x="327" y="508"/>
                    </a:cubicBezTo>
                    <a:cubicBezTo>
                      <a:pt x="327" y="503"/>
                      <a:pt x="334" y="492"/>
                      <a:pt x="337" y="490"/>
                    </a:cubicBezTo>
                    <a:cubicBezTo>
                      <a:pt x="336" y="486"/>
                      <a:pt x="337" y="485"/>
                      <a:pt x="337" y="483"/>
                    </a:cubicBezTo>
                    <a:cubicBezTo>
                      <a:pt x="337" y="478"/>
                      <a:pt x="337" y="465"/>
                      <a:pt x="342" y="461"/>
                    </a:cubicBezTo>
                    <a:cubicBezTo>
                      <a:pt x="337" y="451"/>
                      <a:pt x="329" y="443"/>
                      <a:pt x="314" y="443"/>
                    </a:cubicBezTo>
                    <a:cubicBezTo>
                      <a:pt x="306" y="443"/>
                      <a:pt x="299" y="443"/>
                      <a:pt x="295" y="443"/>
                    </a:cubicBezTo>
                    <a:cubicBezTo>
                      <a:pt x="282" y="443"/>
                      <a:pt x="279" y="417"/>
                      <a:pt x="261" y="417"/>
                    </a:cubicBezTo>
                    <a:cubicBezTo>
                      <a:pt x="239" y="417"/>
                      <a:pt x="223" y="427"/>
                      <a:pt x="206" y="433"/>
                    </a:cubicBezTo>
                    <a:cubicBezTo>
                      <a:pt x="199" y="435"/>
                      <a:pt x="197" y="440"/>
                      <a:pt x="191" y="440"/>
                    </a:cubicBezTo>
                    <a:cubicBezTo>
                      <a:pt x="184" y="440"/>
                      <a:pt x="173" y="434"/>
                      <a:pt x="164" y="434"/>
                    </a:cubicBezTo>
                    <a:cubicBezTo>
                      <a:pt x="147" y="434"/>
                      <a:pt x="139" y="443"/>
                      <a:pt x="122" y="443"/>
                    </a:cubicBezTo>
                    <a:cubicBezTo>
                      <a:pt x="117" y="443"/>
                      <a:pt x="111" y="440"/>
                      <a:pt x="109" y="439"/>
                    </a:cubicBezTo>
                    <a:cubicBezTo>
                      <a:pt x="97" y="430"/>
                      <a:pt x="71" y="415"/>
                      <a:pt x="62" y="401"/>
                    </a:cubicBezTo>
                    <a:cubicBezTo>
                      <a:pt x="53" y="388"/>
                      <a:pt x="51" y="377"/>
                      <a:pt x="40" y="369"/>
                    </a:cubicBezTo>
                    <a:cubicBezTo>
                      <a:pt x="37" y="366"/>
                      <a:pt x="13" y="346"/>
                      <a:pt x="13" y="344"/>
                    </a:cubicBezTo>
                    <a:cubicBezTo>
                      <a:pt x="11" y="341"/>
                      <a:pt x="10" y="340"/>
                      <a:pt x="7" y="338"/>
                    </a:cubicBezTo>
                    <a:cubicBezTo>
                      <a:pt x="9" y="338"/>
                      <a:pt x="9" y="338"/>
                      <a:pt x="9" y="338"/>
                    </a:cubicBezTo>
                    <a:cubicBezTo>
                      <a:pt x="9" y="331"/>
                      <a:pt x="7" y="328"/>
                      <a:pt x="7" y="324"/>
                    </a:cubicBezTo>
                    <a:cubicBezTo>
                      <a:pt x="7" y="317"/>
                      <a:pt x="3" y="315"/>
                      <a:pt x="0" y="309"/>
                    </a:cubicBezTo>
                    <a:cubicBezTo>
                      <a:pt x="10" y="304"/>
                      <a:pt x="18" y="280"/>
                      <a:pt x="18" y="269"/>
                    </a:cubicBezTo>
                    <a:cubicBezTo>
                      <a:pt x="18" y="250"/>
                      <a:pt x="10" y="238"/>
                      <a:pt x="10" y="220"/>
                    </a:cubicBezTo>
                    <a:cubicBezTo>
                      <a:pt x="10" y="211"/>
                      <a:pt x="20" y="206"/>
                      <a:pt x="22" y="199"/>
                    </a:cubicBezTo>
                    <a:cubicBezTo>
                      <a:pt x="28" y="182"/>
                      <a:pt x="41" y="158"/>
                      <a:pt x="52" y="144"/>
                    </a:cubicBezTo>
                    <a:cubicBezTo>
                      <a:pt x="58" y="135"/>
                      <a:pt x="69" y="136"/>
                      <a:pt x="77" y="132"/>
                    </a:cubicBezTo>
                    <a:cubicBezTo>
                      <a:pt x="84" y="128"/>
                      <a:pt x="95" y="119"/>
                      <a:pt x="97" y="112"/>
                    </a:cubicBezTo>
                    <a:cubicBezTo>
                      <a:pt x="102" y="96"/>
                      <a:pt x="96" y="89"/>
                      <a:pt x="104" y="77"/>
                    </a:cubicBezTo>
                    <a:cubicBezTo>
                      <a:pt x="116" y="63"/>
                      <a:pt x="131" y="49"/>
                      <a:pt x="142" y="36"/>
                    </a:cubicBezTo>
                    <a:cubicBezTo>
                      <a:pt x="141" y="36"/>
                      <a:pt x="141" y="36"/>
                      <a:pt x="141" y="36"/>
                    </a:cubicBezTo>
                    <a:cubicBezTo>
                      <a:pt x="145" y="31"/>
                      <a:pt x="146" y="27"/>
                      <a:pt x="150" y="24"/>
                    </a:cubicBezTo>
                    <a:cubicBezTo>
                      <a:pt x="161" y="32"/>
                      <a:pt x="172" y="35"/>
                      <a:pt x="187" y="35"/>
                    </a:cubicBezTo>
                    <a:cubicBezTo>
                      <a:pt x="197" y="35"/>
                      <a:pt x="198" y="29"/>
                      <a:pt x="204" y="27"/>
                    </a:cubicBezTo>
                    <a:cubicBezTo>
                      <a:pt x="221" y="18"/>
                      <a:pt x="254" y="6"/>
                      <a:pt x="273" y="6"/>
                    </a:cubicBezTo>
                    <a:cubicBezTo>
                      <a:pt x="280" y="6"/>
                      <a:pt x="285" y="10"/>
                      <a:pt x="289" y="10"/>
                    </a:cubicBezTo>
                    <a:cubicBezTo>
                      <a:pt x="294" y="10"/>
                      <a:pt x="301" y="4"/>
                      <a:pt x="307" y="4"/>
                    </a:cubicBezTo>
                    <a:cubicBezTo>
                      <a:pt x="313" y="4"/>
                      <a:pt x="316" y="7"/>
                      <a:pt x="321" y="7"/>
                    </a:cubicBezTo>
                    <a:cubicBezTo>
                      <a:pt x="329" y="7"/>
                      <a:pt x="330" y="0"/>
                      <a:pt x="338" y="0"/>
                    </a:cubicBezTo>
                    <a:cubicBezTo>
                      <a:pt x="347" y="0"/>
                      <a:pt x="344" y="8"/>
                      <a:pt x="351" y="8"/>
                    </a:cubicBezTo>
                    <a:cubicBezTo>
                      <a:pt x="354" y="8"/>
                      <a:pt x="355" y="6"/>
                      <a:pt x="358" y="6"/>
                    </a:cubicBezTo>
                    <a:cubicBezTo>
                      <a:pt x="358" y="12"/>
                      <a:pt x="351" y="11"/>
                      <a:pt x="351" y="17"/>
                    </a:cubicBezTo>
                    <a:cubicBezTo>
                      <a:pt x="351" y="21"/>
                      <a:pt x="357" y="23"/>
                      <a:pt x="357" y="27"/>
                    </a:cubicBezTo>
                    <a:cubicBezTo>
                      <a:pt x="357" y="33"/>
                      <a:pt x="351" y="37"/>
                      <a:pt x="351" y="44"/>
                    </a:cubicBezTo>
                    <a:cubicBezTo>
                      <a:pt x="351" y="55"/>
                      <a:pt x="363" y="64"/>
                      <a:pt x="371" y="64"/>
                    </a:cubicBezTo>
                    <a:cubicBezTo>
                      <a:pt x="377" y="64"/>
                      <a:pt x="380" y="64"/>
                      <a:pt x="384" y="64"/>
                    </a:cubicBezTo>
                    <a:cubicBezTo>
                      <a:pt x="412" y="64"/>
                      <a:pt x="423" y="100"/>
                      <a:pt x="455" y="100"/>
                    </a:cubicBezTo>
                    <a:cubicBezTo>
                      <a:pt x="459" y="100"/>
                      <a:pt x="464" y="95"/>
                      <a:pt x="464" y="93"/>
                    </a:cubicBezTo>
                    <a:cubicBezTo>
                      <a:pt x="464" y="90"/>
                      <a:pt x="464" y="87"/>
                      <a:pt x="464" y="84"/>
                    </a:cubicBezTo>
                    <a:cubicBezTo>
                      <a:pt x="464" y="70"/>
                      <a:pt x="475" y="70"/>
                      <a:pt x="488" y="66"/>
                    </a:cubicBezTo>
                    <a:lnTo>
                      <a:pt x="490" y="66"/>
                    </a:ln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5" name="Group 274">
              <a:extLst>
                <a:ext uri="{FF2B5EF4-FFF2-40B4-BE49-F238E27FC236}">
                  <a16:creationId xmlns:a16="http://schemas.microsoft.com/office/drawing/2014/main" id="{391B5C39-76FB-451A-8556-F52A83C44264}"/>
                </a:ext>
              </a:extLst>
            </p:cNvPr>
            <p:cNvGrpSpPr/>
            <p:nvPr/>
          </p:nvGrpSpPr>
          <p:grpSpPr>
            <a:xfrm>
              <a:off x="1945621" y="2801220"/>
              <a:ext cx="759070" cy="1225954"/>
              <a:chOff x="3030538" y="2674938"/>
              <a:chExt cx="779463" cy="1258888"/>
            </a:xfrm>
            <a:grpFill/>
          </p:grpSpPr>
          <p:sp>
            <p:nvSpPr>
              <p:cNvPr id="196" name="Freeform 22">
                <a:extLst>
                  <a:ext uri="{FF2B5EF4-FFF2-40B4-BE49-F238E27FC236}">
                    <a16:creationId xmlns:a16="http://schemas.microsoft.com/office/drawing/2014/main" id="{91DE9DA0-A84C-4721-A3D6-F989F9C15DE9}"/>
                  </a:ext>
                </a:extLst>
              </p:cNvPr>
              <p:cNvSpPr>
                <a:spLocks/>
              </p:cNvSpPr>
              <p:nvPr/>
            </p:nvSpPr>
            <p:spPr bwMode="auto">
              <a:xfrm>
                <a:off x="3541713" y="2881313"/>
                <a:ext cx="39688" cy="31750"/>
              </a:xfrm>
              <a:custGeom>
                <a:avLst/>
                <a:gdLst/>
                <a:ahLst/>
                <a:cxnLst>
                  <a:cxn ang="0">
                    <a:pos x="10" y="0"/>
                  </a:cxn>
                  <a:cxn ang="0">
                    <a:pos x="20" y="4"/>
                  </a:cxn>
                  <a:cxn ang="0">
                    <a:pos x="27" y="5"/>
                  </a:cxn>
                  <a:cxn ang="0">
                    <a:pos x="30" y="9"/>
                  </a:cxn>
                  <a:cxn ang="0">
                    <a:pos x="18" y="23"/>
                  </a:cxn>
                  <a:cxn ang="0">
                    <a:pos x="0" y="11"/>
                  </a:cxn>
                  <a:cxn ang="0">
                    <a:pos x="9" y="0"/>
                  </a:cxn>
                  <a:cxn ang="0">
                    <a:pos x="10" y="0"/>
                  </a:cxn>
                </a:cxnLst>
                <a:rect l="0" t="0" r="r" b="b"/>
                <a:pathLst>
                  <a:path w="30" h="23">
                    <a:moveTo>
                      <a:pt x="10" y="0"/>
                    </a:moveTo>
                    <a:cubicBezTo>
                      <a:pt x="13" y="1"/>
                      <a:pt x="16" y="4"/>
                      <a:pt x="20" y="4"/>
                    </a:cubicBezTo>
                    <a:cubicBezTo>
                      <a:pt x="21" y="9"/>
                      <a:pt x="25" y="5"/>
                      <a:pt x="27" y="5"/>
                    </a:cubicBezTo>
                    <a:cubicBezTo>
                      <a:pt x="29" y="5"/>
                      <a:pt x="30" y="8"/>
                      <a:pt x="30" y="9"/>
                    </a:cubicBezTo>
                    <a:cubicBezTo>
                      <a:pt x="30" y="12"/>
                      <a:pt x="23" y="23"/>
                      <a:pt x="18" y="23"/>
                    </a:cubicBezTo>
                    <a:cubicBezTo>
                      <a:pt x="11" y="23"/>
                      <a:pt x="0" y="15"/>
                      <a:pt x="0" y="11"/>
                    </a:cubicBezTo>
                    <a:cubicBezTo>
                      <a:pt x="0" y="4"/>
                      <a:pt x="3" y="0"/>
                      <a:pt x="9" y="0"/>
                    </a:cubicBezTo>
                    <a:cubicBezTo>
                      <a:pt x="9" y="0"/>
                      <a:pt x="10" y="0"/>
                      <a:pt x="10" y="0"/>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7" name="Freeform 23">
                <a:extLst>
                  <a:ext uri="{FF2B5EF4-FFF2-40B4-BE49-F238E27FC236}">
                    <a16:creationId xmlns:a16="http://schemas.microsoft.com/office/drawing/2014/main" id="{B321A071-7C11-4415-9A72-710C3A89D0C4}"/>
                  </a:ext>
                </a:extLst>
              </p:cNvPr>
              <p:cNvSpPr>
                <a:spLocks/>
              </p:cNvSpPr>
              <p:nvPr/>
            </p:nvSpPr>
            <p:spPr bwMode="auto">
              <a:xfrm>
                <a:off x="3030538" y="2674938"/>
                <a:ext cx="779463" cy="1258888"/>
              </a:xfrm>
              <a:custGeom>
                <a:avLst/>
                <a:gdLst/>
                <a:ahLst/>
                <a:cxnLst>
                  <a:cxn ang="0">
                    <a:pos x="46" y="91"/>
                  </a:cxn>
                  <a:cxn ang="0">
                    <a:pos x="51" y="51"/>
                  </a:cxn>
                  <a:cxn ang="0">
                    <a:pos x="59" y="46"/>
                  </a:cxn>
                  <a:cxn ang="0">
                    <a:pos x="82" y="18"/>
                  </a:cxn>
                  <a:cxn ang="0">
                    <a:pos x="128" y="6"/>
                  </a:cxn>
                  <a:cxn ang="0">
                    <a:pos x="126" y="42"/>
                  </a:cxn>
                  <a:cxn ang="0">
                    <a:pos x="136" y="13"/>
                  </a:cxn>
                  <a:cxn ang="0">
                    <a:pos x="146" y="5"/>
                  </a:cxn>
                  <a:cxn ang="0">
                    <a:pos x="194" y="24"/>
                  </a:cxn>
                  <a:cxn ang="0">
                    <a:pos x="227" y="20"/>
                  </a:cxn>
                  <a:cxn ang="0">
                    <a:pos x="233" y="26"/>
                  </a:cxn>
                  <a:cxn ang="0">
                    <a:pos x="270" y="50"/>
                  </a:cxn>
                  <a:cxn ang="0">
                    <a:pos x="328" y="84"/>
                  </a:cxn>
                  <a:cxn ang="0">
                    <a:pos x="354" y="89"/>
                  </a:cxn>
                  <a:cxn ang="0">
                    <a:pos x="389" y="130"/>
                  </a:cxn>
                  <a:cxn ang="0">
                    <a:pos x="383" y="170"/>
                  </a:cxn>
                  <a:cxn ang="0">
                    <a:pos x="403" y="185"/>
                  </a:cxn>
                  <a:cxn ang="0">
                    <a:pos x="454" y="175"/>
                  </a:cxn>
                  <a:cxn ang="0">
                    <a:pos x="467" y="191"/>
                  </a:cxn>
                  <a:cxn ang="0">
                    <a:pos x="513" y="191"/>
                  </a:cxn>
                  <a:cxn ang="0">
                    <a:pos x="575" y="220"/>
                  </a:cxn>
                  <a:cxn ang="0">
                    <a:pos x="549" y="310"/>
                  </a:cxn>
                  <a:cxn ang="0">
                    <a:pos x="532" y="374"/>
                  </a:cxn>
                  <a:cxn ang="0">
                    <a:pos x="522" y="405"/>
                  </a:cxn>
                  <a:cxn ang="0">
                    <a:pos x="485" y="449"/>
                  </a:cxn>
                  <a:cxn ang="0">
                    <a:pos x="429" y="474"/>
                  </a:cxn>
                  <a:cxn ang="0">
                    <a:pos x="412" y="524"/>
                  </a:cxn>
                  <a:cxn ang="0">
                    <a:pos x="388" y="559"/>
                  </a:cxn>
                  <a:cxn ang="0">
                    <a:pos x="311" y="614"/>
                  </a:cxn>
                  <a:cxn ang="0">
                    <a:pos x="297" y="619"/>
                  </a:cxn>
                  <a:cxn ang="0">
                    <a:pos x="308" y="654"/>
                  </a:cxn>
                  <a:cxn ang="0">
                    <a:pos x="244" y="677"/>
                  </a:cxn>
                  <a:cxn ang="0">
                    <a:pos x="240" y="707"/>
                  </a:cxn>
                  <a:cxn ang="0">
                    <a:pos x="205" y="711"/>
                  </a:cxn>
                  <a:cxn ang="0">
                    <a:pos x="225" y="730"/>
                  </a:cxn>
                  <a:cxn ang="0">
                    <a:pos x="214" y="739"/>
                  </a:cxn>
                  <a:cxn ang="0">
                    <a:pos x="178" y="787"/>
                  </a:cxn>
                  <a:cxn ang="0">
                    <a:pos x="176" y="846"/>
                  </a:cxn>
                  <a:cxn ang="0">
                    <a:pos x="161" y="884"/>
                  </a:cxn>
                  <a:cxn ang="0">
                    <a:pos x="200" y="935"/>
                  </a:cxn>
                  <a:cxn ang="0">
                    <a:pos x="169" y="945"/>
                  </a:cxn>
                  <a:cxn ang="0">
                    <a:pos x="127" y="921"/>
                  </a:cxn>
                  <a:cxn ang="0">
                    <a:pos x="92" y="903"/>
                  </a:cxn>
                  <a:cxn ang="0">
                    <a:pos x="93" y="889"/>
                  </a:cxn>
                  <a:cxn ang="0">
                    <a:pos x="84" y="857"/>
                  </a:cxn>
                  <a:cxn ang="0">
                    <a:pos x="82" y="791"/>
                  </a:cxn>
                  <a:cxn ang="0">
                    <a:pos x="86" y="782"/>
                  </a:cxn>
                  <a:cxn ang="0">
                    <a:pos x="112" y="718"/>
                  </a:cxn>
                  <a:cxn ang="0">
                    <a:pos x="95" y="708"/>
                  </a:cxn>
                  <a:cxn ang="0">
                    <a:pos x="102" y="680"/>
                  </a:cxn>
                  <a:cxn ang="0">
                    <a:pos x="114" y="626"/>
                  </a:cxn>
                  <a:cxn ang="0">
                    <a:pos x="124" y="562"/>
                  </a:cxn>
                  <a:cxn ang="0">
                    <a:pos x="136" y="494"/>
                  </a:cxn>
                  <a:cxn ang="0">
                    <a:pos x="143" y="434"/>
                  </a:cxn>
                  <a:cxn ang="0">
                    <a:pos x="104" y="370"/>
                  </a:cxn>
                  <a:cxn ang="0">
                    <a:pos x="62" y="330"/>
                  </a:cxn>
                  <a:cxn ang="0">
                    <a:pos x="28" y="261"/>
                  </a:cxn>
                  <a:cxn ang="0">
                    <a:pos x="11" y="242"/>
                  </a:cxn>
                  <a:cxn ang="0">
                    <a:pos x="18" y="191"/>
                  </a:cxn>
                  <a:cxn ang="0">
                    <a:pos x="14" y="148"/>
                  </a:cxn>
                  <a:cxn ang="0">
                    <a:pos x="47" y="106"/>
                  </a:cxn>
                </a:cxnLst>
                <a:rect l="0" t="0" r="r" b="b"/>
                <a:pathLst>
                  <a:path w="586" h="945">
                    <a:moveTo>
                      <a:pt x="49" y="103"/>
                    </a:moveTo>
                    <a:cubicBezTo>
                      <a:pt x="49" y="102"/>
                      <a:pt x="49" y="101"/>
                      <a:pt x="49" y="100"/>
                    </a:cubicBezTo>
                    <a:cubicBezTo>
                      <a:pt x="49" y="97"/>
                      <a:pt x="46" y="94"/>
                      <a:pt x="46" y="91"/>
                    </a:cubicBezTo>
                    <a:cubicBezTo>
                      <a:pt x="46" y="85"/>
                      <a:pt x="48" y="84"/>
                      <a:pt x="48" y="79"/>
                    </a:cubicBezTo>
                    <a:cubicBezTo>
                      <a:pt x="48" y="70"/>
                      <a:pt x="40" y="71"/>
                      <a:pt x="40" y="63"/>
                    </a:cubicBezTo>
                    <a:cubicBezTo>
                      <a:pt x="40" y="57"/>
                      <a:pt x="49" y="55"/>
                      <a:pt x="51" y="51"/>
                    </a:cubicBezTo>
                    <a:cubicBezTo>
                      <a:pt x="55" y="52"/>
                      <a:pt x="53" y="52"/>
                      <a:pt x="57" y="51"/>
                    </a:cubicBezTo>
                    <a:cubicBezTo>
                      <a:pt x="57" y="50"/>
                      <a:pt x="57" y="49"/>
                      <a:pt x="57" y="48"/>
                    </a:cubicBezTo>
                    <a:cubicBezTo>
                      <a:pt x="57" y="48"/>
                      <a:pt x="58" y="46"/>
                      <a:pt x="59" y="46"/>
                    </a:cubicBezTo>
                    <a:cubicBezTo>
                      <a:pt x="59" y="42"/>
                      <a:pt x="64" y="40"/>
                      <a:pt x="66" y="39"/>
                    </a:cubicBezTo>
                    <a:cubicBezTo>
                      <a:pt x="69" y="37"/>
                      <a:pt x="69" y="31"/>
                      <a:pt x="70" y="28"/>
                    </a:cubicBezTo>
                    <a:cubicBezTo>
                      <a:pt x="72" y="21"/>
                      <a:pt x="76" y="19"/>
                      <a:pt x="82" y="18"/>
                    </a:cubicBezTo>
                    <a:cubicBezTo>
                      <a:pt x="93" y="14"/>
                      <a:pt x="100" y="12"/>
                      <a:pt x="111" y="9"/>
                    </a:cubicBezTo>
                    <a:cubicBezTo>
                      <a:pt x="117" y="7"/>
                      <a:pt x="118" y="0"/>
                      <a:pt x="124" y="0"/>
                    </a:cubicBezTo>
                    <a:cubicBezTo>
                      <a:pt x="126" y="0"/>
                      <a:pt x="128" y="5"/>
                      <a:pt x="128" y="6"/>
                    </a:cubicBezTo>
                    <a:cubicBezTo>
                      <a:pt x="128" y="9"/>
                      <a:pt x="125" y="11"/>
                      <a:pt x="123" y="11"/>
                    </a:cubicBezTo>
                    <a:cubicBezTo>
                      <a:pt x="122" y="18"/>
                      <a:pt x="119" y="25"/>
                      <a:pt x="119" y="29"/>
                    </a:cubicBezTo>
                    <a:cubicBezTo>
                      <a:pt x="119" y="34"/>
                      <a:pt x="122" y="42"/>
                      <a:pt x="126" y="42"/>
                    </a:cubicBezTo>
                    <a:cubicBezTo>
                      <a:pt x="128" y="42"/>
                      <a:pt x="131" y="37"/>
                      <a:pt x="131" y="35"/>
                    </a:cubicBezTo>
                    <a:cubicBezTo>
                      <a:pt x="131" y="30"/>
                      <a:pt x="125" y="27"/>
                      <a:pt x="125" y="21"/>
                    </a:cubicBezTo>
                    <a:cubicBezTo>
                      <a:pt x="125" y="15"/>
                      <a:pt x="132" y="16"/>
                      <a:pt x="136" y="13"/>
                    </a:cubicBezTo>
                    <a:cubicBezTo>
                      <a:pt x="147" y="13"/>
                      <a:pt x="147" y="13"/>
                      <a:pt x="147" y="13"/>
                    </a:cubicBezTo>
                    <a:cubicBezTo>
                      <a:pt x="145" y="8"/>
                      <a:pt x="139" y="10"/>
                      <a:pt x="139" y="5"/>
                    </a:cubicBezTo>
                    <a:cubicBezTo>
                      <a:pt x="146" y="5"/>
                      <a:pt x="146" y="5"/>
                      <a:pt x="146" y="5"/>
                    </a:cubicBezTo>
                    <a:cubicBezTo>
                      <a:pt x="148" y="12"/>
                      <a:pt x="158" y="14"/>
                      <a:pt x="165" y="16"/>
                    </a:cubicBezTo>
                    <a:cubicBezTo>
                      <a:pt x="165" y="20"/>
                      <a:pt x="167" y="23"/>
                      <a:pt x="170" y="24"/>
                    </a:cubicBezTo>
                    <a:cubicBezTo>
                      <a:pt x="177" y="24"/>
                      <a:pt x="190" y="24"/>
                      <a:pt x="194" y="24"/>
                    </a:cubicBezTo>
                    <a:cubicBezTo>
                      <a:pt x="194" y="28"/>
                      <a:pt x="199" y="29"/>
                      <a:pt x="203" y="29"/>
                    </a:cubicBezTo>
                    <a:cubicBezTo>
                      <a:pt x="209" y="28"/>
                      <a:pt x="214" y="28"/>
                      <a:pt x="216" y="22"/>
                    </a:cubicBezTo>
                    <a:cubicBezTo>
                      <a:pt x="217" y="21"/>
                      <a:pt x="226" y="21"/>
                      <a:pt x="227" y="20"/>
                    </a:cubicBezTo>
                    <a:cubicBezTo>
                      <a:pt x="232" y="20"/>
                      <a:pt x="240" y="21"/>
                      <a:pt x="240" y="21"/>
                    </a:cubicBezTo>
                    <a:cubicBezTo>
                      <a:pt x="238" y="23"/>
                      <a:pt x="234" y="23"/>
                      <a:pt x="233" y="22"/>
                    </a:cubicBezTo>
                    <a:cubicBezTo>
                      <a:pt x="233" y="26"/>
                      <a:pt x="233" y="26"/>
                      <a:pt x="233" y="26"/>
                    </a:cubicBezTo>
                    <a:cubicBezTo>
                      <a:pt x="236" y="32"/>
                      <a:pt x="245" y="33"/>
                      <a:pt x="252" y="36"/>
                    </a:cubicBezTo>
                    <a:cubicBezTo>
                      <a:pt x="258" y="37"/>
                      <a:pt x="256" y="44"/>
                      <a:pt x="258" y="50"/>
                    </a:cubicBezTo>
                    <a:cubicBezTo>
                      <a:pt x="270" y="50"/>
                      <a:pt x="270" y="50"/>
                      <a:pt x="270" y="50"/>
                    </a:cubicBezTo>
                    <a:cubicBezTo>
                      <a:pt x="279" y="58"/>
                      <a:pt x="283" y="57"/>
                      <a:pt x="288" y="68"/>
                    </a:cubicBezTo>
                    <a:cubicBezTo>
                      <a:pt x="289" y="70"/>
                      <a:pt x="293" y="70"/>
                      <a:pt x="295" y="70"/>
                    </a:cubicBezTo>
                    <a:cubicBezTo>
                      <a:pt x="298" y="83"/>
                      <a:pt x="316" y="81"/>
                      <a:pt x="328" y="84"/>
                    </a:cubicBezTo>
                    <a:cubicBezTo>
                      <a:pt x="340" y="84"/>
                      <a:pt x="340" y="84"/>
                      <a:pt x="340" y="84"/>
                    </a:cubicBezTo>
                    <a:cubicBezTo>
                      <a:pt x="343" y="85"/>
                      <a:pt x="350" y="89"/>
                      <a:pt x="354" y="89"/>
                    </a:cubicBezTo>
                    <a:cubicBezTo>
                      <a:pt x="354" y="89"/>
                      <a:pt x="354" y="89"/>
                      <a:pt x="354" y="89"/>
                    </a:cubicBezTo>
                    <a:cubicBezTo>
                      <a:pt x="355" y="89"/>
                      <a:pt x="356" y="89"/>
                      <a:pt x="357" y="89"/>
                    </a:cubicBezTo>
                    <a:cubicBezTo>
                      <a:pt x="364" y="89"/>
                      <a:pt x="373" y="104"/>
                      <a:pt x="381" y="106"/>
                    </a:cubicBezTo>
                    <a:cubicBezTo>
                      <a:pt x="381" y="111"/>
                      <a:pt x="386" y="125"/>
                      <a:pt x="389" y="130"/>
                    </a:cubicBezTo>
                    <a:cubicBezTo>
                      <a:pt x="391" y="134"/>
                      <a:pt x="397" y="134"/>
                      <a:pt x="397" y="139"/>
                    </a:cubicBezTo>
                    <a:cubicBezTo>
                      <a:pt x="390" y="148"/>
                      <a:pt x="377" y="152"/>
                      <a:pt x="377" y="165"/>
                    </a:cubicBezTo>
                    <a:cubicBezTo>
                      <a:pt x="377" y="170"/>
                      <a:pt x="381" y="169"/>
                      <a:pt x="383" y="170"/>
                    </a:cubicBezTo>
                    <a:cubicBezTo>
                      <a:pt x="387" y="172"/>
                      <a:pt x="390" y="176"/>
                      <a:pt x="390" y="180"/>
                    </a:cubicBezTo>
                    <a:cubicBezTo>
                      <a:pt x="401" y="180"/>
                      <a:pt x="401" y="180"/>
                      <a:pt x="401" y="180"/>
                    </a:cubicBezTo>
                    <a:cubicBezTo>
                      <a:pt x="401" y="182"/>
                      <a:pt x="402" y="185"/>
                      <a:pt x="403" y="185"/>
                    </a:cubicBezTo>
                    <a:cubicBezTo>
                      <a:pt x="405" y="185"/>
                      <a:pt x="407" y="182"/>
                      <a:pt x="408" y="180"/>
                    </a:cubicBezTo>
                    <a:cubicBezTo>
                      <a:pt x="413" y="173"/>
                      <a:pt x="418" y="164"/>
                      <a:pt x="425" y="164"/>
                    </a:cubicBezTo>
                    <a:cubicBezTo>
                      <a:pt x="433" y="164"/>
                      <a:pt x="449" y="172"/>
                      <a:pt x="454" y="175"/>
                    </a:cubicBezTo>
                    <a:cubicBezTo>
                      <a:pt x="458" y="178"/>
                      <a:pt x="462" y="177"/>
                      <a:pt x="463" y="180"/>
                    </a:cubicBezTo>
                    <a:cubicBezTo>
                      <a:pt x="464" y="184"/>
                      <a:pt x="464" y="187"/>
                      <a:pt x="464" y="191"/>
                    </a:cubicBezTo>
                    <a:cubicBezTo>
                      <a:pt x="467" y="191"/>
                      <a:pt x="467" y="191"/>
                      <a:pt x="467" y="191"/>
                    </a:cubicBezTo>
                    <a:cubicBezTo>
                      <a:pt x="471" y="190"/>
                      <a:pt x="472" y="186"/>
                      <a:pt x="476" y="186"/>
                    </a:cubicBezTo>
                    <a:cubicBezTo>
                      <a:pt x="486" y="186"/>
                      <a:pt x="487" y="194"/>
                      <a:pt x="496" y="194"/>
                    </a:cubicBezTo>
                    <a:cubicBezTo>
                      <a:pt x="513" y="191"/>
                      <a:pt x="513" y="191"/>
                      <a:pt x="513" y="191"/>
                    </a:cubicBezTo>
                    <a:cubicBezTo>
                      <a:pt x="521" y="193"/>
                      <a:pt x="529" y="196"/>
                      <a:pt x="534" y="198"/>
                    </a:cubicBezTo>
                    <a:cubicBezTo>
                      <a:pt x="538" y="205"/>
                      <a:pt x="551" y="217"/>
                      <a:pt x="558" y="220"/>
                    </a:cubicBezTo>
                    <a:cubicBezTo>
                      <a:pt x="565" y="221"/>
                      <a:pt x="569" y="219"/>
                      <a:pt x="575" y="220"/>
                    </a:cubicBezTo>
                    <a:cubicBezTo>
                      <a:pt x="584" y="223"/>
                      <a:pt x="586" y="232"/>
                      <a:pt x="586" y="242"/>
                    </a:cubicBezTo>
                    <a:cubicBezTo>
                      <a:pt x="586" y="274"/>
                      <a:pt x="568" y="283"/>
                      <a:pt x="556" y="301"/>
                    </a:cubicBezTo>
                    <a:cubicBezTo>
                      <a:pt x="553" y="305"/>
                      <a:pt x="551" y="306"/>
                      <a:pt x="549" y="310"/>
                    </a:cubicBezTo>
                    <a:cubicBezTo>
                      <a:pt x="544" y="317"/>
                      <a:pt x="540" y="317"/>
                      <a:pt x="535" y="322"/>
                    </a:cubicBezTo>
                    <a:cubicBezTo>
                      <a:pt x="529" y="328"/>
                      <a:pt x="535" y="343"/>
                      <a:pt x="535" y="353"/>
                    </a:cubicBezTo>
                    <a:cubicBezTo>
                      <a:pt x="535" y="361"/>
                      <a:pt x="532" y="369"/>
                      <a:pt x="532" y="374"/>
                    </a:cubicBezTo>
                    <a:cubicBezTo>
                      <a:pt x="532" y="377"/>
                      <a:pt x="530" y="378"/>
                      <a:pt x="530" y="380"/>
                    </a:cubicBezTo>
                    <a:cubicBezTo>
                      <a:pt x="528" y="382"/>
                      <a:pt x="524" y="386"/>
                      <a:pt x="524" y="390"/>
                    </a:cubicBezTo>
                    <a:cubicBezTo>
                      <a:pt x="524" y="394"/>
                      <a:pt x="523" y="403"/>
                      <a:pt x="522" y="405"/>
                    </a:cubicBezTo>
                    <a:cubicBezTo>
                      <a:pt x="515" y="415"/>
                      <a:pt x="513" y="419"/>
                      <a:pt x="506" y="428"/>
                    </a:cubicBezTo>
                    <a:cubicBezTo>
                      <a:pt x="505" y="431"/>
                      <a:pt x="505" y="436"/>
                      <a:pt x="504" y="438"/>
                    </a:cubicBezTo>
                    <a:cubicBezTo>
                      <a:pt x="502" y="443"/>
                      <a:pt x="492" y="449"/>
                      <a:pt x="485" y="449"/>
                    </a:cubicBezTo>
                    <a:cubicBezTo>
                      <a:pt x="476" y="449"/>
                      <a:pt x="470" y="449"/>
                      <a:pt x="463" y="452"/>
                    </a:cubicBezTo>
                    <a:cubicBezTo>
                      <a:pt x="461" y="453"/>
                      <a:pt x="460" y="455"/>
                      <a:pt x="459" y="457"/>
                    </a:cubicBezTo>
                    <a:cubicBezTo>
                      <a:pt x="448" y="467"/>
                      <a:pt x="437" y="461"/>
                      <a:pt x="429" y="474"/>
                    </a:cubicBezTo>
                    <a:cubicBezTo>
                      <a:pt x="426" y="479"/>
                      <a:pt x="420" y="479"/>
                      <a:pt x="416" y="483"/>
                    </a:cubicBezTo>
                    <a:cubicBezTo>
                      <a:pt x="411" y="489"/>
                      <a:pt x="412" y="495"/>
                      <a:pt x="412" y="503"/>
                    </a:cubicBezTo>
                    <a:cubicBezTo>
                      <a:pt x="412" y="524"/>
                      <a:pt x="412" y="524"/>
                      <a:pt x="412" y="524"/>
                    </a:cubicBezTo>
                    <a:cubicBezTo>
                      <a:pt x="403" y="528"/>
                      <a:pt x="398" y="536"/>
                      <a:pt x="394" y="545"/>
                    </a:cubicBezTo>
                    <a:cubicBezTo>
                      <a:pt x="394" y="545"/>
                      <a:pt x="394" y="545"/>
                      <a:pt x="394" y="545"/>
                    </a:cubicBezTo>
                    <a:cubicBezTo>
                      <a:pt x="391" y="550"/>
                      <a:pt x="391" y="553"/>
                      <a:pt x="388" y="559"/>
                    </a:cubicBezTo>
                    <a:cubicBezTo>
                      <a:pt x="380" y="571"/>
                      <a:pt x="371" y="572"/>
                      <a:pt x="364" y="584"/>
                    </a:cubicBezTo>
                    <a:cubicBezTo>
                      <a:pt x="355" y="597"/>
                      <a:pt x="351" y="619"/>
                      <a:pt x="331" y="619"/>
                    </a:cubicBezTo>
                    <a:cubicBezTo>
                      <a:pt x="324" y="619"/>
                      <a:pt x="314" y="614"/>
                      <a:pt x="311" y="614"/>
                    </a:cubicBezTo>
                    <a:cubicBezTo>
                      <a:pt x="305" y="614"/>
                      <a:pt x="299" y="609"/>
                      <a:pt x="293" y="609"/>
                    </a:cubicBezTo>
                    <a:cubicBezTo>
                      <a:pt x="291" y="609"/>
                      <a:pt x="289" y="610"/>
                      <a:pt x="289" y="611"/>
                    </a:cubicBezTo>
                    <a:cubicBezTo>
                      <a:pt x="289" y="615"/>
                      <a:pt x="296" y="617"/>
                      <a:pt x="297" y="619"/>
                    </a:cubicBezTo>
                    <a:cubicBezTo>
                      <a:pt x="300" y="622"/>
                      <a:pt x="300" y="627"/>
                      <a:pt x="302" y="632"/>
                    </a:cubicBezTo>
                    <a:cubicBezTo>
                      <a:pt x="304" y="637"/>
                      <a:pt x="311" y="637"/>
                      <a:pt x="311" y="642"/>
                    </a:cubicBezTo>
                    <a:cubicBezTo>
                      <a:pt x="311" y="647"/>
                      <a:pt x="311" y="650"/>
                      <a:pt x="308" y="654"/>
                    </a:cubicBezTo>
                    <a:cubicBezTo>
                      <a:pt x="304" y="660"/>
                      <a:pt x="301" y="663"/>
                      <a:pt x="297" y="667"/>
                    </a:cubicBezTo>
                    <a:cubicBezTo>
                      <a:pt x="289" y="675"/>
                      <a:pt x="280" y="673"/>
                      <a:pt x="270" y="676"/>
                    </a:cubicBezTo>
                    <a:cubicBezTo>
                      <a:pt x="263" y="678"/>
                      <a:pt x="248" y="673"/>
                      <a:pt x="244" y="677"/>
                    </a:cubicBezTo>
                    <a:cubicBezTo>
                      <a:pt x="238" y="683"/>
                      <a:pt x="243" y="696"/>
                      <a:pt x="240" y="703"/>
                    </a:cubicBezTo>
                    <a:cubicBezTo>
                      <a:pt x="240" y="702"/>
                      <a:pt x="240" y="702"/>
                      <a:pt x="240" y="702"/>
                    </a:cubicBezTo>
                    <a:cubicBezTo>
                      <a:pt x="240" y="703"/>
                      <a:pt x="240" y="706"/>
                      <a:pt x="240" y="707"/>
                    </a:cubicBezTo>
                    <a:cubicBezTo>
                      <a:pt x="240" y="709"/>
                      <a:pt x="233" y="712"/>
                      <a:pt x="229" y="712"/>
                    </a:cubicBezTo>
                    <a:cubicBezTo>
                      <a:pt x="220" y="712"/>
                      <a:pt x="218" y="706"/>
                      <a:pt x="210" y="706"/>
                    </a:cubicBezTo>
                    <a:cubicBezTo>
                      <a:pt x="207" y="706"/>
                      <a:pt x="205" y="709"/>
                      <a:pt x="205" y="711"/>
                    </a:cubicBezTo>
                    <a:cubicBezTo>
                      <a:pt x="205" y="717"/>
                      <a:pt x="211" y="729"/>
                      <a:pt x="214" y="729"/>
                    </a:cubicBezTo>
                    <a:cubicBezTo>
                      <a:pt x="217" y="729"/>
                      <a:pt x="219" y="726"/>
                      <a:pt x="221" y="726"/>
                    </a:cubicBezTo>
                    <a:cubicBezTo>
                      <a:pt x="222" y="728"/>
                      <a:pt x="225" y="728"/>
                      <a:pt x="225" y="730"/>
                    </a:cubicBezTo>
                    <a:cubicBezTo>
                      <a:pt x="225" y="733"/>
                      <a:pt x="221" y="736"/>
                      <a:pt x="220" y="736"/>
                    </a:cubicBezTo>
                    <a:cubicBezTo>
                      <a:pt x="215" y="736"/>
                      <a:pt x="213" y="732"/>
                      <a:pt x="209" y="732"/>
                    </a:cubicBezTo>
                    <a:cubicBezTo>
                      <a:pt x="209" y="737"/>
                      <a:pt x="211" y="738"/>
                      <a:pt x="214" y="739"/>
                    </a:cubicBezTo>
                    <a:cubicBezTo>
                      <a:pt x="206" y="747"/>
                      <a:pt x="206" y="755"/>
                      <a:pt x="203" y="766"/>
                    </a:cubicBezTo>
                    <a:cubicBezTo>
                      <a:pt x="202" y="770"/>
                      <a:pt x="194" y="771"/>
                      <a:pt x="191" y="771"/>
                    </a:cubicBezTo>
                    <a:cubicBezTo>
                      <a:pt x="184" y="773"/>
                      <a:pt x="178" y="779"/>
                      <a:pt x="178" y="787"/>
                    </a:cubicBezTo>
                    <a:cubicBezTo>
                      <a:pt x="178" y="804"/>
                      <a:pt x="198" y="798"/>
                      <a:pt x="198" y="811"/>
                    </a:cubicBezTo>
                    <a:cubicBezTo>
                      <a:pt x="198" y="824"/>
                      <a:pt x="187" y="825"/>
                      <a:pt x="181" y="831"/>
                    </a:cubicBezTo>
                    <a:cubicBezTo>
                      <a:pt x="177" y="835"/>
                      <a:pt x="178" y="841"/>
                      <a:pt x="176" y="846"/>
                    </a:cubicBezTo>
                    <a:cubicBezTo>
                      <a:pt x="173" y="852"/>
                      <a:pt x="166" y="850"/>
                      <a:pt x="162" y="854"/>
                    </a:cubicBezTo>
                    <a:cubicBezTo>
                      <a:pt x="156" y="859"/>
                      <a:pt x="154" y="865"/>
                      <a:pt x="154" y="874"/>
                    </a:cubicBezTo>
                    <a:cubicBezTo>
                      <a:pt x="154" y="878"/>
                      <a:pt x="158" y="883"/>
                      <a:pt x="161" y="884"/>
                    </a:cubicBezTo>
                    <a:cubicBezTo>
                      <a:pt x="169" y="888"/>
                      <a:pt x="168" y="908"/>
                      <a:pt x="174" y="914"/>
                    </a:cubicBezTo>
                    <a:cubicBezTo>
                      <a:pt x="184" y="924"/>
                      <a:pt x="196" y="928"/>
                      <a:pt x="207" y="934"/>
                    </a:cubicBezTo>
                    <a:cubicBezTo>
                      <a:pt x="206" y="936"/>
                      <a:pt x="203" y="935"/>
                      <a:pt x="200" y="935"/>
                    </a:cubicBezTo>
                    <a:cubicBezTo>
                      <a:pt x="194" y="935"/>
                      <a:pt x="183" y="943"/>
                      <a:pt x="179" y="943"/>
                    </a:cubicBezTo>
                    <a:cubicBezTo>
                      <a:pt x="176" y="943"/>
                      <a:pt x="176" y="943"/>
                      <a:pt x="174" y="943"/>
                    </a:cubicBezTo>
                    <a:cubicBezTo>
                      <a:pt x="173" y="943"/>
                      <a:pt x="171" y="945"/>
                      <a:pt x="169" y="945"/>
                    </a:cubicBezTo>
                    <a:cubicBezTo>
                      <a:pt x="165" y="945"/>
                      <a:pt x="162" y="945"/>
                      <a:pt x="157" y="945"/>
                    </a:cubicBezTo>
                    <a:cubicBezTo>
                      <a:pt x="147" y="945"/>
                      <a:pt x="151" y="933"/>
                      <a:pt x="143" y="931"/>
                    </a:cubicBezTo>
                    <a:cubicBezTo>
                      <a:pt x="137" y="929"/>
                      <a:pt x="127" y="929"/>
                      <a:pt x="127" y="921"/>
                    </a:cubicBezTo>
                    <a:cubicBezTo>
                      <a:pt x="124" y="921"/>
                      <a:pt x="122" y="921"/>
                      <a:pt x="119" y="921"/>
                    </a:cubicBezTo>
                    <a:cubicBezTo>
                      <a:pt x="115" y="921"/>
                      <a:pt x="114" y="917"/>
                      <a:pt x="114" y="915"/>
                    </a:cubicBezTo>
                    <a:cubicBezTo>
                      <a:pt x="102" y="915"/>
                      <a:pt x="98" y="909"/>
                      <a:pt x="92" y="903"/>
                    </a:cubicBezTo>
                    <a:cubicBezTo>
                      <a:pt x="91" y="902"/>
                      <a:pt x="88" y="900"/>
                      <a:pt x="88" y="899"/>
                    </a:cubicBezTo>
                    <a:cubicBezTo>
                      <a:pt x="88" y="895"/>
                      <a:pt x="96" y="895"/>
                      <a:pt x="97" y="891"/>
                    </a:cubicBezTo>
                    <a:cubicBezTo>
                      <a:pt x="95" y="891"/>
                      <a:pt x="94" y="890"/>
                      <a:pt x="93" y="889"/>
                    </a:cubicBezTo>
                    <a:cubicBezTo>
                      <a:pt x="94" y="887"/>
                      <a:pt x="96" y="884"/>
                      <a:pt x="96" y="882"/>
                    </a:cubicBezTo>
                    <a:cubicBezTo>
                      <a:pt x="96" y="871"/>
                      <a:pt x="84" y="873"/>
                      <a:pt x="84" y="863"/>
                    </a:cubicBezTo>
                    <a:cubicBezTo>
                      <a:pt x="84" y="860"/>
                      <a:pt x="84" y="859"/>
                      <a:pt x="84" y="857"/>
                    </a:cubicBezTo>
                    <a:cubicBezTo>
                      <a:pt x="84" y="848"/>
                      <a:pt x="78" y="832"/>
                      <a:pt x="78" y="825"/>
                    </a:cubicBezTo>
                    <a:cubicBezTo>
                      <a:pt x="78" y="817"/>
                      <a:pt x="88" y="814"/>
                      <a:pt x="88" y="807"/>
                    </a:cubicBezTo>
                    <a:cubicBezTo>
                      <a:pt x="88" y="803"/>
                      <a:pt x="83" y="796"/>
                      <a:pt x="82" y="791"/>
                    </a:cubicBezTo>
                    <a:cubicBezTo>
                      <a:pt x="82" y="787"/>
                      <a:pt x="82" y="787"/>
                      <a:pt x="82" y="787"/>
                    </a:cubicBezTo>
                    <a:cubicBezTo>
                      <a:pt x="82" y="787"/>
                      <a:pt x="82" y="787"/>
                      <a:pt x="82" y="787"/>
                    </a:cubicBezTo>
                    <a:cubicBezTo>
                      <a:pt x="82" y="784"/>
                      <a:pt x="84" y="782"/>
                      <a:pt x="86" y="782"/>
                    </a:cubicBezTo>
                    <a:cubicBezTo>
                      <a:pt x="94" y="782"/>
                      <a:pt x="91" y="790"/>
                      <a:pt x="98" y="790"/>
                    </a:cubicBezTo>
                    <a:cubicBezTo>
                      <a:pt x="112" y="725"/>
                      <a:pt x="112" y="725"/>
                      <a:pt x="112" y="725"/>
                    </a:cubicBezTo>
                    <a:cubicBezTo>
                      <a:pt x="112" y="718"/>
                      <a:pt x="112" y="718"/>
                      <a:pt x="112" y="718"/>
                    </a:cubicBezTo>
                    <a:cubicBezTo>
                      <a:pt x="111" y="718"/>
                      <a:pt x="109" y="717"/>
                      <a:pt x="108" y="718"/>
                    </a:cubicBezTo>
                    <a:cubicBezTo>
                      <a:pt x="105" y="719"/>
                      <a:pt x="105" y="723"/>
                      <a:pt x="102" y="723"/>
                    </a:cubicBezTo>
                    <a:cubicBezTo>
                      <a:pt x="98" y="723"/>
                      <a:pt x="95" y="713"/>
                      <a:pt x="95" y="708"/>
                    </a:cubicBezTo>
                    <a:cubicBezTo>
                      <a:pt x="95" y="699"/>
                      <a:pt x="98" y="696"/>
                      <a:pt x="100" y="688"/>
                    </a:cubicBezTo>
                    <a:cubicBezTo>
                      <a:pt x="103" y="688"/>
                      <a:pt x="104" y="687"/>
                      <a:pt x="104" y="685"/>
                    </a:cubicBezTo>
                    <a:cubicBezTo>
                      <a:pt x="104" y="683"/>
                      <a:pt x="102" y="680"/>
                      <a:pt x="102" y="680"/>
                    </a:cubicBezTo>
                    <a:cubicBezTo>
                      <a:pt x="100" y="680"/>
                      <a:pt x="99" y="668"/>
                      <a:pt x="99" y="665"/>
                    </a:cubicBezTo>
                    <a:cubicBezTo>
                      <a:pt x="99" y="655"/>
                      <a:pt x="106" y="645"/>
                      <a:pt x="109" y="639"/>
                    </a:cubicBezTo>
                    <a:cubicBezTo>
                      <a:pt x="111" y="635"/>
                      <a:pt x="112" y="629"/>
                      <a:pt x="114" y="626"/>
                    </a:cubicBezTo>
                    <a:cubicBezTo>
                      <a:pt x="116" y="624"/>
                      <a:pt x="118" y="625"/>
                      <a:pt x="118" y="623"/>
                    </a:cubicBezTo>
                    <a:cubicBezTo>
                      <a:pt x="121" y="613"/>
                      <a:pt x="121" y="605"/>
                      <a:pt x="124" y="595"/>
                    </a:cubicBezTo>
                    <a:cubicBezTo>
                      <a:pt x="124" y="562"/>
                      <a:pt x="124" y="562"/>
                      <a:pt x="124" y="562"/>
                    </a:cubicBezTo>
                    <a:cubicBezTo>
                      <a:pt x="121" y="554"/>
                      <a:pt x="126" y="548"/>
                      <a:pt x="126" y="541"/>
                    </a:cubicBezTo>
                    <a:cubicBezTo>
                      <a:pt x="126" y="524"/>
                      <a:pt x="136" y="513"/>
                      <a:pt x="136" y="498"/>
                    </a:cubicBezTo>
                    <a:cubicBezTo>
                      <a:pt x="136" y="497"/>
                      <a:pt x="136" y="495"/>
                      <a:pt x="136" y="494"/>
                    </a:cubicBezTo>
                    <a:cubicBezTo>
                      <a:pt x="136" y="491"/>
                      <a:pt x="138" y="483"/>
                      <a:pt x="139" y="478"/>
                    </a:cubicBezTo>
                    <a:cubicBezTo>
                      <a:pt x="139" y="465"/>
                      <a:pt x="139" y="465"/>
                      <a:pt x="139" y="459"/>
                    </a:cubicBezTo>
                    <a:cubicBezTo>
                      <a:pt x="139" y="453"/>
                      <a:pt x="143" y="441"/>
                      <a:pt x="143" y="434"/>
                    </a:cubicBezTo>
                    <a:cubicBezTo>
                      <a:pt x="143" y="429"/>
                      <a:pt x="141" y="403"/>
                      <a:pt x="140" y="399"/>
                    </a:cubicBezTo>
                    <a:cubicBezTo>
                      <a:pt x="136" y="388"/>
                      <a:pt x="128" y="381"/>
                      <a:pt x="121" y="377"/>
                    </a:cubicBezTo>
                    <a:cubicBezTo>
                      <a:pt x="114" y="374"/>
                      <a:pt x="109" y="375"/>
                      <a:pt x="104" y="370"/>
                    </a:cubicBezTo>
                    <a:cubicBezTo>
                      <a:pt x="99" y="365"/>
                      <a:pt x="96" y="363"/>
                      <a:pt x="90" y="362"/>
                    </a:cubicBezTo>
                    <a:cubicBezTo>
                      <a:pt x="78" y="358"/>
                      <a:pt x="72" y="351"/>
                      <a:pt x="64" y="343"/>
                    </a:cubicBezTo>
                    <a:cubicBezTo>
                      <a:pt x="60" y="340"/>
                      <a:pt x="62" y="335"/>
                      <a:pt x="62" y="330"/>
                    </a:cubicBezTo>
                    <a:cubicBezTo>
                      <a:pt x="62" y="323"/>
                      <a:pt x="55" y="319"/>
                      <a:pt x="53" y="313"/>
                    </a:cubicBezTo>
                    <a:cubicBezTo>
                      <a:pt x="50" y="302"/>
                      <a:pt x="41" y="294"/>
                      <a:pt x="38" y="285"/>
                    </a:cubicBezTo>
                    <a:cubicBezTo>
                      <a:pt x="35" y="275"/>
                      <a:pt x="32" y="269"/>
                      <a:pt x="28" y="261"/>
                    </a:cubicBezTo>
                    <a:cubicBezTo>
                      <a:pt x="27" y="258"/>
                      <a:pt x="24" y="259"/>
                      <a:pt x="23" y="257"/>
                    </a:cubicBezTo>
                    <a:cubicBezTo>
                      <a:pt x="20" y="254"/>
                      <a:pt x="19" y="248"/>
                      <a:pt x="17" y="245"/>
                    </a:cubicBezTo>
                    <a:cubicBezTo>
                      <a:pt x="16" y="242"/>
                      <a:pt x="12" y="243"/>
                      <a:pt x="11" y="242"/>
                    </a:cubicBezTo>
                    <a:cubicBezTo>
                      <a:pt x="6" y="237"/>
                      <a:pt x="0" y="228"/>
                      <a:pt x="0" y="220"/>
                    </a:cubicBezTo>
                    <a:cubicBezTo>
                      <a:pt x="0" y="215"/>
                      <a:pt x="3" y="209"/>
                      <a:pt x="5" y="207"/>
                    </a:cubicBezTo>
                    <a:cubicBezTo>
                      <a:pt x="8" y="200"/>
                      <a:pt x="16" y="198"/>
                      <a:pt x="18" y="191"/>
                    </a:cubicBezTo>
                    <a:cubicBezTo>
                      <a:pt x="14" y="189"/>
                      <a:pt x="15" y="191"/>
                      <a:pt x="12" y="191"/>
                    </a:cubicBezTo>
                    <a:cubicBezTo>
                      <a:pt x="5" y="191"/>
                      <a:pt x="5" y="182"/>
                      <a:pt x="5" y="176"/>
                    </a:cubicBezTo>
                    <a:cubicBezTo>
                      <a:pt x="5" y="166"/>
                      <a:pt x="16" y="168"/>
                      <a:pt x="14" y="148"/>
                    </a:cubicBezTo>
                    <a:cubicBezTo>
                      <a:pt x="26" y="148"/>
                      <a:pt x="29" y="136"/>
                      <a:pt x="32" y="129"/>
                    </a:cubicBezTo>
                    <a:cubicBezTo>
                      <a:pt x="37" y="119"/>
                      <a:pt x="49" y="123"/>
                      <a:pt x="51" y="111"/>
                    </a:cubicBezTo>
                    <a:cubicBezTo>
                      <a:pt x="49" y="110"/>
                      <a:pt x="47" y="107"/>
                      <a:pt x="47" y="106"/>
                    </a:cubicBezTo>
                    <a:cubicBezTo>
                      <a:pt x="49" y="103"/>
                      <a:pt x="49" y="103"/>
                      <a:pt x="49" y="103"/>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6" name="Group 277">
              <a:extLst>
                <a:ext uri="{FF2B5EF4-FFF2-40B4-BE49-F238E27FC236}">
                  <a16:creationId xmlns:a16="http://schemas.microsoft.com/office/drawing/2014/main" id="{F2DCED98-5073-48DF-B4F9-7F185277CE8F}"/>
                </a:ext>
              </a:extLst>
            </p:cNvPr>
            <p:cNvGrpSpPr/>
            <p:nvPr/>
          </p:nvGrpSpPr>
          <p:grpSpPr>
            <a:xfrm>
              <a:off x="538789" y="1131575"/>
              <a:ext cx="2523022" cy="1757766"/>
              <a:chOff x="1585913" y="960438"/>
              <a:chExt cx="2590800" cy="1804987"/>
            </a:xfrm>
            <a:grpFill/>
          </p:grpSpPr>
          <p:sp>
            <p:nvSpPr>
              <p:cNvPr id="133" name="Freeform 21">
                <a:extLst>
                  <a:ext uri="{FF2B5EF4-FFF2-40B4-BE49-F238E27FC236}">
                    <a16:creationId xmlns:a16="http://schemas.microsoft.com/office/drawing/2014/main" id="{4C3A3F66-B6FE-4584-92C6-9BDB1C8A6101}"/>
                  </a:ext>
                </a:extLst>
              </p:cNvPr>
              <p:cNvSpPr>
                <a:spLocks/>
              </p:cNvSpPr>
              <p:nvPr/>
            </p:nvSpPr>
            <p:spPr bwMode="auto">
              <a:xfrm>
                <a:off x="3359150" y="2703513"/>
                <a:ext cx="12700" cy="14288"/>
              </a:xfrm>
              <a:custGeom>
                <a:avLst/>
                <a:gdLst/>
                <a:ahLst/>
                <a:cxnLst>
                  <a:cxn ang="0">
                    <a:pos x="9" y="4"/>
                  </a:cxn>
                  <a:cxn ang="0">
                    <a:pos x="9" y="0"/>
                  </a:cxn>
                  <a:cxn ang="0">
                    <a:pos x="5" y="0"/>
                  </a:cxn>
                  <a:cxn ang="0">
                    <a:pos x="0" y="9"/>
                  </a:cxn>
                  <a:cxn ang="0">
                    <a:pos x="4" y="9"/>
                  </a:cxn>
                  <a:cxn ang="0">
                    <a:pos x="9" y="4"/>
                  </a:cxn>
                </a:cxnLst>
                <a:rect l="0" t="0" r="r" b="b"/>
                <a:pathLst>
                  <a:path w="9" h="11">
                    <a:moveTo>
                      <a:pt x="9" y="4"/>
                    </a:moveTo>
                    <a:cubicBezTo>
                      <a:pt x="9" y="0"/>
                      <a:pt x="9" y="0"/>
                      <a:pt x="9" y="0"/>
                    </a:cubicBezTo>
                    <a:cubicBezTo>
                      <a:pt x="8" y="0"/>
                      <a:pt x="6" y="0"/>
                      <a:pt x="5" y="0"/>
                    </a:cubicBezTo>
                    <a:cubicBezTo>
                      <a:pt x="2" y="0"/>
                      <a:pt x="0" y="5"/>
                      <a:pt x="0" y="9"/>
                    </a:cubicBezTo>
                    <a:cubicBezTo>
                      <a:pt x="0" y="11"/>
                      <a:pt x="2" y="9"/>
                      <a:pt x="4" y="9"/>
                    </a:cubicBezTo>
                    <a:cubicBezTo>
                      <a:pt x="6" y="9"/>
                      <a:pt x="8" y="5"/>
                      <a:pt x="9" y="4"/>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4" name="Freeform 39">
                <a:extLst>
                  <a:ext uri="{FF2B5EF4-FFF2-40B4-BE49-F238E27FC236}">
                    <a16:creationId xmlns:a16="http://schemas.microsoft.com/office/drawing/2014/main" id="{619B0FE2-30FA-481F-AB6D-93EC28962AE7}"/>
                  </a:ext>
                </a:extLst>
              </p:cNvPr>
              <p:cNvSpPr>
                <a:spLocks/>
              </p:cNvSpPr>
              <p:nvPr/>
            </p:nvSpPr>
            <p:spPr bwMode="auto">
              <a:xfrm>
                <a:off x="3989388" y="1552575"/>
                <a:ext cx="169863" cy="77788"/>
              </a:xfrm>
              <a:custGeom>
                <a:avLst/>
                <a:gdLst/>
                <a:ahLst/>
                <a:cxnLst>
                  <a:cxn ang="0">
                    <a:pos x="127" y="31"/>
                  </a:cxn>
                  <a:cxn ang="0">
                    <a:pos x="108" y="47"/>
                  </a:cxn>
                  <a:cxn ang="0">
                    <a:pos x="74" y="58"/>
                  </a:cxn>
                  <a:cxn ang="0">
                    <a:pos x="34" y="50"/>
                  </a:cxn>
                  <a:cxn ang="0">
                    <a:pos x="14" y="42"/>
                  </a:cxn>
                  <a:cxn ang="0">
                    <a:pos x="18" y="40"/>
                  </a:cxn>
                  <a:cxn ang="0">
                    <a:pos x="21" y="27"/>
                  </a:cxn>
                  <a:cxn ang="0">
                    <a:pos x="2" y="25"/>
                  </a:cxn>
                  <a:cxn ang="0">
                    <a:pos x="25" y="21"/>
                  </a:cxn>
                  <a:cxn ang="0">
                    <a:pos x="23" y="18"/>
                  </a:cxn>
                  <a:cxn ang="0">
                    <a:pos x="0" y="8"/>
                  </a:cxn>
                  <a:cxn ang="0">
                    <a:pos x="9" y="9"/>
                  </a:cxn>
                  <a:cxn ang="0">
                    <a:pos x="9" y="5"/>
                  </a:cxn>
                  <a:cxn ang="0">
                    <a:pos x="17" y="0"/>
                  </a:cxn>
                  <a:cxn ang="0">
                    <a:pos x="21" y="0"/>
                  </a:cxn>
                  <a:cxn ang="0">
                    <a:pos x="23" y="7"/>
                  </a:cxn>
                  <a:cxn ang="0">
                    <a:pos x="30" y="16"/>
                  </a:cxn>
                  <a:cxn ang="0">
                    <a:pos x="38" y="13"/>
                  </a:cxn>
                  <a:cxn ang="0">
                    <a:pos x="38" y="8"/>
                  </a:cxn>
                  <a:cxn ang="0">
                    <a:pos x="44" y="12"/>
                  </a:cxn>
                  <a:cxn ang="0">
                    <a:pos x="54" y="9"/>
                  </a:cxn>
                  <a:cxn ang="0">
                    <a:pos x="60" y="12"/>
                  </a:cxn>
                  <a:cxn ang="0">
                    <a:pos x="60" y="8"/>
                  </a:cxn>
                  <a:cxn ang="0">
                    <a:pos x="74" y="9"/>
                  </a:cxn>
                  <a:cxn ang="0">
                    <a:pos x="89" y="8"/>
                  </a:cxn>
                  <a:cxn ang="0">
                    <a:pos x="91" y="1"/>
                  </a:cxn>
                  <a:cxn ang="0">
                    <a:pos x="96" y="1"/>
                  </a:cxn>
                  <a:cxn ang="0">
                    <a:pos x="104" y="7"/>
                  </a:cxn>
                  <a:cxn ang="0">
                    <a:pos x="115" y="4"/>
                  </a:cxn>
                  <a:cxn ang="0">
                    <a:pos x="112" y="8"/>
                  </a:cxn>
                  <a:cxn ang="0">
                    <a:pos x="128" y="30"/>
                  </a:cxn>
                  <a:cxn ang="0">
                    <a:pos x="127" y="31"/>
                  </a:cxn>
                </a:cxnLst>
                <a:rect l="0" t="0" r="r" b="b"/>
                <a:pathLst>
                  <a:path w="128" h="58">
                    <a:moveTo>
                      <a:pt x="127" y="31"/>
                    </a:moveTo>
                    <a:cubicBezTo>
                      <a:pt x="124" y="38"/>
                      <a:pt x="113" y="45"/>
                      <a:pt x="108" y="47"/>
                    </a:cubicBezTo>
                    <a:cubicBezTo>
                      <a:pt x="97" y="51"/>
                      <a:pt x="89" y="58"/>
                      <a:pt x="74" y="58"/>
                    </a:cubicBezTo>
                    <a:cubicBezTo>
                      <a:pt x="57" y="58"/>
                      <a:pt x="46" y="54"/>
                      <a:pt x="34" y="50"/>
                    </a:cubicBezTo>
                    <a:cubicBezTo>
                      <a:pt x="28" y="49"/>
                      <a:pt x="24" y="42"/>
                      <a:pt x="14" y="42"/>
                    </a:cubicBezTo>
                    <a:cubicBezTo>
                      <a:pt x="16" y="41"/>
                      <a:pt x="17" y="40"/>
                      <a:pt x="18" y="40"/>
                    </a:cubicBezTo>
                    <a:cubicBezTo>
                      <a:pt x="18" y="34"/>
                      <a:pt x="20" y="32"/>
                      <a:pt x="21" y="27"/>
                    </a:cubicBezTo>
                    <a:cubicBezTo>
                      <a:pt x="14" y="25"/>
                      <a:pt x="6" y="30"/>
                      <a:pt x="2" y="25"/>
                    </a:cubicBezTo>
                    <a:cubicBezTo>
                      <a:pt x="8" y="25"/>
                      <a:pt x="20" y="23"/>
                      <a:pt x="25" y="21"/>
                    </a:cubicBezTo>
                    <a:cubicBezTo>
                      <a:pt x="23" y="20"/>
                      <a:pt x="23" y="19"/>
                      <a:pt x="23" y="18"/>
                    </a:cubicBezTo>
                    <a:cubicBezTo>
                      <a:pt x="18" y="18"/>
                      <a:pt x="1" y="13"/>
                      <a:pt x="0" y="8"/>
                    </a:cubicBezTo>
                    <a:cubicBezTo>
                      <a:pt x="4" y="7"/>
                      <a:pt x="7" y="8"/>
                      <a:pt x="9" y="9"/>
                    </a:cubicBezTo>
                    <a:cubicBezTo>
                      <a:pt x="9" y="8"/>
                      <a:pt x="9" y="7"/>
                      <a:pt x="9" y="5"/>
                    </a:cubicBezTo>
                    <a:cubicBezTo>
                      <a:pt x="13" y="5"/>
                      <a:pt x="14" y="0"/>
                      <a:pt x="17" y="0"/>
                    </a:cubicBezTo>
                    <a:cubicBezTo>
                      <a:pt x="18" y="0"/>
                      <a:pt x="19" y="0"/>
                      <a:pt x="21" y="0"/>
                    </a:cubicBezTo>
                    <a:cubicBezTo>
                      <a:pt x="21" y="3"/>
                      <a:pt x="23" y="4"/>
                      <a:pt x="23" y="7"/>
                    </a:cubicBezTo>
                    <a:cubicBezTo>
                      <a:pt x="23" y="10"/>
                      <a:pt x="27" y="16"/>
                      <a:pt x="30" y="16"/>
                    </a:cubicBezTo>
                    <a:cubicBezTo>
                      <a:pt x="33" y="16"/>
                      <a:pt x="36" y="14"/>
                      <a:pt x="38" y="13"/>
                    </a:cubicBezTo>
                    <a:cubicBezTo>
                      <a:pt x="37" y="10"/>
                      <a:pt x="37" y="9"/>
                      <a:pt x="38" y="8"/>
                    </a:cubicBezTo>
                    <a:cubicBezTo>
                      <a:pt x="40" y="9"/>
                      <a:pt x="41" y="12"/>
                      <a:pt x="44" y="12"/>
                    </a:cubicBezTo>
                    <a:cubicBezTo>
                      <a:pt x="54" y="9"/>
                      <a:pt x="54" y="9"/>
                      <a:pt x="54" y="9"/>
                    </a:cubicBezTo>
                    <a:cubicBezTo>
                      <a:pt x="58" y="10"/>
                      <a:pt x="59" y="11"/>
                      <a:pt x="60" y="12"/>
                    </a:cubicBezTo>
                    <a:cubicBezTo>
                      <a:pt x="60" y="11"/>
                      <a:pt x="60" y="9"/>
                      <a:pt x="60" y="8"/>
                    </a:cubicBezTo>
                    <a:cubicBezTo>
                      <a:pt x="67" y="8"/>
                      <a:pt x="70" y="9"/>
                      <a:pt x="74" y="9"/>
                    </a:cubicBezTo>
                    <a:cubicBezTo>
                      <a:pt x="80" y="9"/>
                      <a:pt x="85" y="4"/>
                      <a:pt x="89" y="8"/>
                    </a:cubicBezTo>
                    <a:cubicBezTo>
                      <a:pt x="89" y="4"/>
                      <a:pt x="90" y="3"/>
                      <a:pt x="91" y="1"/>
                    </a:cubicBezTo>
                    <a:cubicBezTo>
                      <a:pt x="94" y="2"/>
                      <a:pt x="94" y="2"/>
                      <a:pt x="96" y="1"/>
                    </a:cubicBezTo>
                    <a:cubicBezTo>
                      <a:pt x="96" y="6"/>
                      <a:pt x="100" y="7"/>
                      <a:pt x="104" y="7"/>
                    </a:cubicBezTo>
                    <a:cubicBezTo>
                      <a:pt x="108" y="7"/>
                      <a:pt x="111" y="4"/>
                      <a:pt x="115" y="4"/>
                    </a:cubicBezTo>
                    <a:cubicBezTo>
                      <a:pt x="113" y="5"/>
                      <a:pt x="112" y="7"/>
                      <a:pt x="112" y="8"/>
                    </a:cubicBezTo>
                    <a:cubicBezTo>
                      <a:pt x="112" y="21"/>
                      <a:pt x="128" y="18"/>
                      <a:pt x="128" y="30"/>
                    </a:cubicBezTo>
                    <a:lnTo>
                      <a:pt x="127" y="31"/>
                    </a:ln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5" name="Freeform 40">
                <a:extLst>
                  <a:ext uri="{FF2B5EF4-FFF2-40B4-BE49-F238E27FC236}">
                    <a16:creationId xmlns:a16="http://schemas.microsoft.com/office/drawing/2014/main" id="{F9EFFBDC-2E75-420A-A8A1-A0F6A3FA7EAE}"/>
                  </a:ext>
                </a:extLst>
              </p:cNvPr>
              <p:cNvSpPr>
                <a:spLocks/>
              </p:cNvSpPr>
              <p:nvPr/>
            </p:nvSpPr>
            <p:spPr bwMode="auto">
              <a:xfrm>
                <a:off x="2971800" y="2487613"/>
                <a:ext cx="174625" cy="60325"/>
              </a:xfrm>
              <a:custGeom>
                <a:avLst/>
                <a:gdLst/>
                <a:ahLst/>
                <a:cxnLst>
                  <a:cxn ang="0">
                    <a:pos x="131" y="40"/>
                  </a:cxn>
                  <a:cxn ang="0">
                    <a:pos x="114" y="45"/>
                  </a:cxn>
                  <a:cxn ang="0">
                    <a:pos x="88" y="42"/>
                  </a:cxn>
                  <a:cxn ang="0">
                    <a:pos x="88" y="39"/>
                  </a:cxn>
                  <a:cxn ang="0">
                    <a:pos x="93" y="35"/>
                  </a:cxn>
                  <a:cxn ang="0">
                    <a:pos x="78" y="26"/>
                  </a:cxn>
                  <a:cxn ang="0">
                    <a:pos x="73" y="22"/>
                  </a:cxn>
                  <a:cxn ang="0">
                    <a:pos x="64" y="22"/>
                  </a:cxn>
                  <a:cxn ang="0">
                    <a:pos x="48" y="15"/>
                  </a:cxn>
                  <a:cxn ang="0">
                    <a:pos x="35" y="15"/>
                  </a:cxn>
                  <a:cxn ang="0">
                    <a:pos x="34" y="10"/>
                  </a:cxn>
                  <a:cxn ang="0">
                    <a:pos x="28" y="9"/>
                  </a:cxn>
                  <a:cxn ang="0">
                    <a:pos x="4" y="20"/>
                  </a:cxn>
                  <a:cxn ang="0">
                    <a:pos x="0" y="20"/>
                  </a:cxn>
                  <a:cxn ang="0">
                    <a:pos x="36" y="0"/>
                  </a:cxn>
                  <a:cxn ang="0">
                    <a:pos x="79" y="11"/>
                  </a:cxn>
                  <a:cxn ang="0">
                    <a:pos x="86" y="17"/>
                  </a:cxn>
                  <a:cxn ang="0">
                    <a:pos x="114" y="28"/>
                  </a:cxn>
                  <a:cxn ang="0">
                    <a:pos x="114" y="31"/>
                  </a:cxn>
                  <a:cxn ang="0">
                    <a:pos x="120" y="31"/>
                  </a:cxn>
                  <a:cxn ang="0">
                    <a:pos x="131" y="40"/>
                  </a:cxn>
                </a:cxnLst>
                <a:rect l="0" t="0" r="r" b="b"/>
                <a:pathLst>
                  <a:path w="131" h="45">
                    <a:moveTo>
                      <a:pt x="131" y="40"/>
                    </a:moveTo>
                    <a:cubicBezTo>
                      <a:pt x="127" y="45"/>
                      <a:pt x="119" y="45"/>
                      <a:pt x="114" y="45"/>
                    </a:cubicBezTo>
                    <a:cubicBezTo>
                      <a:pt x="104" y="45"/>
                      <a:pt x="97" y="42"/>
                      <a:pt x="88" y="42"/>
                    </a:cubicBezTo>
                    <a:cubicBezTo>
                      <a:pt x="88" y="41"/>
                      <a:pt x="88" y="40"/>
                      <a:pt x="88" y="39"/>
                    </a:cubicBezTo>
                    <a:cubicBezTo>
                      <a:pt x="90" y="39"/>
                      <a:pt x="92" y="38"/>
                      <a:pt x="93" y="35"/>
                    </a:cubicBezTo>
                    <a:cubicBezTo>
                      <a:pt x="86" y="32"/>
                      <a:pt x="79" y="33"/>
                      <a:pt x="78" y="26"/>
                    </a:cubicBezTo>
                    <a:cubicBezTo>
                      <a:pt x="74" y="26"/>
                      <a:pt x="75" y="23"/>
                      <a:pt x="73" y="22"/>
                    </a:cubicBezTo>
                    <a:cubicBezTo>
                      <a:pt x="69" y="20"/>
                      <a:pt x="67" y="22"/>
                      <a:pt x="64" y="22"/>
                    </a:cubicBezTo>
                    <a:cubicBezTo>
                      <a:pt x="57" y="22"/>
                      <a:pt x="54" y="15"/>
                      <a:pt x="48" y="15"/>
                    </a:cubicBezTo>
                    <a:cubicBezTo>
                      <a:pt x="35" y="15"/>
                      <a:pt x="35" y="15"/>
                      <a:pt x="35" y="15"/>
                    </a:cubicBezTo>
                    <a:cubicBezTo>
                      <a:pt x="33" y="13"/>
                      <a:pt x="33" y="12"/>
                      <a:pt x="34" y="10"/>
                    </a:cubicBezTo>
                    <a:cubicBezTo>
                      <a:pt x="33" y="9"/>
                      <a:pt x="30" y="9"/>
                      <a:pt x="28" y="9"/>
                    </a:cubicBezTo>
                    <a:cubicBezTo>
                      <a:pt x="20" y="9"/>
                      <a:pt x="8" y="15"/>
                      <a:pt x="4" y="20"/>
                    </a:cubicBezTo>
                    <a:cubicBezTo>
                      <a:pt x="0" y="20"/>
                      <a:pt x="0" y="20"/>
                      <a:pt x="0" y="20"/>
                    </a:cubicBezTo>
                    <a:cubicBezTo>
                      <a:pt x="7" y="8"/>
                      <a:pt x="16" y="0"/>
                      <a:pt x="36" y="0"/>
                    </a:cubicBezTo>
                    <a:cubicBezTo>
                      <a:pt x="55" y="0"/>
                      <a:pt x="64" y="11"/>
                      <a:pt x="79" y="11"/>
                    </a:cubicBezTo>
                    <a:cubicBezTo>
                      <a:pt x="82" y="11"/>
                      <a:pt x="86" y="16"/>
                      <a:pt x="86" y="17"/>
                    </a:cubicBezTo>
                    <a:cubicBezTo>
                      <a:pt x="93" y="23"/>
                      <a:pt x="104" y="28"/>
                      <a:pt x="114" y="28"/>
                    </a:cubicBezTo>
                    <a:cubicBezTo>
                      <a:pt x="114" y="28"/>
                      <a:pt x="113" y="30"/>
                      <a:pt x="114" y="31"/>
                    </a:cubicBezTo>
                    <a:cubicBezTo>
                      <a:pt x="120" y="31"/>
                      <a:pt x="120" y="31"/>
                      <a:pt x="120" y="31"/>
                    </a:cubicBezTo>
                    <a:cubicBezTo>
                      <a:pt x="125" y="32"/>
                      <a:pt x="127" y="39"/>
                      <a:pt x="131" y="40"/>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6" name="Freeform 41">
                <a:extLst>
                  <a:ext uri="{FF2B5EF4-FFF2-40B4-BE49-F238E27FC236}">
                    <a16:creationId xmlns:a16="http://schemas.microsoft.com/office/drawing/2014/main" id="{1554A463-5F08-44C3-8448-9EC3FB2BCB9E}"/>
                  </a:ext>
                </a:extLst>
              </p:cNvPr>
              <p:cNvSpPr>
                <a:spLocks/>
              </p:cNvSpPr>
              <p:nvPr/>
            </p:nvSpPr>
            <p:spPr bwMode="auto">
              <a:xfrm>
                <a:off x="2995613" y="2509838"/>
                <a:ext cx="9525" cy="11113"/>
              </a:xfrm>
              <a:custGeom>
                <a:avLst/>
                <a:gdLst/>
                <a:ahLst/>
                <a:cxnLst>
                  <a:cxn ang="0">
                    <a:pos x="6" y="0"/>
                  </a:cxn>
                  <a:cxn ang="0">
                    <a:pos x="6" y="7"/>
                  </a:cxn>
                  <a:cxn ang="0">
                    <a:pos x="0" y="7"/>
                  </a:cxn>
                  <a:cxn ang="0">
                    <a:pos x="4" y="3"/>
                  </a:cxn>
                  <a:cxn ang="0">
                    <a:pos x="4" y="0"/>
                  </a:cxn>
                  <a:cxn ang="0">
                    <a:pos x="5" y="0"/>
                  </a:cxn>
                  <a:cxn ang="0">
                    <a:pos x="6" y="0"/>
                  </a:cxn>
                </a:cxnLst>
                <a:rect l="0" t="0" r="r" b="b"/>
                <a:pathLst>
                  <a:path w="7" h="8">
                    <a:moveTo>
                      <a:pt x="6" y="0"/>
                    </a:moveTo>
                    <a:cubicBezTo>
                      <a:pt x="6" y="3"/>
                      <a:pt x="7" y="5"/>
                      <a:pt x="6" y="7"/>
                    </a:cubicBezTo>
                    <a:cubicBezTo>
                      <a:pt x="5" y="7"/>
                      <a:pt x="0" y="8"/>
                      <a:pt x="0" y="7"/>
                    </a:cubicBezTo>
                    <a:cubicBezTo>
                      <a:pt x="0" y="4"/>
                      <a:pt x="2" y="3"/>
                      <a:pt x="4" y="3"/>
                    </a:cubicBezTo>
                    <a:cubicBezTo>
                      <a:pt x="4" y="0"/>
                      <a:pt x="4" y="0"/>
                      <a:pt x="4" y="0"/>
                    </a:cubicBezTo>
                    <a:cubicBezTo>
                      <a:pt x="5" y="0"/>
                      <a:pt x="5" y="0"/>
                      <a:pt x="5" y="0"/>
                    </a:cubicBezTo>
                    <a:lnTo>
                      <a:pt x="6" y="0"/>
                    </a:ln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7" name="Freeform 42">
                <a:extLst>
                  <a:ext uri="{FF2B5EF4-FFF2-40B4-BE49-F238E27FC236}">
                    <a16:creationId xmlns:a16="http://schemas.microsoft.com/office/drawing/2014/main" id="{84AFE032-1953-45CF-9398-465CB8C048A9}"/>
                  </a:ext>
                </a:extLst>
              </p:cNvPr>
              <p:cNvSpPr>
                <a:spLocks/>
              </p:cNvSpPr>
              <p:nvPr/>
            </p:nvSpPr>
            <p:spPr bwMode="auto">
              <a:xfrm>
                <a:off x="3082925" y="2568575"/>
                <a:ext cx="28575" cy="14288"/>
              </a:xfrm>
              <a:custGeom>
                <a:avLst/>
                <a:gdLst/>
                <a:ahLst/>
                <a:cxnLst>
                  <a:cxn ang="0">
                    <a:pos x="18" y="3"/>
                  </a:cxn>
                  <a:cxn ang="0">
                    <a:pos x="22" y="7"/>
                  </a:cxn>
                  <a:cxn ang="0">
                    <a:pos x="7" y="10"/>
                  </a:cxn>
                  <a:cxn ang="0">
                    <a:pos x="0" y="3"/>
                  </a:cxn>
                  <a:cxn ang="0">
                    <a:pos x="5" y="0"/>
                  </a:cxn>
                  <a:cxn ang="0">
                    <a:pos x="19" y="4"/>
                  </a:cxn>
                  <a:cxn ang="0">
                    <a:pos x="18" y="3"/>
                  </a:cxn>
                </a:cxnLst>
                <a:rect l="0" t="0" r="r" b="b"/>
                <a:pathLst>
                  <a:path w="22" h="10">
                    <a:moveTo>
                      <a:pt x="18" y="3"/>
                    </a:moveTo>
                    <a:cubicBezTo>
                      <a:pt x="21" y="4"/>
                      <a:pt x="22" y="5"/>
                      <a:pt x="22" y="7"/>
                    </a:cubicBezTo>
                    <a:cubicBezTo>
                      <a:pt x="17" y="8"/>
                      <a:pt x="13" y="10"/>
                      <a:pt x="7" y="10"/>
                    </a:cubicBezTo>
                    <a:cubicBezTo>
                      <a:pt x="4" y="10"/>
                      <a:pt x="0" y="7"/>
                      <a:pt x="0" y="3"/>
                    </a:cubicBezTo>
                    <a:cubicBezTo>
                      <a:pt x="0" y="1"/>
                      <a:pt x="3" y="0"/>
                      <a:pt x="5" y="0"/>
                    </a:cubicBezTo>
                    <a:cubicBezTo>
                      <a:pt x="10" y="0"/>
                      <a:pt x="16" y="3"/>
                      <a:pt x="19" y="4"/>
                    </a:cubicBezTo>
                    <a:lnTo>
                      <a:pt x="18" y="3"/>
                    </a:ln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8" name="Freeform 43">
                <a:extLst>
                  <a:ext uri="{FF2B5EF4-FFF2-40B4-BE49-F238E27FC236}">
                    <a16:creationId xmlns:a16="http://schemas.microsoft.com/office/drawing/2014/main" id="{44D7DEF2-7A94-4130-8BBD-D580F8B26BB0}"/>
                  </a:ext>
                </a:extLst>
              </p:cNvPr>
              <p:cNvSpPr>
                <a:spLocks/>
              </p:cNvSpPr>
              <p:nvPr/>
            </p:nvSpPr>
            <p:spPr bwMode="auto">
              <a:xfrm>
                <a:off x="3267075" y="2568575"/>
                <a:ext cx="23813" cy="9525"/>
              </a:xfrm>
              <a:custGeom>
                <a:avLst/>
                <a:gdLst/>
                <a:ahLst/>
                <a:cxnLst>
                  <a:cxn ang="0">
                    <a:pos x="18" y="4"/>
                  </a:cxn>
                  <a:cxn ang="0">
                    <a:pos x="11" y="7"/>
                  </a:cxn>
                  <a:cxn ang="0">
                    <a:pos x="0" y="2"/>
                  </a:cxn>
                  <a:cxn ang="0">
                    <a:pos x="5" y="0"/>
                  </a:cxn>
                  <a:cxn ang="0">
                    <a:pos x="18" y="4"/>
                  </a:cxn>
                </a:cxnLst>
                <a:rect l="0" t="0" r="r" b="b"/>
                <a:pathLst>
                  <a:path w="18" h="7">
                    <a:moveTo>
                      <a:pt x="18" y="4"/>
                    </a:moveTo>
                    <a:cubicBezTo>
                      <a:pt x="17" y="7"/>
                      <a:pt x="14" y="7"/>
                      <a:pt x="11" y="7"/>
                    </a:cubicBezTo>
                    <a:cubicBezTo>
                      <a:pt x="6" y="7"/>
                      <a:pt x="0" y="7"/>
                      <a:pt x="0" y="2"/>
                    </a:cubicBezTo>
                    <a:cubicBezTo>
                      <a:pt x="0" y="0"/>
                      <a:pt x="4" y="0"/>
                      <a:pt x="5" y="0"/>
                    </a:cubicBezTo>
                    <a:cubicBezTo>
                      <a:pt x="6" y="0"/>
                      <a:pt x="17" y="2"/>
                      <a:pt x="18" y="4"/>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9" name="Freeform 44">
                <a:extLst>
                  <a:ext uri="{FF2B5EF4-FFF2-40B4-BE49-F238E27FC236}">
                    <a16:creationId xmlns:a16="http://schemas.microsoft.com/office/drawing/2014/main" id="{7466DD98-491E-494F-8320-C0A2EFD11336}"/>
                  </a:ext>
                </a:extLst>
              </p:cNvPr>
              <p:cNvSpPr>
                <a:spLocks/>
              </p:cNvSpPr>
              <p:nvPr/>
            </p:nvSpPr>
            <p:spPr bwMode="auto">
              <a:xfrm>
                <a:off x="3146425" y="2543175"/>
                <a:ext cx="100013" cy="39688"/>
              </a:xfrm>
              <a:custGeom>
                <a:avLst/>
                <a:gdLst/>
                <a:ahLst/>
                <a:cxnLst>
                  <a:cxn ang="0">
                    <a:pos x="64" y="11"/>
                  </a:cxn>
                  <a:cxn ang="0">
                    <a:pos x="75" y="21"/>
                  </a:cxn>
                  <a:cxn ang="0">
                    <a:pos x="59" y="21"/>
                  </a:cxn>
                  <a:cxn ang="0">
                    <a:pos x="51" y="24"/>
                  </a:cxn>
                  <a:cxn ang="0">
                    <a:pos x="47" y="22"/>
                  </a:cxn>
                  <a:cxn ang="0">
                    <a:pos x="37" y="30"/>
                  </a:cxn>
                  <a:cxn ang="0">
                    <a:pos x="31" y="24"/>
                  </a:cxn>
                  <a:cxn ang="0">
                    <a:pos x="11" y="23"/>
                  </a:cxn>
                  <a:cxn ang="0">
                    <a:pos x="6" y="23"/>
                  </a:cxn>
                  <a:cxn ang="0">
                    <a:pos x="6" y="27"/>
                  </a:cxn>
                  <a:cxn ang="0">
                    <a:pos x="0" y="19"/>
                  </a:cxn>
                  <a:cxn ang="0">
                    <a:pos x="3" y="18"/>
                  </a:cxn>
                  <a:cxn ang="0">
                    <a:pos x="22" y="17"/>
                  </a:cxn>
                  <a:cxn ang="0">
                    <a:pos x="19" y="8"/>
                  </a:cxn>
                  <a:cxn ang="0">
                    <a:pos x="14" y="3"/>
                  </a:cxn>
                  <a:cxn ang="0">
                    <a:pos x="17" y="0"/>
                  </a:cxn>
                  <a:cxn ang="0">
                    <a:pos x="28" y="3"/>
                  </a:cxn>
                  <a:cxn ang="0">
                    <a:pos x="41" y="1"/>
                  </a:cxn>
                  <a:cxn ang="0">
                    <a:pos x="66" y="13"/>
                  </a:cxn>
                  <a:cxn ang="0">
                    <a:pos x="64" y="11"/>
                  </a:cxn>
                </a:cxnLst>
                <a:rect l="0" t="0" r="r" b="b"/>
                <a:pathLst>
                  <a:path w="75" h="30">
                    <a:moveTo>
                      <a:pt x="64" y="11"/>
                    </a:moveTo>
                    <a:cubicBezTo>
                      <a:pt x="68" y="15"/>
                      <a:pt x="72" y="16"/>
                      <a:pt x="75" y="21"/>
                    </a:cubicBezTo>
                    <a:cubicBezTo>
                      <a:pt x="59" y="21"/>
                      <a:pt x="59" y="21"/>
                      <a:pt x="59" y="21"/>
                    </a:cubicBezTo>
                    <a:cubicBezTo>
                      <a:pt x="56" y="23"/>
                      <a:pt x="54" y="24"/>
                      <a:pt x="51" y="24"/>
                    </a:cubicBezTo>
                    <a:cubicBezTo>
                      <a:pt x="49" y="24"/>
                      <a:pt x="49" y="22"/>
                      <a:pt x="47" y="22"/>
                    </a:cubicBezTo>
                    <a:cubicBezTo>
                      <a:pt x="41" y="22"/>
                      <a:pt x="41" y="30"/>
                      <a:pt x="37" y="30"/>
                    </a:cubicBezTo>
                    <a:cubicBezTo>
                      <a:pt x="33" y="30"/>
                      <a:pt x="34" y="26"/>
                      <a:pt x="31" y="24"/>
                    </a:cubicBezTo>
                    <a:cubicBezTo>
                      <a:pt x="27" y="22"/>
                      <a:pt x="17" y="23"/>
                      <a:pt x="11" y="23"/>
                    </a:cubicBezTo>
                    <a:cubicBezTo>
                      <a:pt x="8" y="23"/>
                      <a:pt x="8" y="24"/>
                      <a:pt x="6" y="23"/>
                    </a:cubicBezTo>
                    <a:cubicBezTo>
                      <a:pt x="6" y="24"/>
                      <a:pt x="6" y="25"/>
                      <a:pt x="6" y="27"/>
                    </a:cubicBezTo>
                    <a:cubicBezTo>
                      <a:pt x="3" y="26"/>
                      <a:pt x="0" y="22"/>
                      <a:pt x="0" y="19"/>
                    </a:cubicBezTo>
                    <a:cubicBezTo>
                      <a:pt x="1" y="19"/>
                      <a:pt x="2" y="18"/>
                      <a:pt x="3" y="18"/>
                    </a:cubicBezTo>
                    <a:cubicBezTo>
                      <a:pt x="13" y="18"/>
                      <a:pt x="17" y="20"/>
                      <a:pt x="22" y="17"/>
                    </a:cubicBezTo>
                    <a:cubicBezTo>
                      <a:pt x="20" y="15"/>
                      <a:pt x="19" y="12"/>
                      <a:pt x="19" y="8"/>
                    </a:cubicBezTo>
                    <a:cubicBezTo>
                      <a:pt x="17" y="8"/>
                      <a:pt x="14" y="6"/>
                      <a:pt x="14" y="3"/>
                    </a:cubicBezTo>
                    <a:cubicBezTo>
                      <a:pt x="14" y="2"/>
                      <a:pt x="16" y="0"/>
                      <a:pt x="17" y="0"/>
                    </a:cubicBezTo>
                    <a:cubicBezTo>
                      <a:pt x="21" y="0"/>
                      <a:pt x="24" y="3"/>
                      <a:pt x="28" y="3"/>
                    </a:cubicBezTo>
                    <a:cubicBezTo>
                      <a:pt x="34" y="3"/>
                      <a:pt x="36" y="1"/>
                      <a:pt x="41" y="1"/>
                    </a:cubicBezTo>
                    <a:cubicBezTo>
                      <a:pt x="55" y="1"/>
                      <a:pt x="58" y="9"/>
                      <a:pt x="66" y="13"/>
                    </a:cubicBezTo>
                    <a:lnTo>
                      <a:pt x="64" y="11"/>
                    </a:ln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0" name="Freeform 45">
                <a:extLst>
                  <a:ext uri="{FF2B5EF4-FFF2-40B4-BE49-F238E27FC236}">
                    <a16:creationId xmlns:a16="http://schemas.microsoft.com/office/drawing/2014/main" id="{66035176-9CCC-419B-B7CA-52D4E3C93734}"/>
                  </a:ext>
                </a:extLst>
              </p:cNvPr>
              <p:cNvSpPr>
                <a:spLocks/>
              </p:cNvSpPr>
              <p:nvPr/>
            </p:nvSpPr>
            <p:spPr bwMode="auto">
              <a:xfrm>
                <a:off x="3076575" y="2455863"/>
                <a:ext cx="9525" cy="11113"/>
              </a:xfrm>
              <a:custGeom>
                <a:avLst/>
                <a:gdLst/>
                <a:ahLst/>
                <a:cxnLst>
                  <a:cxn ang="0">
                    <a:pos x="2" y="0"/>
                  </a:cxn>
                  <a:cxn ang="0">
                    <a:pos x="7" y="6"/>
                  </a:cxn>
                  <a:cxn ang="0">
                    <a:pos x="5" y="8"/>
                  </a:cxn>
                  <a:cxn ang="0">
                    <a:pos x="0" y="0"/>
                  </a:cxn>
                  <a:cxn ang="0">
                    <a:pos x="2" y="0"/>
                  </a:cxn>
                </a:cxnLst>
                <a:rect l="0" t="0" r="r" b="b"/>
                <a:pathLst>
                  <a:path w="7" h="8">
                    <a:moveTo>
                      <a:pt x="2" y="0"/>
                    </a:moveTo>
                    <a:cubicBezTo>
                      <a:pt x="6" y="0"/>
                      <a:pt x="7" y="3"/>
                      <a:pt x="7" y="6"/>
                    </a:cubicBezTo>
                    <a:cubicBezTo>
                      <a:pt x="7" y="7"/>
                      <a:pt x="6" y="8"/>
                      <a:pt x="5" y="8"/>
                    </a:cubicBezTo>
                    <a:cubicBezTo>
                      <a:pt x="0" y="8"/>
                      <a:pt x="0" y="3"/>
                      <a:pt x="0" y="0"/>
                    </a:cubicBezTo>
                    <a:cubicBezTo>
                      <a:pt x="0" y="0"/>
                      <a:pt x="2" y="0"/>
                      <a:pt x="2" y="0"/>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1" name="Freeform 46">
                <a:extLst>
                  <a:ext uri="{FF2B5EF4-FFF2-40B4-BE49-F238E27FC236}">
                    <a16:creationId xmlns:a16="http://schemas.microsoft.com/office/drawing/2014/main" id="{0FA09DA9-B2AF-4157-9AA3-F30A6CF07C55}"/>
                  </a:ext>
                </a:extLst>
              </p:cNvPr>
              <p:cNvSpPr>
                <a:spLocks/>
              </p:cNvSpPr>
              <p:nvPr/>
            </p:nvSpPr>
            <p:spPr bwMode="auto">
              <a:xfrm>
                <a:off x="3068638" y="2422525"/>
                <a:ext cx="14288" cy="4763"/>
              </a:xfrm>
              <a:custGeom>
                <a:avLst/>
                <a:gdLst/>
                <a:ahLst/>
                <a:cxnLst>
                  <a:cxn ang="0">
                    <a:pos x="0" y="3"/>
                  </a:cxn>
                  <a:cxn ang="0">
                    <a:pos x="6" y="0"/>
                  </a:cxn>
                  <a:cxn ang="0">
                    <a:pos x="11" y="3"/>
                  </a:cxn>
                  <a:cxn ang="0">
                    <a:pos x="0" y="3"/>
                  </a:cxn>
                </a:cxnLst>
                <a:rect l="0" t="0" r="r" b="b"/>
                <a:pathLst>
                  <a:path w="11" h="4">
                    <a:moveTo>
                      <a:pt x="0" y="3"/>
                    </a:moveTo>
                    <a:cubicBezTo>
                      <a:pt x="1" y="2"/>
                      <a:pt x="4" y="0"/>
                      <a:pt x="6" y="0"/>
                    </a:cubicBezTo>
                    <a:cubicBezTo>
                      <a:pt x="9" y="0"/>
                      <a:pt x="10" y="2"/>
                      <a:pt x="11" y="3"/>
                    </a:cubicBezTo>
                    <a:cubicBezTo>
                      <a:pt x="7" y="4"/>
                      <a:pt x="2" y="3"/>
                      <a:pt x="0" y="3"/>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2" name="Freeform 47">
                <a:extLst>
                  <a:ext uri="{FF2B5EF4-FFF2-40B4-BE49-F238E27FC236}">
                    <a16:creationId xmlns:a16="http://schemas.microsoft.com/office/drawing/2014/main" id="{950827B7-123C-4524-BAAB-FDFE0F3FB7A8}"/>
                  </a:ext>
                </a:extLst>
              </p:cNvPr>
              <p:cNvSpPr>
                <a:spLocks/>
              </p:cNvSpPr>
              <p:nvPr/>
            </p:nvSpPr>
            <p:spPr bwMode="auto">
              <a:xfrm>
                <a:off x="3094038" y="2428875"/>
                <a:ext cx="4763" cy="6350"/>
              </a:xfrm>
              <a:custGeom>
                <a:avLst/>
                <a:gdLst/>
                <a:ahLst/>
                <a:cxnLst>
                  <a:cxn ang="0">
                    <a:pos x="3" y="4"/>
                  </a:cxn>
                  <a:cxn ang="0">
                    <a:pos x="1" y="0"/>
                  </a:cxn>
                  <a:cxn ang="0">
                    <a:pos x="3" y="4"/>
                  </a:cxn>
                </a:cxnLst>
                <a:rect l="0" t="0" r="r" b="b"/>
                <a:pathLst>
                  <a:path w="3" h="4">
                    <a:moveTo>
                      <a:pt x="3" y="4"/>
                    </a:moveTo>
                    <a:cubicBezTo>
                      <a:pt x="2" y="4"/>
                      <a:pt x="0" y="1"/>
                      <a:pt x="1" y="0"/>
                    </a:cubicBezTo>
                    <a:lnTo>
                      <a:pt x="3" y="4"/>
                    </a:ln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3" name="Freeform 48">
                <a:extLst>
                  <a:ext uri="{FF2B5EF4-FFF2-40B4-BE49-F238E27FC236}">
                    <a16:creationId xmlns:a16="http://schemas.microsoft.com/office/drawing/2014/main" id="{52D90D16-717F-4F89-8503-0AACF69A99AD}"/>
                  </a:ext>
                </a:extLst>
              </p:cNvPr>
              <p:cNvSpPr>
                <a:spLocks/>
              </p:cNvSpPr>
              <p:nvPr/>
            </p:nvSpPr>
            <p:spPr bwMode="auto">
              <a:xfrm>
                <a:off x="3154363" y="2517775"/>
                <a:ext cx="11113" cy="7938"/>
              </a:xfrm>
              <a:custGeom>
                <a:avLst/>
                <a:gdLst/>
                <a:ahLst/>
                <a:cxnLst>
                  <a:cxn ang="0">
                    <a:pos x="0" y="4"/>
                  </a:cxn>
                  <a:cxn ang="0">
                    <a:pos x="0" y="7"/>
                  </a:cxn>
                  <a:cxn ang="0">
                    <a:pos x="2" y="7"/>
                  </a:cxn>
                  <a:cxn ang="0">
                    <a:pos x="9" y="4"/>
                  </a:cxn>
                  <a:cxn ang="0">
                    <a:pos x="9" y="0"/>
                  </a:cxn>
                  <a:cxn ang="0">
                    <a:pos x="0" y="4"/>
                  </a:cxn>
                </a:cxnLst>
                <a:rect l="0" t="0" r="r" b="b"/>
                <a:pathLst>
                  <a:path w="9" h="7">
                    <a:moveTo>
                      <a:pt x="0" y="4"/>
                    </a:moveTo>
                    <a:cubicBezTo>
                      <a:pt x="0" y="5"/>
                      <a:pt x="0" y="6"/>
                      <a:pt x="0" y="7"/>
                    </a:cubicBezTo>
                    <a:cubicBezTo>
                      <a:pt x="0" y="7"/>
                      <a:pt x="1" y="7"/>
                      <a:pt x="2" y="7"/>
                    </a:cubicBezTo>
                    <a:cubicBezTo>
                      <a:pt x="4" y="7"/>
                      <a:pt x="7" y="6"/>
                      <a:pt x="9" y="4"/>
                    </a:cubicBezTo>
                    <a:cubicBezTo>
                      <a:pt x="9" y="0"/>
                      <a:pt x="9" y="0"/>
                      <a:pt x="9" y="0"/>
                    </a:cubicBezTo>
                    <a:cubicBezTo>
                      <a:pt x="7" y="3"/>
                      <a:pt x="4" y="5"/>
                      <a:pt x="0" y="4"/>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4" name="Freeform 49">
                <a:extLst>
                  <a:ext uri="{FF2B5EF4-FFF2-40B4-BE49-F238E27FC236}">
                    <a16:creationId xmlns:a16="http://schemas.microsoft.com/office/drawing/2014/main" id="{D77863FC-DD13-470E-B899-FD60DFA23E07}"/>
                  </a:ext>
                </a:extLst>
              </p:cNvPr>
              <p:cNvSpPr>
                <a:spLocks/>
              </p:cNvSpPr>
              <p:nvPr/>
            </p:nvSpPr>
            <p:spPr bwMode="auto">
              <a:xfrm>
                <a:off x="2301875" y="1979613"/>
                <a:ext cx="966788" cy="473075"/>
              </a:xfrm>
              <a:custGeom>
                <a:avLst/>
                <a:gdLst/>
                <a:ahLst/>
                <a:cxnLst>
                  <a:cxn ang="0">
                    <a:pos x="543" y="285"/>
                  </a:cxn>
                  <a:cxn ang="0">
                    <a:pos x="555" y="317"/>
                  </a:cxn>
                  <a:cxn ang="0">
                    <a:pos x="560" y="338"/>
                  </a:cxn>
                  <a:cxn ang="0">
                    <a:pos x="542" y="345"/>
                  </a:cxn>
                  <a:cxn ang="0">
                    <a:pos x="507" y="287"/>
                  </a:cxn>
                  <a:cxn ang="0">
                    <a:pos x="474" y="283"/>
                  </a:cxn>
                  <a:cxn ang="0">
                    <a:pos x="460" y="283"/>
                  </a:cxn>
                  <a:cxn ang="0">
                    <a:pos x="443" y="286"/>
                  </a:cxn>
                  <a:cxn ang="0">
                    <a:pos x="412" y="292"/>
                  </a:cxn>
                  <a:cxn ang="0">
                    <a:pos x="393" y="291"/>
                  </a:cxn>
                  <a:cxn ang="0">
                    <a:pos x="357" y="309"/>
                  </a:cxn>
                  <a:cxn ang="0">
                    <a:pos x="343" y="342"/>
                  </a:cxn>
                  <a:cxn ang="0">
                    <a:pos x="282" y="290"/>
                  </a:cxn>
                  <a:cxn ang="0">
                    <a:pos x="246" y="281"/>
                  </a:cxn>
                  <a:cxn ang="0">
                    <a:pos x="207" y="262"/>
                  </a:cxn>
                  <a:cxn ang="0">
                    <a:pos x="170" y="268"/>
                  </a:cxn>
                  <a:cxn ang="0">
                    <a:pos x="95" y="252"/>
                  </a:cxn>
                  <a:cxn ang="0">
                    <a:pos x="47" y="214"/>
                  </a:cxn>
                  <a:cxn ang="0">
                    <a:pos x="4" y="141"/>
                  </a:cxn>
                  <a:cxn ang="0">
                    <a:pos x="4" y="95"/>
                  </a:cxn>
                  <a:cxn ang="0">
                    <a:pos x="0" y="23"/>
                  </a:cxn>
                  <a:cxn ang="0">
                    <a:pos x="20" y="27"/>
                  </a:cxn>
                  <a:cxn ang="0">
                    <a:pos x="20" y="5"/>
                  </a:cxn>
                  <a:cxn ang="0">
                    <a:pos x="373" y="0"/>
                  </a:cxn>
                  <a:cxn ang="0">
                    <a:pos x="406" y="11"/>
                  </a:cxn>
                  <a:cxn ang="0">
                    <a:pos x="408" y="45"/>
                  </a:cxn>
                  <a:cxn ang="0">
                    <a:pos x="423" y="42"/>
                  </a:cxn>
                  <a:cxn ang="0">
                    <a:pos x="441" y="40"/>
                  </a:cxn>
                  <a:cxn ang="0">
                    <a:pos x="456" y="42"/>
                  </a:cxn>
                  <a:cxn ang="0">
                    <a:pos x="472" y="47"/>
                  </a:cxn>
                  <a:cxn ang="0">
                    <a:pos x="510" y="48"/>
                  </a:cxn>
                  <a:cxn ang="0">
                    <a:pos x="490" y="54"/>
                  </a:cxn>
                  <a:cxn ang="0">
                    <a:pos x="472" y="69"/>
                  </a:cxn>
                  <a:cxn ang="0">
                    <a:pos x="471" y="121"/>
                  </a:cxn>
                  <a:cxn ang="0">
                    <a:pos x="480" y="88"/>
                  </a:cxn>
                  <a:cxn ang="0">
                    <a:pos x="501" y="57"/>
                  </a:cxn>
                  <a:cxn ang="0">
                    <a:pos x="516" y="87"/>
                  </a:cxn>
                  <a:cxn ang="0">
                    <a:pos x="531" y="97"/>
                  </a:cxn>
                  <a:cxn ang="0">
                    <a:pos x="527" y="123"/>
                  </a:cxn>
                  <a:cxn ang="0">
                    <a:pos x="564" y="97"/>
                  </a:cxn>
                  <a:cxn ang="0">
                    <a:pos x="610" y="84"/>
                  </a:cxn>
                  <a:cxn ang="0">
                    <a:pos x="653" y="65"/>
                  </a:cxn>
                  <a:cxn ang="0">
                    <a:pos x="675" y="63"/>
                  </a:cxn>
                  <a:cxn ang="0">
                    <a:pos x="699" y="28"/>
                  </a:cxn>
                  <a:cxn ang="0">
                    <a:pos x="726" y="73"/>
                  </a:cxn>
                  <a:cxn ang="0">
                    <a:pos x="701" y="80"/>
                  </a:cxn>
                  <a:cxn ang="0">
                    <a:pos x="681" y="113"/>
                  </a:cxn>
                  <a:cxn ang="0">
                    <a:pos x="690" y="118"/>
                  </a:cxn>
                  <a:cxn ang="0">
                    <a:pos x="676" y="122"/>
                  </a:cxn>
                  <a:cxn ang="0">
                    <a:pos x="648" y="132"/>
                  </a:cxn>
                  <a:cxn ang="0">
                    <a:pos x="642" y="134"/>
                  </a:cxn>
                  <a:cxn ang="0">
                    <a:pos x="635" y="137"/>
                  </a:cxn>
                  <a:cxn ang="0">
                    <a:pos x="627" y="161"/>
                  </a:cxn>
                  <a:cxn ang="0">
                    <a:pos x="622" y="159"/>
                  </a:cxn>
                  <a:cxn ang="0">
                    <a:pos x="615" y="186"/>
                  </a:cxn>
                  <a:cxn ang="0">
                    <a:pos x="614" y="178"/>
                  </a:cxn>
                  <a:cxn ang="0">
                    <a:pos x="608" y="170"/>
                  </a:cxn>
                  <a:cxn ang="0">
                    <a:pos x="611" y="192"/>
                  </a:cxn>
                  <a:cxn ang="0">
                    <a:pos x="614" y="196"/>
                  </a:cxn>
                  <a:cxn ang="0">
                    <a:pos x="614" y="205"/>
                  </a:cxn>
                  <a:cxn ang="0">
                    <a:pos x="607" y="213"/>
                  </a:cxn>
                  <a:cxn ang="0">
                    <a:pos x="607" y="221"/>
                  </a:cxn>
                  <a:cxn ang="0">
                    <a:pos x="589" y="232"/>
                  </a:cxn>
                </a:cxnLst>
                <a:rect l="0" t="0" r="r" b="b"/>
                <a:pathLst>
                  <a:path w="726" h="356">
                    <a:moveTo>
                      <a:pt x="590" y="233"/>
                    </a:moveTo>
                    <a:cubicBezTo>
                      <a:pt x="569" y="245"/>
                      <a:pt x="543" y="253"/>
                      <a:pt x="543" y="285"/>
                    </a:cubicBezTo>
                    <a:cubicBezTo>
                      <a:pt x="543" y="300"/>
                      <a:pt x="555" y="304"/>
                      <a:pt x="555" y="318"/>
                    </a:cubicBezTo>
                    <a:cubicBezTo>
                      <a:pt x="555" y="317"/>
                      <a:pt x="555" y="317"/>
                      <a:pt x="555" y="317"/>
                    </a:cubicBezTo>
                    <a:cubicBezTo>
                      <a:pt x="555" y="320"/>
                      <a:pt x="555" y="320"/>
                      <a:pt x="555" y="320"/>
                    </a:cubicBezTo>
                    <a:cubicBezTo>
                      <a:pt x="556" y="326"/>
                      <a:pt x="560" y="330"/>
                      <a:pt x="560" y="338"/>
                    </a:cubicBezTo>
                    <a:cubicBezTo>
                      <a:pt x="560" y="347"/>
                      <a:pt x="558" y="356"/>
                      <a:pt x="551" y="356"/>
                    </a:cubicBezTo>
                    <a:cubicBezTo>
                      <a:pt x="544" y="356"/>
                      <a:pt x="544" y="349"/>
                      <a:pt x="542" y="345"/>
                    </a:cubicBezTo>
                    <a:cubicBezTo>
                      <a:pt x="537" y="338"/>
                      <a:pt x="532" y="335"/>
                      <a:pt x="529" y="328"/>
                    </a:cubicBezTo>
                    <a:cubicBezTo>
                      <a:pt x="522" y="314"/>
                      <a:pt x="527" y="287"/>
                      <a:pt x="507" y="287"/>
                    </a:cubicBezTo>
                    <a:cubicBezTo>
                      <a:pt x="503" y="287"/>
                      <a:pt x="502" y="293"/>
                      <a:pt x="498" y="293"/>
                    </a:cubicBezTo>
                    <a:cubicBezTo>
                      <a:pt x="490" y="293"/>
                      <a:pt x="485" y="283"/>
                      <a:pt x="474" y="283"/>
                    </a:cubicBezTo>
                    <a:cubicBezTo>
                      <a:pt x="468" y="283"/>
                      <a:pt x="467" y="286"/>
                      <a:pt x="463" y="286"/>
                    </a:cubicBezTo>
                    <a:cubicBezTo>
                      <a:pt x="462" y="286"/>
                      <a:pt x="460" y="284"/>
                      <a:pt x="460" y="283"/>
                    </a:cubicBezTo>
                    <a:cubicBezTo>
                      <a:pt x="453" y="285"/>
                      <a:pt x="444" y="284"/>
                      <a:pt x="436" y="286"/>
                    </a:cubicBezTo>
                    <a:cubicBezTo>
                      <a:pt x="441" y="288"/>
                      <a:pt x="440" y="288"/>
                      <a:pt x="443" y="286"/>
                    </a:cubicBezTo>
                    <a:cubicBezTo>
                      <a:pt x="442" y="293"/>
                      <a:pt x="438" y="297"/>
                      <a:pt x="443" y="301"/>
                    </a:cubicBezTo>
                    <a:cubicBezTo>
                      <a:pt x="431" y="307"/>
                      <a:pt x="421" y="292"/>
                      <a:pt x="412" y="292"/>
                    </a:cubicBezTo>
                    <a:cubicBezTo>
                      <a:pt x="409" y="292"/>
                      <a:pt x="408" y="295"/>
                      <a:pt x="405" y="295"/>
                    </a:cubicBezTo>
                    <a:cubicBezTo>
                      <a:pt x="400" y="295"/>
                      <a:pt x="398" y="291"/>
                      <a:pt x="393" y="291"/>
                    </a:cubicBezTo>
                    <a:cubicBezTo>
                      <a:pt x="380" y="291"/>
                      <a:pt x="374" y="302"/>
                      <a:pt x="368" y="307"/>
                    </a:cubicBezTo>
                    <a:cubicBezTo>
                      <a:pt x="365" y="311"/>
                      <a:pt x="361" y="308"/>
                      <a:pt x="357" y="309"/>
                    </a:cubicBezTo>
                    <a:cubicBezTo>
                      <a:pt x="347" y="313"/>
                      <a:pt x="341" y="325"/>
                      <a:pt x="341" y="338"/>
                    </a:cubicBezTo>
                    <a:cubicBezTo>
                      <a:pt x="341" y="339"/>
                      <a:pt x="343" y="341"/>
                      <a:pt x="343" y="342"/>
                    </a:cubicBezTo>
                    <a:cubicBezTo>
                      <a:pt x="336" y="342"/>
                      <a:pt x="325" y="339"/>
                      <a:pt x="321" y="336"/>
                    </a:cubicBezTo>
                    <a:cubicBezTo>
                      <a:pt x="307" y="322"/>
                      <a:pt x="308" y="290"/>
                      <a:pt x="282" y="290"/>
                    </a:cubicBezTo>
                    <a:cubicBezTo>
                      <a:pt x="272" y="290"/>
                      <a:pt x="275" y="302"/>
                      <a:pt x="266" y="302"/>
                    </a:cubicBezTo>
                    <a:cubicBezTo>
                      <a:pt x="257" y="302"/>
                      <a:pt x="250" y="287"/>
                      <a:pt x="246" y="281"/>
                    </a:cubicBezTo>
                    <a:cubicBezTo>
                      <a:pt x="239" y="268"/>
                      <a:pt x="230" y="266"/>
                      <a:pt x="215" y="262"/>
                    </a:cubicBezTo>
                    <a:cubicBezTo>
                      <a:pt x="207" y="262"/>
                      <a:pt x="207" y="262"/>
                      <a:pt x="207" y="262"/>
                    </a:cubicBezTo>
                    <a:cubicBezTo>
                      <a:pt x="207" y="268"/>
                      <a:pt x="207" y="268"/>
                      <a:pt x="207" y="268"/>
                    </a:cubicBezTo>
                    <a:cubicBezTo>
                      <a:pt x="170" y="268"/>
                      <a:pt x="170" y="268"/>
                      <a:pt x="170" y="268"/>
                    </a:cubicBezTo>
                    <a:cubicBezTo>
                      <a:pt x="123" y="252"/>
                      <a:pt x="123" y="252"/>
                      <a:pt x="123" y="252"/>
                    </a:cubicBezTo>
                    <a:cubicBezTo>
                      <a:pt x="95" y="252"/>
                      <a:pt x="95" y="252"/>
                      <a:pt x="95" y="252"/>
                    </a:cubicBezTo>
                    <a:cubicBezTo>
                      <a:pt x="88" y="239"/>
                      <a:pt x="66" y="230"/>
                      <a:pt x="50" y="223"/>
                    </a:cubicBezTo>
                    <a:cubicBezTo>
                      <a:pt x="47" y="222"/>
                      <a:pt x="48" y="217"/>
                      <a:pt x="47" y="214"/>
                    </a:cubicBezTo>
                    <a:cubicBezTo>
                      <a:pt x="40" y="198"/>
                      <a:pt x="28" y="193"/>
                      <a:pt x="30" y="175"/>
                    </a:cubicBezTo>
                    <a:cubicBezTo>
                      <a:pt x="21" y="174"/>
                      <a:pt x="11" y="154"/>
                      <a:pt x="4" y="141"/>
                    </a:cubicBezTo>
                    <a:cubicBezTo>
                      <a:pt x="2" y="137"/>
                      <a:pt x="6" y="134"/>
                      <a:pt x="8" y="133"/>
                    </a:cubicBezTo>
                    <a:cubicBezTo>
                      <a:pt x="3" y="123"/>
                      <a:pt x="8" y="107"/>
                      <a:pt x="4" y="95"/>
                    </a:cubicBezTo>
                    <a:cubicBezTo>
                      <a:pt x="0" y="85"/>
                      <a:pt x="11" y="60"/>
                      <a:pt x="11" y="46"/>
                    </a:cubicBezTo>
                    <a:cubicBezTo>
                      <a:pt x="11" y="36"/>
                      <a:pt x="0" y="32"/>
                      <a:pt x="0" y="23"/>
                    </a:cubicBezTo>
                    <a:cubicBezTo>
                      <a:pt x="0" y="20"/>
                      <a:pt x="5" y="20"/>
                      <a:pt x="7" y="20"/>
                    </a:cubicBezTo>
                    <a:cubicBezTo>
                      <a:pt x="13" y="20"/>
                      <a:pt x="17" y="23"/>
                      <a:pt x="20" y="27"/>
                    </a:cubicBezTo>
                    <a:cubicBezTo>
                      <a:pt x="22" y="24"/>
                      <a:pt x="26" y="19"/>
                      <a:pt x="26" y="15"/>
                    </a:cubicBezTo>
                    <a:cubicBezTo>
                      <a:pt x="26" y="11"/>
                      <a:pt x="22" y="10"/>
                      <a:pt x="20" y="5"/>
                    </a:cubicBezTo>
                    <a:cubicBezTo>
                      <a:pt x="373" y="5"/>
                      <a:pt x="373" y="5"/>
                      <a:pt x="373" y="5"/>
                    </a:cubicBezTo>
                    <a:cubicBezTo>
                      <a:pt x="373" y="0"/>
                      <a:pt x="373" y="0"/>
                      <a:pt x="373" y="0"/>
                    </a:cubicBezTo>
                    <a:cubicBezTo>
                      <a:pt x="379" y="4"/>
                      <a:pt x="378" y="8"/>
                      <a:pt x="384" y="11"/>
                    </a:cubicBezTo>
                    <a:cubicBezTo>
                      <a:pt x="406" y="11"/>
                      <a:pt x="406" y="11"/>
                      <a:pt x="406" y="11"/>
                    </a:cubicBezTo>
                    <a:cubicBezTo>
                      <a:pt x="415" y="20"/>
                      <a:pt x="426" y="20"/>
                      <a:pt x="443" y="20"/>
                    </a:cubicBezTo>
                    <a:cubicBezTo>
                      <a:pt x="431" y="28"/>
                      <a:pt x="418" y="32"/>
                      <a:pt x="408" y="45"/>
                    </a:cubicBezTo>
                    <a:cubicBezTo>
                      <a:pt x="415" y="45"/>
                      <a:pt x="415" y="45"/>
                      <a:pt x="415" y="45"/>
                    </a:cubicBezTo>
                    <a:cubicBezTo>
                      <a:pt x="418" y="43"/>
                      <a:pt x="420" y="42"/>
                      <a:pt x="423" y="42"/>
                    </a:cubicBezTo>
                    <a:cubicBezTo>
                      <a:pt x="425" y="46"/>
                      <a:pt x="426" y="46"/>
                      <a:pt x="429" y="46"/>
                    </a:cubicBezTo>
                    <a:cubicBezTo>
                      <a:pt x="437" y="46"/>
                      <a:pt x="437" y="40"/>
                      <a:pt x="441" y="40"/>
                    </a:cubicBezTo>
                    <a:cubicBezTo>
                      <a:pt x="446" y="40"/>
                      <a:pt x="454" y="32"/>
                      <a:pt x="461" y="31"/>
                    </a:cubicBezTo>
                    <a:cubicBezTo>
                      <a:pt x="461" y="37"/>
                      <a:pt x="458" y="38"/>
                      <a:pt x="456" y="42"/>
                    </a:cubicBezTo>
                    <a:cubicBezTo>
                      <a:pt x="465" y="42"/>
                      <a:pt x="465" y="42"/>
                      <a:pt x="465" y="42"/>
                    </a:cubicBezTo>
                    <a:cubicBezTo>
                      <a:pt x="465" y="45"/>
                      <a:pt x="469" y="47"/>
                      <a:pt x="472" y="47"/>
                    </a:cubicBezTo>
                    <a:cubicBezTo>
                      <a:pt x="478" y="47"/>
                      <a:pt x="480" y="43"/>
                      <a:pt x="484" y="43"/>
                    </a:cubicBezTo>
                    <a:cubicBezTo>
                      <a:pt x="495" y="43"/>
                      <a:pt x="500" y="48"/>
                      <a:pt x="510" y="48"/>
                    </a:cubicBezTo>
                    <a:cubicBezTo>
                      <a:pt x="510" y="54"/>
                      <a:pt x="510" y="54"/>
                      <a:pt x="510" y="54"/>
                    </a:cubicBezTo>
                    <a:cubicBezTo>
                      <a:pt x="503" y="56"/>
                      <a:pt x="493" y="54"/>
                      <a:pt x="490" y="54"/>
                    </a:cubicBezTo>
                    <a:cubicBezTo>
                      <a:pt x="480" y="54"/>
                      <a:pt x="462" y="66"/>
                      <a:pt x="462" y="75"/>
                    </a:cubicBezTo>
                    <a:cubicBezTo>
                      <a:pt x="466" y="72"/>
                      <a:pt x="468" y="69"/>
                      <a:pt x="472" y="69"/>
                    </a:cubicBezTo>
                    <a:cubicBezTo>
                      <a:pt x="465" y="78"/>
                      <a:pt x="461" y="101"/>
                      <a:pt x="461" y="112"/>
                    </a:cubicBezTo>
                    <a:cubicBezTo>
                      <a:pt x="461" y="117"/>
                      <a:pt x="466" y="121"/>
                      <a:pt x="471" y="121"/>
                    </a:cubicBezTo>
                    <a:cubicBezTo>
                      <a:pt x="478" y="121"/>
                      <a:pt x="480" y="108"/>
                      <a:pt x="480" y="102"/>
                    </a:cubicBezTo>
                    <a:cubicBezTo>
                      <a:pt x="480" y="97"/>
                      <a:pt x="480" y="88"/>
                      <a:pt x="480" y="88"/>
                    </a:cubicBezTo>
                    <a:cubicBezTo>
                      <a:pt x="480" y="82"/>
                      <a:pt x="480" y="69"/>
                      <a:pt x="485" y="69"/>
                    </a:cubicBezTo>
                    <a:cubicBezTo>
                      <a:pt x="501" y="68"/>
                      <a:pt x="494" y="57"/>
                      <a:pt x="501" y="57"/>
                    </a:cubicBezTo>
                    <a:cubicBezTo>
                      <a:pt x="504" y="57"/>
                      <a:pt x="521" y="65"/>
                      <a:pt x="521" y="70"/>
                    </a:cubicBezTo>
                    <a:cubicBezTo>
                      <a:pt x="521" y="77"/>
                      <a:pt x="517" y="81"/>
                      <a:pt x="516" y="87"/>
                    </a:cubicBezTo>
                    <a:cubicBezTo>
                      <a:pt x="521" y="87"/>
                      <a:pt x="520" y="85"/>
                      <a:pt x="525" y="84"/>
                    </a:cubicBezTo>
                    <a:cubicBezTo>
                      <a:pt x="526" y="91"/>
                      <a:pt x="526" y="94"/>
                      <a:pt x="531" y="97"/>
                    </a:cubicBezTo>
                    <a:cubicBezTo>
                      <a:pt x="526" y="103"/>
                      <a:pt x="521" y="106"/>
                      <a:pt x="521" y="112"/>
                    </a:cubicBezTo>
                    <a:cubicBezTo>
                      <a:pt x="521" y="117"/>
                      <a:pt x="523" y="123"/>
                      <a:pt x="527" y="123"/>
                    </a:cubicBezTo>
                    <a:cubicBezTo>
                      <a:pt x="539" y="123"/>
                      <a:pt x="559" y="112"/>
                      <a:pt x="568" y="108"/>
                    </a:cubicBezTo>
                    <a:cubicBezTo>
                      <a:pt x="567" y="103"/>
                      <a:pt x="565" y="99"/>
                      <a:pt x="564" y="97"/>
                    </a:cubicBezTo>
                    <a:cubicBezTo>
                      <a:pt x="567" y="97"/>
                      <a:pt x="567" y="97"/>
                      <a:pt x="569" y="97"/>
                    </a:cubicBezTo>
                    <a:cubicBezTo>
                      <a:pt x="582" y="97"/>
                      <a:pt x="610" y="101"/>
                      <a:pt x="610" y="84"/>
                    </a:cubicBezTo>
                    <a:cubicBezTo>
                      <a:pt x="611" y="84"/>
                      <a:pt x="627" y="68"/>
                      <a:pt x="630" y="66"/>
                    </a:cubicBezTo>
                    <a:cubicBezTo>
                      <a:pt x="632" y="64"/>
                      <a:pt x="643" y="65"/>
                      <a:pt x="653" y="65"/>
                    </a:cubicBezTo>
                    <a:cubicBezTo>
                      <a:pt x="657" y="65"/>
                      <a:pt x="660" y="65"/>
                      <a:pt x="664" y="65"/>
                    </a:cubicBezTo>
                    <a:cubicBezTo>
                      <a:pt x="668" y="65"/>
                      <a:pt x="672" y="63"/>
                      <a:pt x="675" y="63"/>
                    </a:cubicBezTo>
                    <a:cubicBezTo>
                      <a:pt x="680" y="62"/>
                      <a:pt x="678" y="61"/>
                      <a:pt x="680" y="59"/>
                    </a:cubicBezTo>
                    <a:cubicBezTo>
                      <a:pt x="688" y="51"/>
                      <a:pt x="688" y="36"/>
                      <a:pt x="699" y="28"/>
                    </a:cubicBezTo>
                    <a:cubicBezTo>
                      <a:pt x="704" y="35"/>
                      <a:pt x="712" y="25"/>
                      <a:pt x="716" y="32"/>
                    </a:cubicBezTo>
                    <a:cubicBezTo>
                      <a:pt x="723" y="44"/>
                      <a:pt x="717" y="62"/>
                      <a:pt x="726" y="73"/>
                    </a:cubicBezTo>
                    <a:cubicBezTo>
                      <a:pt x="723" y="77"/>
                      <a:pt x="718" y="80"/>
                      <a:pt x="712" y="80"/>
                    </a:cubicBezTo>
                    <a:cubicBezTo>
                      <a:pt x="706" y="80"/>
                      <a:pt x="706" y="78"/>
                      <a:pt x="701" y="80"/>
                    </a:cubicBezTo>
                    <a:cubicBezTo>
                      <a:pt x="694" y="87"/>
                      <a:pt x="679" y="92"/>
                      <a:pt x="679" y="109"/>
                    </a:cubicBezTo>
                    <a:cubicBezTo>
                      <a:pt x="679" y="110"/>
                      <a:pt x="680" y="112"/>
                      <a:pt x="681" y="113"/>
                    </a:cubicBezTo>
                    <a:cubicBezTo>
                      <a:pt x="681" y="115"/>
                      <a:pt x="683" y="121"/>
                      <a:pt x="686" y="121"/>
                    </a:cubicBezTo>
                    <a:cubicBezTo>
                      <a:pt x="687" y="121"/>
                      <a:pt x="690" y="118"/>
                      <a:pt x="690" y="118"/>
                    </a:cubicBezTo>
                    <a:cubicBezTo>
                      <a:pt x="690" y="121"/>
                      <a:pt x="690" y="121"/>
                      <a:pt x="690" y="121"/>
                    </a:cubicBezTo>
                    <a:cubicBezTo>
                      <a:pt x="685" y="122"/>
                      <a:pt x="678" y="124"/>
                      <a:pt x="676" y="122"/>
                    </a:cubicBezTo>
                    <a:cubicBezTo>
                      <a:pt x="667" y="129"/>
                      <a:pt x="652" y="126"/>
                      <a:pt x="643" y="132"/>
                    </a:cubicBezTo>
                    <a:cubicBezTo>
                      <a:pt x="648" y="132"/>
                      <a:pt x="648" y="132"/>
                      <a:pt x="648" y="132"/>
                    </a:cubicBezTo>
                    <a:cubicBezTo>
                      <a:pt x="652" y="132"/>
                      <a:pt x="656" y="129"/>
                      <a:pt x="659" y="132"/>
                    </a:cubicBezTo>
                    <a:cubicBezTo>
                      <a:pt x="653" y="134"/>
                      <a:pt x="648" y="134"/>
                      <a:pt x="642" y="134"/>
                    </a:cubicBezTo>
                    <a:cubicBezTo>
                      <a:pt x="641" y="134"/>
                      <a:pt x="639" y="133"/>
                      <a:pt x="638" y="133"/>
                    </a:cubicBezTo>
                    <a:cubicBezTo>
                      <a:pt x="637" y="134"/>
                      <a:pt x="635" y="135"/>
                      <a:pt x="635" y="137"/>
                    </a:cubicBezTo>
                    <a:cubicBezTo>
                      <a:pt x="635" y="139"/>
                      <a:pt x="639" y="142"/>
                      <a:pt x="639" y="142"/>
                    </a:cubicBezTo>
                    <a:cubicBezTo>
                      <a:pt x="638" y="145"/>
                      <a:pt x="630" y="161"/>
                      <a:pt x="627" y="161"/>
                    </a:cubicBezTo>
                    <a:cubicBezTo>
                      <a:pt x="626" y="161"/>
                      <a:pt x="625" y="158"/>
                      <a:pt x="624" y="157"/>
                    </a:cubicBezTo>
                    <a:cubicBezTo>
                      <a:pt x="622" y="159"/>
                      <a:pt x="622" y="159"/>
                      <a:pt x="622" y="159"/>
                    </a:cubicBezTo>
                    <a:cubicBezTo>
                      <a:pt x="623" y="163"/>
                      <a:pt x="626" y="164"/>
                      <a:pt x="626" y="168"/>
                    </a:cubicBezTo>
                    <a:cubicBezTo>
                      <a:pt x="626" y="170"/>
                      <a:pt x="617" y="186"/>
                      <a:pt x="615" y="186"/>
                    </a:cubicBezTo>
                    <a:cubicBezTo>
                      <a:pt x="615" y="186"/>
                      <a:pt x="614" y="184"/>
                      <a:pt x="614" y="183"/>
                    </a:cubicBezTo>
                    <a:cubicBezTo>
                      <a:pt x="614" y="181"/>
                      <a:pt x="614" y="180"/>
                      <a:pt x="614" y="178"/>
                    </a:cubicBezTo>
                    <a:cubicBezTo>
                      <a:pt x="614" y="175"/>
                      <a:pt x="610" y="168"/>
                      <a:pt x="609" y="164"/>
                    </a:cubicBezTo>
                    <a:cubicBezTo>
                      <a:pt x="608" y="166"/>
                      <a:pt x="608" y="170"/>
                      <a:pt x="608" y="170"/>
                    </a:cubicBezTo>
                    <a:cubicBezTo>
                      <a:pt x="608" y="173"/>
                      <a:pt x="611" y="181"/>
                      <a:pt x="611" y="185"/>
                    </a:cubicBezTo>
                    <a:cubicBezTo>
                      <a:pt x="611" y="189"/>
                      <a:pt x="608" y="189"/>
                      <a:pt x="611" y="192"/>
                    </a:cubicBezTo>
                    <a:cubicBezTo>
                      <a:pt x="612" y="192"/>
                      <a:pt x="613" y="192"/>
                      <a:pt x="614" y="192"/>
                    </a:cubicBezTo>
                    <a:cubicBezTo>
                      <a:pt x="614" y="193"/>
                      <a:pt x="614" y="195"/>
                      <a:pt x="614" y="196"/>
                    </a:cubicBezTo>
                    <a:cubicBezTo>
                      <a:pt x="614" y="200"/>
                      <a:pt x="610" y="201"/>
                      <a:pt x="608" y="201"/>
                    </a:cubicBezTo>
                    <a:cubicBezTo>
                      <a:pt x="610" y="205"/>
                      <a:pt x="612" y="205"/>
                      <a:pt x="614" y="205"/>
                    </a:cubicBezTo>
                    <a:cubicBezTo>
                      <a:pt x="613" y="210"/>
                      <a:pt x="611" y="210"/>
                      <a:pt x="607" y="210"/>
                    </a:cubicBezTo>
                    <a:cubicBezTo>
                      <a:pt x="607" y="213"/>
                      <a:pt x="607" y="213"/>
                      <a:pt x="607" y="213"/>
                    </a:cubicBezTo>
                    <a:cubicBezTo>
                      <a:pt x="612" y="216"/>
                      <a:pt x="612" y="216"/>
                      <a:pt x="612" y="216"/>
                    </a:cubicBezTo>
                    <a:cubicBezTo>
                      <a:pt x="611" y="218"/>
                      <a:pt x="610" y="221"/>
                      <a:pt x="607" y="221"/>
                    </a:cubicBezTo>
                    <a:cubicBezTo>
                      <a:pt x="602" y="222"/>
                      <a:pt x="600" y="226"/>
                      <a:pt x="596" y="226"/>
                    </a:cubicBezTo>
                    <a:cubicBezTo>
                      <a:pt x="591" y="228"/>
                      <a:pt x="591" y="230"/>
                      <a:pt x="589" y="232"/>
                    </a:cubicBezTo>
                    <a:lnTo>
                      <a:pt x="590" y="233"/>
                    </a:ln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5" name="Freeform 50">
                <a:extLst>
                  <a:ext uri="{FF2B5EF4-FFF2-40B4-BE49-F238E27FC236}">
                    <a16:creationId xmlns:a16="http://schemas.microsoft.com/office/drawing/2014/main" id="{FAB77992-ED80-48A9-BFF4-8B82C7CD7BB8}"/>
                  </a:ext>
                </a:extLst>
              </p:cNvPr>
              <p:cNvSpPr>
                <a:spLocks/>
              </p:cNvSpPr>
              <p:nvPr/>
            </p:nvSpPr>
            <p:spPr bwMode="auto">
              <a:xfrm>
                <a:off x="2030413" y="1400175"/>
                <a:ext cx="1425575" cy="736600"/>
              </a:xfrm>
              <a:custGeom>
                <a:avLst/>
                <a:gdLst/>
                <a:ahLst/>
                <a:cxnLst>
                  <a:cxn ang="0">
                    <a:pos x="950" y="501"/>
                  </a:cxn>
                  <a:cxn ang="0">
                    <a:pos x="950" y="527"/>
                  </a:cxn>
                  <a:cxn ang="0">
                    <a:pos x="955" y="469"/>
                  </a:cxn>
                  <a:cxn ang="0">
                    <a:pos x="944" y="436"/>
                  </a:cxn>
                  <a:cxn ang="0">
                    <a:pos x="982" y="418"/>
                  </a:cxn>
                  <a:cxn ang="0">
                    <a:pos x="1060" y="356"/>
                  </a:cxn>
                  <a:cxn ang="0">
                    <a:pos x="1050" y="346"/>
                  </a:cxn>
                  <a:cxn ang="0">
                    <a:pos x="991" y="310"/>
                  </a:cxn>
                  <a:cxn ang="0">
                    <a:pos x="965" y="247"/>
                  </a:cxn>
                  <a:cxn ang="0">
                    <a:pos x="908" y="267"/>
                  </a:cxn>
                  <a:cxn ang="0">
                    <a:pos x="831" y="204"/>
                  </a:cxn>
                  <a:cxn ang="0">
                    <a:pos x="794" y="247"/>
                  </a:cxn>
                  <a:cxn ang="0">
                    <a:pos x="783" y="387"/>
                  </a:cxn>
                  <a:cxn ang="0">
                    <a:pos x="726" y="334"/>
                  </a:cxn>
                  <a:cxn ang="0">
                    <a:pos x="607" y="306"/>
                  </a:cxn>
                  <a:cxn ang="0">
                    <a:pos x="595" y="216"/>
                  </a:cxn>
                  <a:cxn ang="0">
                    <a:pos x="633" y="178"/>
                  </a:cxn>
                  <a:cxn ang="0">
                    <a:pos x="675" y="146"/>
                  </a:cxn>
                  <a:cxn ang="0">
                    <a:pos x="686" y="127"/>
                  </a:cxn>
                  <a:cxn ang="0">
                    <a:pos x="722" y="120"/>
                  </a:cxn>
                  <a:cxn ang="0">
                    <a:pos x="746" y="61"/>
                  </a:cxn>
                  <a:cxn ang="0">
                    <a:pos x="702" y="67"/>
                  </a:cxn>
                  <a:cxn ang="0">
                    <a:pos x="665" y="74"/>
                  </a:cxn>
                  <a:cxn ang="0">
                    <a:pos x="625" y="55"/>
                  </a:cxn>
                  <a:cxn ang="0">
                    <a:pos x="574" y="0"/>
                  </a:cxn>
                  <a:cxn ang="0">
                    <a:pos x="555" y="38"/>
                  </a:cxn>
                  <a:cxn ang="0">
                    <a:pos x="567" y="98"/>
                  </a:cxn>
                  <a:cxn ang="0">
                    <a:pos x="492" y="92"/>
                  </a:cxn>
                  <a:cxn ang="0">
                    <a:pos x="430" y="75"/>
                  </a:cxn>
                  <a:cxn ang="0">
                    <a:pos x="387" y="89"/>
                  </a:cxn>
                  <a:cxn ang="0">
                    <a:pos x="333" y="81"/>
                  </a:cxn>
                  <a:cxn ang="0">
                    <a:pos x="202" y="42"/>
                  </a:cxn>
                  <a:cxn ang="0">
                    <a:pos x="138" y="40"/>
                  </a:cxn>
                  <a:cxn ang="0">
                    <a:pos x="61" y="70"/>
                  </a:cxn>
                  <a:cxn ang="0">
                    <a:pos x="0" y="242"/>
                  </a:cxn>
                  <a:cxn ang="0">
                    <a:pos x="67" y="253"/>
                  </a:cxn>
                  <a:cxn ang="0">
                    <a:pos x="124" y="316"/>
                  </a:cxn>
                  <a:cxn ang="0">
                    <a:pos x="136" y="366"/>
                  </a:cxn>
                  <a:cxn ang="0">
                    <a:pos x="181" y="413"/>
                  </a:cxn>
                  <a:cxn ang="0">
                    <a:pos x="224" y="440"/>
                  </a:cxn>
                  <a:cxn ang="0">
                    <a:pos x="610" y="446"/>
                  </a:cxn>
                  <a:cxn ang="0">
                    <a:pos x="676" y="453"/>
                  </a:cxn>
                  <a:cxn ang="0">
                    <a:pos x="705" y="477"/>
                  </a:cxn>
                  <a:cxn ang="0">
                    <a:pos x="759" y="512"/>
                  </a:cxn>
                  <a:cxn ang="0">
                    <a:pos x="732" y="553"/>
                  </a:cxn>
                  <a:cxn ang="0">
                    <a:pos x="772" y="543"/>
                  </a:cxn>
                  <a:cxn ang="0">
                    <a:pos x="814" y="519"/>
                  </a:cxn>
                  <a:cxn ang="0">
                    <a:pos x="879" y="498"/>
                  </a:cxn>
                  <a:cxn ang="0">
                    <a:pos x="928" y="505"/>
                  </a:cxn>
                </a:cxnLst>
                <a:rect l="0" t="0" r="r" b="b"/>
                <a:pathLst>
                  <a:path w="1071" h="553">
                    <a:moveTo>
                      <a:pt x="928" y="503"/>
                    </a:moveTo>
                    <a:cubicBezTo>
                      <a:pt x="928" y="502"/>
                      <a:pt x="928" y="502"/>
                      <a:pt x="928" y="502"/>
                    </a:cubicBezTo>
                    <a:cubicBezTo>
                      <a:pt x="928" y="502"/>
                      <a:pt x="931" y="502"/>
                      <a:pt x="932" y="502"/>
                    </a:cubicBezTo>
                    <a:cubicBezTo>
                      <a:pt x="935" y="502"/>
                      <a:pt x="946" y="504"/>
                      <a:pt x="950" y="501"/>
                    </a:cubicBezTo>
                    <a:cubicBezTo>
                      <a:pt x="954" y="498"/>
                      <a:pt x="954" y="493"/>
                      <a:pt x="960" y="492"/>
                    </a:cubicBezTo>
                    <a:cubicBezTo>
                      <a:pt x="960" y="498"/>
                      <a:pt x="960" y="499"/>
                      <a:pt x="967" y="499"/>
                    </a:cubicBezTo>
                    <a:cubicBezTo>
                      <a:pt x="957" y="500"/>
                      <a:pt x="941" y="507"/>
                      <a:pt x="941" y="516"/>
                    </a:cubicBezTo>
                    <a:cubicBezTo>
                      <a:pt x="941" y="520"/>
                      <a:pt x="947" y="527"/>
                      <a:pt x="950" y="527"/>
                    </a:cubicBezTo>
                    <a:cubicBezTo>
                      <a:pt x="953" y="527"/>
                      <a:pt x="961" y="516"/>
                      <a:pt x="970" y="513"/>
                    </a:cubicBezTo>
                    <a:cubicBezTo>
                      <a:pt x="972" y="513"/>
                      <a:pt x="1003" y="501"/>
                      <a:pt x="1003" y="497"/>
                    </a:cubicBezTo>
                    <a:cubicBezTo>
                      <a:pt x="1003" y="493"/>
                      <a:pt x="991" y="492"/>
                      <a:pt x="988" y="492"/>
                    </a:cubicBezTo>
                    <a:cubicBezTo>
                      <a:pt x="976" y="492"/>
                      <a:pt x="955" y="480"/>
                      <a:pt x="955" y="469"/>
                    </a:cubicBezTo>
                    <a:cubicBezTo>
                      <a:pt x="955" y="466"/>
                      <a:pt x="959" y="463"/>
                      <a:pt x="960" y="458"/>
                    </a:cubicBezTo>
                    <a:cubicBezTo>
                      <a:pt x="958" y="458"/>
                      <a:pt x="953" y="457"/>
                      <a:pt x="949" y="457"/>
                    </a:cubicBezTo>
                    <a:cubicBezTo>
                      <a:pt x="951" y="453"/>
                      <a:pt x="967" y="451"/>
                      <a:pt x="967" y="442"/>
                    </a:cubicBezTo>
                    <a:cubicBezTo>
                      <a:pt x="967" y="434"/>
                      <a:pt x="954" y="436"/>
                      <a:pt x="944" y="436"/>
                    </a:cubicBezTo>
                    <a:cubicBezTo>
                      <a:pt x="925" y="436"/>
                      <a:pt x="916" y="449"/>
                      <a:pt x="903" y="451"/>
                    </a:cubicBezTo>
                    <a:cubicBezTo>
                      <a:pt x="909" y="439"/>
                      <a:pt x="918" y="443"/>
                      <a:pt x="928" y="433"/>
                    </a:cubicBezTo>
                    <a:cubicBezTo>
                      <a:pt x="934" y="427"/>
                      <a:pt x="929" y="423"/>
                      <a:pt x="939" y="420"/>
                    </a:cubicBezTo>
                    <a:cubicBezTo>
                      <a:pt x="955" y="415"/>
                      <a:pt x="965" y="418"/>
                      <a:pt x="982" y="418"/>
                    </a:cubicBezTo>
                    <a:cubicBezTo>
                      <a:pt x="1004" y="418"/>
                      <a:pt x="1016" y="425"/>
                      <a:pt x="1029" y="408"/>
                    </a:cubicBezTo>
                    <a:cubicBezTo>
                      <a:pt x="1035" y="400"/>
                      <a:pt x="1071" y="398"/>
                      <a:pt x="1071" y="384"/>
                    </a:cubicBezTo>
                    <a:cubicBezTo>
                      <a:pt x="1071" y="374"/>
                      <a:pt x="1067" y="370"/>
                      <a:pt x="1063" y="363"/>
                    </a:cubicBezTo>
                    <a:cubicBezTo>
                      <a:pt x="1060" y="363"/>
                      <a:pt x="1065" y="359"/>
                      <a:pt x="1060" y="356"/>
                    </a:cubicBezTo>
                    <a:cubicBezTo>
                      <a:pt x="1060" y="351"/>
                      <a:pt x="1060" y="351"/>
                      <a:pt x="1060" y="351"/>
                    </a:cubicBezTo>
                    <a:cubicBezTo>
                      <a:pt x="1050" y="357"/>
                      <a:pt x="1029" y="364"/>
                      <a:pt x="1018" y="364"/>
                    </a:cubicBezTo>
                    <a:cubicBezTo>
                      <a:pt x="1017" y="364"/>
                      <a:pt x="1014" y="363"/>
                      <a:pt x="1014" y="362"/>
                    </a:cubicBezTo>
                    <a:cubicBezTo>
                      <a:pt x="1022" y="358"/>
                      <a:pt x="1047" y="354"/>
                      <a:pt x="1050" y="346"/>
                    </a:cubicBezTo>
                    <a:cubicBezTo>
                      <a:pt x="1050" y="344"/>
                      <a:pt x="1046" y="343"/>
                      <a:pt x="1046" y="341"/>
                    </a:cubicBezTo>
                    <a:cubicBezTo>
                      <a:pt x="1035" y="342"/>
                      <a:pt x="1013" y="337"/>
                      <a:pt x="1013" y="322"/>
                    </a:cubicBezTo>
                    <a:cubicBezTo>
                      <a:pt x="1013" y="321"/>
                      <a:pt x="1013" y="321"/>
                      <a:pt x="1013" y="321"/>
                    </a:cubicBezTo>
                    <a:cubicBezTo>
                      <a:pt x="1003" y="321"/>
                      <a:pt x="997" y="315"/>
                      <a:pt x="991" y="310"/>
                    </a:cubicBezTo>
                    <a:cubicBezTo>
                      <a:pt x="994" y="309"/>
                      <a:pt x="998" y="308"/>
                      <a:pt x="998" y="302"/>
                    </a:cubicBezTo>
                    <a:cubicBezTo>
                      <a:pt x="998" y="298"/>
                      <a:pt x="994" y="295"/>
                      <a:pt x="995" y="290"/>
                    </a:cubicBezTo>
                    <a:cubicBezTo>
                      <a:pt x="991" y="289"/>
                      <a:pt x="977" y="280"/>
                      <a:pt x="980" y="272"/>
                    </a:cubicBezTo>
                    <a:cubicBezTo>
                      <a:pt x="985" y="262"/>
                      <a:pt x="966" y="259"/>
                      <a:pt x="965" y="247"/>
                    </a:cubicBezTo>
                    <a:cubicBezTo>
                      <a:pt x="964" y="247"/>
                      <a:pt x="959" y="243"/>
                      <a:pt x="958" y="242"/>
                    </a:cubicBezTo>
                    <a:cubicBezTo>
                      <a:pt x="954" y="244"/>
                      <a:pt x="947" y="248"/>
                      <a:pt x="947" y="254"/>
                    </a:cubicBezTo>
                    <a:cubicBezTo>
                      <a:pt x="947" y="261"/>
                      <a:pt x="933" y="277"/>
                      <a:pt x="922" y="277"/>
                    </a:cubicBezTo>
                    <a:cubicBezTo>
                      <a:pt x="914" y="277"/>
                      <a:pt x="913" y="267"/>
                      <a:pt x="908" y="267"/>
                    </a:cubicBezTo>
                    <a:cubicBezTo>
                      <a:pt x="900" y="267"/>
                      <a:pt x="897" y="246"/>
                      <a:pt x="896" y="236"/>
                    </a:cubicBezTo>
                    <a:cubicBezTo>
                      <a:pt x="894" y="224"/>
                      <a:pt x="870" y="233"/>
                      <a:pt x="870" y="216"/>
                    </a:cubicBezTo>
                    <a:cubicBezTo>
                      <a:pt x="858" y="215"/>
                      <a:pt x="855" y="200"/>
                      <a:pt x="843" y="200"/>
                    </a:cubicBezTo>
                    <a:cubicBezTo>
                      <a:pt x="837" y="200"/>
                      <a:pt x="837" y="204"/>
                      <a:pt x="831" y="204"/>
                    </a:cubicBezTo>
                    <a:cubicBezTo>
                      <a:pt x="818" y="204"/>
                      <a:pt x="810" y="197"/>
                      <a:pt x="797" y="197"/>
                    </a:cubicBezTo>
                    <a:cubicBezTo>
                      <a:pt x="791" y="197"/>
                      <a:pt x="784" y="200"/>
                      <a:pt x="784" y="208"/>
                    </a:cubicBezTo>
                    <a:cubicBezTo>
                      <a:pt x="784" y="212"/>
                      <a:pt x="800" y="218"/>
                      <a:pt x="786" y="227"/>
                    </a:cubicBezTo>
                    <a:cubicBezTo>
                      <a:pt x="780" y="231"/>
                      <a:pt x="794" y="241"/>
                      <a:pt x="794" y="247"/>
                    </a:cubicBezTo>
                    <a:cubicBezTo>
                      <a:pt x="796" y="260"/>
                      <a:pt x="783" y="264"/>
                      <a:pt x="778" y="266"/>
                    </a:cubicBezTo>
                    <a:cubicBezTo>
                      <a:pt x="788" y="283"/>
                      <a:pt x="803" y="289"/>
                      <a:pt x="803" y="318"/>
                    </a:cubicBezTo>
                    <a:cubicBezTo>
                      <a:pt x="803" y="326"/>
                      <a:pt x="777" y="346"/>
                      <a:pt x="768" y="347"/>
                    </a:cubicBezTo>
                    <a:cubicBezTo>
                      <a:pt x="783" y="355"/>
                      <a:pt x="777" y="379"/>
                      <a:pt x="783" y="387"/>
                    </a:cubicBezTo>
                    <a:cubicBezTo>
                      <a:pt x="782" y="389"/>
                      <a:pt x="776" y="392"/>
                      <a:pt x="775" y="397"/>
                    </a:cubicBezTo>
                    <a:cubicBezTo>
                      <a:pt x="770" y="397"/>
                      <a:pt x="766" y="406"/>
                      <a:pt x="762" y="403"/>
                    </a:cubicBezTo>
                    <a:cubicBezTo>
                      <a:pt x="751" y="394"/>
                      <a:pt x="736" y="380"/>
                      <a:pt x="736" y="367"/>
                    </a:cubicBezTo>
                    <a:cubicBezTo>
                      <a:pt x="736" y="353"/>
                      <a:pt x="738" y="342"/>
                      <a:pt x="726" y="334"/>
                    </a:cubicBezTo>
                    <a:cubicBezTo>
                      <a:pt x="697" y="334"/>
                      <a:pt x="697" y="334"/>
                      <a:pt x="697" y="334"/>
                    </a:cubicBezTo>
                    <a:cubicBezTo>
                      <a:pt x="681" y="322"/>
                      <a:pt x="662" y="315"/>
                      <a:pt x="643" y="308"/>
                    </a:cubicBezTo>
                    <a:cubicBezTo>
                      <a:pt x="640" y="306"/>
                      <a:pt x="629" y="299"/>
                      <a:pt x="623" y="299"/>
                    </a:cubicBezTo>
                    <a:cubicBezTo>
                      <a:pt x="617" y="299"/>
                      <a:pt x="614" y="306"/>
                      <a:pt x="607" y="306"/>
                    </a:cubicBezTo>
                    <a:cubicBezTo>
                      <a:pt x="607" y="295"/>
                      <a:pt x="600" y="270"/>
                      <a:pt x="590" y="270"/>
                    </a:cubicBezTo>
                    <a:cubicBezTo>
                      <a:pt x="586" y="270"/>
                      <a:pt x="584" y="274"/>
                      <a:pt x="579" y="275"/>
                    </a:cubicBezTo>
                    <a:cubicBezTo>
                      <a:pt x="581" y="269"/>
                      <a:pt x="579" y="268"/>
                      <a:pt x="579" y="255"/>
                    </a:cubicBezTo>
                    <a:cubicBezTo>
                      <a:pt x="579" y="237"/>
                      <a:pt x="584" y="227"/>
                      <a:pt x="595" y="216"/>
                    </a:cubicBezTo>
                    <a:cubicBezTo>
                      <a:pt x="598" y="213"/>
                      <a:pt x="606" y="196"/>
                      <a:pt x="609" y="194"/>
                    </a:cubicBezTo>
                    <a:cubicBezTo>
                      <a:pt x="617" y="192"/>
                      <a:pt x="630" y="196"/>
                      <a:pt x="630" y="186"/>
                    </a:cubicBezTo>
                    <a:cubicBezTo>
                      <a:pt x="630" y="179"/>
                      <a:pt x="613" y="178"/>
                      <a:pt x="607" y="175"/>
                    </a:cubicBezTo>
                    <a:cubicBezTo>
                      <a:pt x="611" y="176"/>
                      <a:pt x="597" y="167"/>
                      <a:pt x="633" y="178"/>
                    </a:cubicBezTo>
                    <a:cubicBezTo>
                      <a:pt x="643" y="181"/>
                      <a:pt x="637" y="169"/>
                      <a:pt x="642" y="169"/>
                    </a:cubicBezTo>
                    <a:cubicBezTo>
                      <a:pt x="643" y="169"/>
                      <a:pt x="647" y="169"/>
                      <a:pt x="652" y="169"/>
                    </a:cubicBezTo>
                    <a:cubicBezTo>
                      <a:pt x="662" y="169"/>
                      <a:pt x="668" y="158"/>
                      <a:pt x="675" y="153"/>
                    </a:cubicBezTo>
                    <a:cubicBezTo>
                      <a:pt x="675" y="146"/>
                      <a:pt x="675" y="146"/>
                      <a:pt x="675" y="146"/>
                    </a:cubicBezTo>
                    <a:cubicBezTo>
                      <a:pt x="660" y="142"/>
                      <a:pt x="645" y="145"/>
                      <a:pt x="639" y="131"/>
                    </a:cubicBezTo>
                    <a:cubicBezTo>
                      <a:pt x="639" y="131"/>
                      <a:pt x="643" y="131"/>
                      <a:pt x="647" y="131"/>
                    </a:cubicBezTo>
                    <a:cubicBezTo>
                      <a:pt x="652" y="135"/>
                      <a:pt x="658" y="141"/>
                      <a:pt x="666" y="141"/>
                    </a:cubicBezTo>
                    <a:cubicBezTo>
                      <a:pt x="673" y="141"/>
                      <a:pt x="686" y="132"/>
                      <a:pt x="686" y="127"/>
                    </a:cubicBezTo>
                    <a:cubicBezTo>
                      <a:pt x="686" y="125"/>
                      <a:pt x="680" y="117"/>
                      <a:pt x="683" y="117"/>
                    </a:cubicBezTo>
                    <a:cubicBezTo>
                      <a:pt x="693" y="117"/>
                      <a:pt x="696" y="126"/>
                      <a:pt x="703" y="126"/>
                    </a:cubicBezTo>
                    <a:cubicBezTo>
                      <a:pt x="707" y="126"/>
                      <a:pt x="709" y="123"/>
                      <a:pt x="717" y="123"/>
                    </a:cubicBezTo>
                    <a:cubicBezTo>
                      <a:pt x="715" y="120"/>
                      <a:pt x="717" y="112"/>
                      <a:pt x="722" y="120"/>
                    </a:cubicBezTo>
                    <a:cubicBezTo>
                      <a:pt x="725" y="125"/>
                      <a:pt x="748" y="105"/>
                      <a:pt x="748" y="100"/>
                    </a:cubicBezTo>
                    <a:cubicBezTo>
                      <a:pt x="748" y="96"/>
                      <a:pt x="738" y="91"/>
                      <a:pt x="738" y="89"/>
                    </a:cubicBezTo>
                    <a:cubicBezTo>
                      <a:pt x="738" y="85"/>
                      <a:pt x="732" y="78"/>
                      <a:pt x="746" y="72"/>
                    </a:cubicBezTo>
                    <a:cubicBezTo>
                      <a:pt x="748" y="68"/>
                      <a:pt x="746" y="68"/>
                      <a:pt x="746" y="61"/>
                    </a:cubicBezTo>
                    <a:cubicBezTo>
                      <a:pt x="732" y="61"/>
                      <a:pt x="735" y="50"/>
                      <a:pt x="717" y="50"/>
                    </a:cubicBezTo>
                    <a:cubicBezTo>
                      <a:pt x="713" y="49"/>
                      <a:pt x="710" y="47"/>
                      <a:pt x="706" y="47"/>
                    </a:cubicBezTo>
                    <a:cubicBezTo>
                      <a:pt x="701" y="47"/>
                      <a:pt x="695" y="50"/>
                      <a:pt x="695" y="55"/>
                    </a:cubicBezTo>
                    <a:cubicBezTo>
                      <a:pt x="695" y="61"/>
                      <a:pt x="702" y="63"/>
                      <a:pt x="702" y="67"/>
                    </a:cubicBezTo>
                    <a:cubicBezTo>
                      <a:pt x="702" y="72"/>
                      <a:pt x="692" y="72"/>
                      <a:pt x="689" y="76"/>
                    </a:cubicBezTo>
                    <a:cubicBezTo>
                      <a:pt x="686" y="84"/>
                      <a:pt x="687" y="90"/>
                      <a:pt x="681" y="98"/>
                    </a:cubicBezTo>
                    <a:cubicBezTo>
                      <a:pt x="671" y="110"/>
                      <a:pt x="658" y="90"/>
                      <a:pt x="658" y="85"/>
                    </a:cubicBezTo>
                    <a:cubicBezTo>
                      <a:pt x="658" y="79"/>
                      <a:pt x="665" y="81"/>
                      <a:pt x="665" y="74"/>
                    </a:cubicBezTo>
                    <a:cubicBezTo>
                      <a:pt x="665" y="71"/>
                      <a:pt x="652" y="59"/>
                      <a:pt x="649" y="59"/>
                    </a:cubicBezTo>
                    <a:cubicBezTo>
                      <a:pt x="636" y="59"/>
                      <a:pt x="645" y="78"/>
                      <a:pt x="631" y="78"/>
                    </a:cubicBezTo>
                    <a:cubicBezTo>
                      <a:pt x="631" y="70"/>
                      <a:pt x="630" y="65"/>
                      <a:pt x="621" y="60"/>
                    </a:cubicBezTo>
                    <a:cubicBezTo>
                      <a:pt x="622" y="58"/>
                      <a:pt x="623" y="57"/>
                      <a:pt x="625" y="55"/>
                    </a:cubicBezTo>
                    <a:cubicBezTo>
                      <a:pt x="618" y="51"/>
                      <a:pt x="609" y="55"/>
                      <a:pt x="603" y="48"/>
                    </a:cubicBezTo>
                    <a:cubicBezTo>
                      <a:pt x="606" y="47"/>
                      <a:pt x="614" y="44"/>
                      <a:pt x="614" y="38"/>
                    </a:cubicBezTo>
                    <a:cubicBezTo>
                      <a:pt x="614" y="29"/>
                      <a:pt x="601" y="30"/>
                      <a:pt x="601" y="23"/>
                    </a:cubicBezTo>
                    <a:cubicBezTo>
                      <a:pt x="601" y="10"/>
                      <a:pt x="591" y="1"/>
                      <a:pt x="574" y="0"/>
                    </a:cubicBezTo>
                    <a:cubicBezTo>
                      <a:pt x="565" y="0"/>
                      <a:pt x="569" y="6"/>
                      <a:pt x="569" y="10"/>
                    </a:cubicBezTo>
                    <a:cubicBezTo>
                      <a:pt x="564" y="11"/>
                      <a:pt x="557" y="10"/>
                      <a:pt x="557" y="17"/>
                    </a:cubicBezTo>
                    <a:cubicBezTo>
                      <a:pt x="557" y="21"/>
                      <a:pt x="561" y="23"/>
                      <a:pt x="561" y="28"/>
                    </a:cubicBezTo>
                    <a:cubicBezTo>
                      <a:pt x="561" y="32"/>
                      <a:pt x="555" y="32"/>
                      <a:pt x="555" y="38"/>
                    </a:cubicBezTo>
                    <a:cubicBezTo>
                      <a:pt x="555" y="52"/>
                      <a:pt x="585" y="44"/>
                      <a:pt x="585" y="59"/>
                    </a:cubicBezTo>
                    <a:cubicBezTo>
                      <a:pt x="585" y="61"/>
                      <a:pt x="581" y="72"/>
                      <a:pt x="581" y="72"/>
                    </a:cubicBezTo>
                    <a:cubicBezTo>
                      <a:pt x="584" y="70"/>
                      <a:pt x="587" y="69"/>
                      <a:pt x="591" y="67"/>
                    </a:cubicBezTo>
                    <a:cubicBezTo>
                      <a:pt x="596" y="85"/>
                      <a:pt x="567" y="77"/>
                      <a:pt x="567" y="98"/>
                    </a:cubicBezTo>
                    <a:cubicBezTo>
                      <a:pt x="553" y="102"/>
                      <a:pt x="564" y="88"/>
                      <a:pt x="561" y="83"/>
                    </a:cubicBezTo>
                    <a:cubicBezTo>
                      <a:pt x="559" y="81"/>
                      <a:pt x="547" y="78"/>
                      <a:pt x="541" y="78"/>
                    </a:cubicBezTo>
                    <a:cubicBezTo>
                      <a:pt x="533" y="78"/>
                      <a:pt x="530" y="82"/>
                      <a:pt x="530" y="92"/>
                    </a:cubicBezTo>
                    <a:cubicBezTo>
                      <a:pt x="522" y="91"/>
                      <a:pt x="517" y="92"/>
                      <a:pt x="492" y="92"/>
                    </a:cubicBezTo>
                    <a:cubicBezTo>
                      <a:pt x="468" y="92"/>
                      <a:pt x="441" y="83"/>
                      <a:pt x="435" y="65"/>
                    </a:cubicBezTo>
                    <a:cubicBezTo>
                      <a:pt x="427" y="67"/>
                      <a:pt x="400" y="68"/>
                      <a:pt x="400" y="78"/>
                    </a:cubicBezTo>
                    <a:cubicBezTo>
                      <a:pt x="400" y="81"/>
                      <a:pt x="403" y="82"/>
                      <a:pt x="406" y="82"/>
                    </a:cubicBezTo>
                    <a:cubicBezTo>
                      <a:pt x="413" y="82"/>
                      <a:pt x="425" y="79"/>
                      <a:pt x="430" y="75"/>
                    </a:cubicBezTo>
                    <a:cubicBezTo>
                      <a:pt x="432" y="90"/>
                      <a:pt x="409" y="78"/>
                      <a:pt x="409" y="93"/>
                    </a:cubicBezTo>
                    <a:cubicBezTo>
                      <a:pt x="409" y="96"/>
                      <a:pt x="414" y="106"/>
                      <a:pt x="412" y="106"/>
                    </a:cubicBezTo>
                    <a:cubicBezTo>
                      <a:pt x="403" y="106"/>
                      <a:pt x="401" y="95"/>
                      <a:pt x="394" y="92"/>
                    </a:cubicBezTo>
                    <a:cubicBezTo>
                      <a:pt x="387" y="89"/>
                      <a:pt x="387" y="89"/>
                      <a:pt x="387" y="89"/>
                    </a:cubicBezTo>
                    <a:cubicBezTo>
                      <a:pt x="377" y="89"/>
                      <a:pt x="370" y="89"/>
                      <a:pt x="359" y="89"/>
                    </a:cubicBezTo>
                    <a:cubicBezTo>
                      <a:pt x="350" y="89"/>
                      <a:pt x="344" y="92"/>
                      <a:pt x="335" y="93"/>
                    </a:cubicBezTo>
                    <a:cubicBezTo>
                      <a:pt x="317" y="93"/>
                      <a:pt x="317" y="87"/>
                      <a:pt x="317" y="86"/>
                    </a:cubicBezTo>
                    <a:cubicBezTo>
                      <a:pt x="317" y="82"/>
                      <a:pt x="331" y="83"/>
                      <a:pt x="333" y="81"/>
                    </a:cubicBezTo>
                    <a:cubicBezTo>
                      <a:pt x="321" y="64"/>
                      <a:pt x="323" y="66"/>
                      <a:pt x="298" y="68"/>
                    </a:cubicBezTo>
                    <a:cubicBezTo>
                      <a:pt x="271" y="70"/>
                      <a:pt x="258" y="48"/>
                      <a:pt x="231" y="48"/>
                    </a:cubicBezTo>
                    <a:cubicBezTo>
                      <a:pt x="223" y="48"/>
                      <a:pt x="219" y="54"/>
                      <a:pt x="212" y="54"/>
                    </a:cubicBezTo>
                    <a:cubicBezTo>
                      <a:pt x="207" y="54"/>
                      <a:pt x="202" y="46"/>
                      <a:pt x="202" y="42"/>
                    </a:cubicBezTo>
                    <a:cubicBezTo>
                      <a:pt x="193" y="44"/>
                      <a:pt x="193" y="54"/>
                      <a:pt x="184" y="54"/>
                    </a:cubicBezTo>
                    <a:cubicBezTo>
                      <a:pt x="176" y="54"/>
                      <a:pt x="164" y="34"/>
                      <a:pt x="161" y="34"/>
                    </a:cubicBezTo>
                    <a:cubicBezTo>
                      <a:pt x="153" y="34"/>
                      <a:pt x="156" y="47"/>
                      <a:pt x="146" y="47"/>
                    </a:cubicBezTo>
                    <a:cubicBezTo>
                      <a:pt x="143" y="47"/>
                      <a:pt x="140" y="44"/>
                      <a:pt x="138" y="40"/>
                    </a:cubicBezTo>
                    <a:cubicBezTo>
                      <a:pt x="125" y="44"/>
                      <a:pt x="120" y="44"/>
                      <a:pt x="108" y="49"/>
                    </a:cubicBezTo>
                    <a:cubicBezTo>
                      <a:pt x="103" y="50"/>
                      <a:pt x="91" y="59"/>
                      <a:pt x="87" y="55"/>
                    </a:cubicBezTo>
                    <a:cubicBezTo>
                      <a:pt x="76" y="44"/>
                      <a:pt x="78" y="58"/>
                      <a:pt x="74" y="58"/>
                    </a:cubicBezTo>
                    <a:cubicBezTo>
                      <a:pt x="45" y="59"/>
                      <a:pt x="65" y="70"/>
                      <a:pt x="61" y="70"/>
                    </a:cubicBezTo>
                    <a:cubicBezTo>
                      <a:pt x="50" y="70"/>
                      <a:pt x="30" y="67"/>
                      <a:pt x="12" y="56"/>
                    </a:cubicBezTo>
                    <a:cubicBezTo>
                      <a:pt x="11" y="56"/>
                      <a:pt x="6" y="52"/>
                      <a:pt x="6" y="51"/>
                    </a:cubicBezTo>
                    <a:cubicBezTo>
                      <a:pt x="3" y="52"/>
                      <a:pt x="5" y="52"/>
                      <a:pt x="0" y="51"/>
                    </a:cubicBezTo>
                    <a:cubicBezTo>
                      <a:pt x="0" y="242"/>
                      <a:pt x="0" y="242"/>
                      <a:pt x="0" y="242"/>
                    </a:cubicBezTo>
                    <a:cubicBezTo>
                      <a:pt x="6" y="247"/>
                      <a:pt x="19" y="240"/>
                      <a:pt x="25" y="248"/>
                    </a:cubicBezTo>
                    <a:cubicBezTo>
                      <a:pt x="29" y="254"/>
                      <a:pt x="38" y="266"/>
                      <a:pt x="47" y="266"/>
                    </a:cubicBezTo>
                    <a:cubicBezTo>
                      <a:pt x="53" y="266"/>
                      <a:pt x="53" y="257"/>
                      <a:pt x="59" y="255"/>
                    </a:cubicBezTo>
                    <a:cubicBezTo>
                      <a:pt x="62" y="254"/>
                      <a:pt x="64" y="255"/>
                      <a:pt x="67" y="253"/>
                    </a:cubicBezTo>
                    <a:cubicBezTo>
                      <a:pt x="81" y="266"/>
                      <a:pt x="87" y="271"/>
                      <a:pt x="99" y="288"/>
                    </a:cubicBezTo>
                    <a:cubicBezTo>
                      <a:pt x="100" y="290"/>
                      <a:pt x="103" y="291"/>
                      <a:pt x="105" y="295"/>
                    </a:cubicBezTo>
                    <a:cubicBezTo>
                      <a:pt x="106" y="300"/>
                      <a:pt x="108" y="306"/>
                      <a:pt x="113" y="311"/>
                    </a:cubicBezTo>
                    <a:cubicBezTo>
                      <a:pt x="116" y="314"/>
                      <a:pt x="121" y="313"/>
                      <a:pt x="124" y="316"/>
                    </a:cubicBezTo>
                    <a:cubicBezTo>
                      <a:pt x="128" y="320"/>
                      <a:pt x="135" y="322"/>
                      <a:pt x="135" y="332"/>
                    </a:cubicBezTo>
                    <a:cubicBezTo>
                      <a:pt x="135" y="336"/>
                      <a:pt x="129" y="337"/>
                      <a:pt x="129" y="340"/>
                    </a:cubicBezTo>
                    <a:cubicBezTo>
                      <a:pt x="129" y="343"/>
                      <a:pt x="132" y="344"/>
                      <a:pt x="132" y="347"/>
                    </a:cubicBezTo>
                    <a:cubicBezTo>
                      <a:pt x="132" y="352"/>
                      <a:pt x="130" y="364"/>
                      <a:pt x="136" y="366"/>
                    </a:cubicBezTo>
                    <a:cubicBezTo>
                      <a:pt x="140" y="367"/>
                      <a:pt x="143" y="367"/>
                      <a:pt x="146" y="370"/>
                    </a:cubicBezTo>
                    <a:cubicBezTo>
                      <a:pt x="150" y="373"/>
                      <a:pt x="145" y="379"/>
                      <a:pt x="150" y="383"/>
                    </a:cubicBezTo>
                    <a:cubicBezTo>
                      <a:pt x="150" y="383"/>
                      <a:pt x="162" y="390"/>
                      <a:pt x="162" y="391"/>
                    </a:cubicBezTo>
                    <a:cubicBezTo>
                      <a:pt x="165" y="401"/>
                      <a:pt x="166" y="413"/>
                      <a:pt x="181" y="413"/>
                    </a:cubicBezTo>
                    <a:cubicBezTo>
                      <a:pt x="183" y="422"/>
                      <a:pt x="199" y="416"/>
                      <a:pt x="202" y="428"/>
                    </a:cubicBezTo>
                    <a:cubicBezTo>
                      <a:pt x="204" y="432"/>
                      <a:pt x="215" y="433"/>
                      <a:pt x="219" y="437"/>
                    </a:cubicBezTo>
                    <a:cubicBezTo>
                      <a:pt x="220" y="438"/>
                      <a:pt x="222" y="439"/>
                      <a:pt x="224" y="440"/>
                    </a:cubicBezTo>
                    <a:cubicBezTo>
                      <a:pt x="224" y="440"/>
                      <a:pt x="224" y="440"/>
                      <a:pt x="224" y="440"/>
                    </a:cubicBezTo>
                    <a:cubicBezTo>
                      <a:pt x="577" y="440"/>
                      <a:pt x="577" y="440"/>
                      <a:pt x="577" y="440"/>
                    </a:cubicBezTo>
                    <a:cubicBezTo>
                      <a:pt x="577" y="435"/>
                      <a:pt x="577" y="435"/>
                      <a:pt x="577" y="435"/>
                    </a:cubicBezTo>
                    <a:cubicBezTo>
                      <a:pt x="583" y="439"/>
                      <a:pt x="582" y="443"/>
                      <a:pt x="588" y="446"/>
                    </a:cubicBezTo>
                    <a:cubicBezTo>
                      <a:pt x="610" y="446"/>
                      <a:pt x="610" y="446"/>
                      <a:pt x="610" y="446"/>
                    </a:cubicBezTo>
                    <a:cubicBezTo>
                      <a:pt x="619" y="455"/>
                      <a:pt x="630" y="455"/>
                      <a:pt x="647" y="455"/>
                    </a:cubicBezTo>
                    <a:cubicBezTo>
                      <a:pt x="652" y="453"/>
                      <a:pt x="653" y="455"/>
                      <a:pt x="658" y="452"/>
                    </a:cubicBezTo>
                    <a:cubicBezTo>
                      <a:pt x="662" y="450"/>
                      <a:pt x="661" y="443"/>
                      <a:pt x="665" y="443"/>
                    </a:cubicBezTo>
                    <a:cubicBezTo>
                      <a:pt x="670" y="443"/>
                      <a:pt x="674" y="451"/>
                      <a:pt x="676" y="453"/>
                    </a:cubicBezTo>
                    <a:cubicBezTo>
                      <a:pt x="677" y="451"/>
                      <a:pt x="676" y="448"/>
                      <a:pt x="676" y="447"/>
                    </a:cubicBezTo>
                    <a:cubicBezTo>
                      <a:pt x="677" y="447"/>
                      <a:pt x="678" y="447"/>
                      <a:pt x="680" y="447"/>
                    </a:cubicBezTo>
                    <a:cubicBezTo>
                      <a:pt x="682" y="447"/>
                      <a:pt x="701" y="462"/>
                      <a:pt x="702" y="463"/>
                    </a:cubicBezTo>
                    <a:cubicBezTo>
                      <a:pt x="704" y="469"/>
                      <a:pt x="702" y="473"/>
                      <a:pt x="705" y="477"/>
                    </a:cubicBezTo>
                    <a:cubicBezTo>
                      <a:pt x="715" y="487"/>
                      <a:pt x="729" y="485"/>
                      <a:pt x="740" y="492"/>
                    </a:cubicBezTo>
                    <a:cubicBezTo>
                      <a:pt x="752" y="492"/>
                      <a:pt x="752" y="492"/>
                      <a:pt x="752" y="492"/>
                    </a:cubicBezTo>
                    <a:cubicBezTo>
                      <a:pt x="757" y="495"/>
                      <a:pt x="763" y="500"/>
                      <a:pt x="763" y="506"/>
                    </a:cubicBezTo>
                    <a:cubicBezTo>
                      <a:pt x="763" y="509"/>
                      <a:pt x="762" y="512"/>
                      <a:pt x="759" y="512"/>
                    </a:cubicBezTo>
                    <a:cubicBezTo>
                      <a:pt x="754" y="512"/>
                      <a:pt x="748" y="506"/>
                      <a:pt x="747" y="504"/>
                    </a:cubicBezTo>
                    <a:cubicBezTo>
                      <a:pt x="745" y="511"/>
                      <a:pt x="741" y="532"/>
                      <a:pt x="735" y="532"/>
                    </a:cubicBezTo>
                    <a:cubicBezTo>
                      <a:pt x="730" y="538"/>
                      <a:pt x="725" y="541"/>
                      <a:pt x="725" y="547"/>
                    </a:cubicBezTo>
                    <a:cubicBezTo>
                      <a:pt x="726" y="549"/>
                      <a:pt x="729" y="553"/>
                      <a:pt x="732" y="553"/>
                    </a:cubicBezTo>
                    <a:cubicBezTo>
                      <a:pt x="736" y="553"/>
                      <a:pt x="736" y="550"/>
                      <a:pt x="738" y="548"/>
                    </a:cubicBezTo>
                    <a:cubicBezTo>
                      <a:pt x="742" y="544"/>
                      <a:pt x="748" y="545"/>
                      <a:pt x="755" y="545"/>
                    </a:cubicBezTo>
                    <a:cubicBezTo>
                      <a:pt x="760" y="545"/>
                      <a:pt x="763" y="548"/>
                      <a:pt x="765" y="546"/>
                    </a:cubicBezTo>
                    <a:cubicBezTo>
                      <a:pt x="768" y="545"/>
                      <a:pt x="770" y="544"/>
                      <a:pt x="772" y="543"/>
                    </a:cubicBezTo>
                    <a:cubicBezTo>
                      <a:pt x="772" y="540"/>
                      <a:pt x="771" y="538"/>
                      <a:pt x="770" y="536"/>
                    </a:cubicBezTo>
                    <a:cubicBezTo>
                      <a:pt x="769" y="534"/>
                      <a:pt x="767" y="533"/>
                      <a:pt x="767" y="531"/>
                    </a:cubicBezTo>
                    <a:cubicBezTo>
                      <a:pt x="767" y="529"/>
                      <a:pt x="771" y="528"/>
                      <a:pt x="773" y="528"/>
                    </a:cubicBezTo>
                    <a:cubicBezTo>
                      <a:pt x="782" y="525"/>
                      <a:pt x="803" y="519"/>
                      <a:pt x="814" y="519"/>
                    </a:cubicBezTo>
                    <a:cubicBezTo>
                      <a:pt x="815" y="519"/>
                      <a:pt x="831" y="503"/>
                      <a:pt x="834" y="501"/>
                    </a:cubicBezTo>
                    <a:cubicBezTo>
                      <a:pt x="836" y="499"/>
                      <a:pt x="847" y="500"/>
                      <a:pt x="857" y="500"/>
                    </a:cubicBezTo>
                    <a:cubicBezTo>
                      <a:pt x="861" y="500"/>
                      <a:pt x="864" y="500"/>
                      <a:pt x="868" y="500"/>
                    </a:cubicBezTo>
                    <a:cubicBezTo>
                      <a:pt x="872" y="500"/>
                      <a:pt x="876" y="498"/>
                      <a:pt x="879" y="498"/>
                    </a:cubicBezTo>
                    <a:cubicBezTo>
                      <a:pt x="884" y="497"/>
                      <a:pt x="882" y="496"/>
                      <a:pt x="884" y="494"/>
                    </a:cubicBezTo>
                    <a:cubicBezTo>
                      <a:pt x="892" y="486"/>
                      <a:pt x="892" y="471"/>
                      <a:pt x="903" y="463"/>
                    </a:cubicBezTo>
                    <a:cubicBezTo>
                      <a:pt x="908" y="470"/>
                      <a:pt x="916" y="460"/>
                      <a:pt x="920" y="467"/>
                    </a:cubicBezTo>
                    <a:cubicBezTo>
                      <a:pt x="926" y="478"/>
                      <a:pt x="922" y="494"/>
                      <a:pt x="928" y="505"/>
                    </a:cubicBezTo>
                    <a:lnTo>
                      <a:pt x="928" y="503"/>
                    </a:ln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6" name="Freeform 51">
                <a:extLst>
                  <a:ext uri="{FF2B5EF4-FFF2-40B4-BE49-F238E27FC236}">
                    <a16:creationId xmlns:a16="http://schemas.microsoft.com/office/drawing/2014/main" id="{8CED349F-9EB1-413E-8954-1711F5F44222}"/>
                  </a:ext>
                </a:extLst>
              </p:cNvPr>
              <p:cNvSpPr>
                <a:spLocks/>
              </p:cNvSpPr>
              <p:nvPr/>
            </p:nvSpPr>
            <p:spPr bwMode="auto">
              <a:xfrm>
                <a:off x="1585913" y="1417638"/>
                <a:ext cx="623888" cy="457200"/>
              </a:xfrm>
              <a:custGeom>
                <a:avLst/>
                <a:gdLst/>
                <a:ahLst/>
                <a:cxnLst>
                  <a:cxn ang="0">
                    <a:pos x="334" y="228"/>
                  </a:cxn>
                  <a:cxn ang="0">
                    <a:pos x="381" y="252"/>
                  </a:cxn>
                  <a:cxn ang="0">
                    <a:pos x="401" y="239"/>
                  </a:cxn>
                  <a:cxn ang="0">
                    <a:pos x="439" y="281"/>
                  </a:cxn>
                  <a:cxn ang="0">
                    <a:pos x="458" y="302"/>
                  </a:cxn>
                  <a:cxn ang="0">
                    <a:pos x="463" y="326"/>
                  </a:cxn>
                  <a:cxn ang="0">
                    <a:pos x="440" y="314"/>
                  </a:cxn>
                  <a:cxn ang="0">
                    <a:pos x="427" y="300"/>
                  </a:cxn>
                  <a:cxn ang="0">
                    <a:pos x="426" y="286"/>
                  </a:cxn>
                  <a:cxn ang="0">
                    <a:pos x="414" y="286"/>
                  </a:cxn>
                  <a:cxn ang="0">
                    <a:pos x="412" y="270"/>
                  </a:cxn>
                  <a:cxn ang="0">
                    <a:pos x="390" y="261"/>
                  </a:cxn>
                  <a:cxn ang="0">
                    <a:pos x="363" y="252"/>
                  </a:cxn>
                  <a:cxn ang="0">
                    <a:pos x="299" y="236"/>
                  </a:cxn>
                  <a:cxn ang="0">
                    <a:pos x="240" y="221"/>
                  </a:cxn>
                  <a:cxn ang="0">
                    <a:pos x="200" y="252"/>
                  </a:cxn>
                  <a:cxn ang="0">
                    <a:pos x="199" y="245"/>
                  </a:cxn>
                  <a:cxn ang="0">
                    <a:pos x="218" y="219"/>
                  </a:cxn>
                  <a:cxn ang="0">
                    <a:pos x="213" y="214"/>
                  </a:cxn>
                  <a:cxn ang="0">
                    <a:pos x="173" y="260"/>
                  </a:cxn>
                  <a:cxn ang="0">
                    <a:pos x="143" y="288"/>
                  </a:cxn>
                  <a:cxn ang="0">
                    <a:pos x="79" y="322"/>
                  </a:cxn>
                  <a:cxn ang="0">
                    <a:pos x="57" y="328"/>
                  </a:cxn>
                  <a:cxn ang="0">
                    <a:pos x="92" y="307"/>
                  </a:cxn>
                  <a:cxn ang="0">
                    <a:pos x="148" y="256"/>
                  </a:cxn>
                  <a:cxn ang="0">
                    <a:pos x="125" y="262"/>
                  </a:cxn>
                  <a:cxn ang="0">
                    <a:pos x="110" y="266"/>
                  </a:cxn>
                  <a:cxn ang="0">
                    <a:pos x="88" y="261"/>
                  </a:cxn>
                  <a:cxn ang="0">
                    <a:pos x="76" y="264"/>
                  </a:cxn>
                  <a:cxn ang="0">
                    <a:pos x="72" y="244"/>
                  </a:cxn>
                  <a:cxn ang="0">
                    <a:pos x="60" y="245"/>
                  </a:cxn>
                  <a:cxn ang="0">
                    <a:pos x="37" y="224"/>
                  </a:cxn>
                  <a:cxn ang="0">
                    <a:pos x="52" y="180"/>
                  </a:cxn>
                  <a:cxn ang="0">
                    <a:pos x="79" y="152"/>
                  </a:cxn>
                  <a:cxn ang="0">
                    <a:pos x="85" y="145"/>
                  </a:cxn>
                  <a:cxn ang="0">
                    <a:pos x="60" y="153"/>
                  </a:cxn>
                  <a:cxn ang="0">
                    <a:pos x="18" y="150"/>
                  </a:cxn>
                  <a:cxn ang="0">
                    <a:pos x="13" y="133"/>
                  </a:cxn>
                  <a:cxn ang="0">
                    <a:pos x="40" y="106"/>
                  </a:cxn>
                  <a:cxn ang="0">
                    <a:pos x="64" y="116"/>
                  </a:cxn>
                  <a:cxn ang="0">
                    <a:pos x="50" y="95"/>
                  </a:cxn>
                  <a:cxn ang="0">
                    <a:pos x="13" y="68"/>
                  </a:cxn>
                  <a:cxn ang="0">
                    <a:pos x="44" y="56"/>
                  </a:cxn>
                  <a:cxn ang="0">
                    <a:pos x="117" y="13"/>
                  </a:cxn>
                  <a:cxn ang="0">
                    <a:pos x="150" y="7"/>
                  </a:cxn>
                  <a:cxn ang="0">
                    <a:pos x="157" y="7"/>
                  </a:cxn>
                  <a:cxn ang="0">
                    <a:pos x="189" y="11"/>
                  </a:cxn>
                  <a:cxn ang="0">
                    <a:pos x="236" y="20"/>
                  </a:cxn>
                  <a:cxn ang="0">
                    <a:pos x="307" y="28"/>
                  </a:cxn>
                  <a:cxn ang="0">
                    <a:pos x="334" y="36"/>
                  </a:cxn>
                </a:cxnLst>
                <a:rect l="0" t="0" r="r" b="b"/>
                <a:pathLst>
                  <a:path w="469" h="343">
                    <a:moveTo>
                      <a:pt x="334" y="37"/>
                    </a:moveTo>
                    <a:cubicBezTo>
                      <a:pt x="334" y="228"/>
                      <a:pt x="334" y="228"/>
                      <a:pt x="334" y="228"/>
                    </a:cubicBezTo>
                    <a:cubicBezTo>
                      <a:pt x="340" y="233"/>
                      <a:pt x="353" y="226"/>
                      <a:pt x="359" y="234"/>
                    </a:cubicBezTo>
                    <a:cubicBezTo>
                      <a:pt x="363" y="240"/>
                      <a:pt x="372" y="252"/>
                      <a:pt x="381" y="252"/>
                    </a:cubicBezTo>
                    <a:cubicBezTo>
                      <a:pt x="387" y="252"/>
                      <a:pt x="387" y="243"/>
                      <a:pt x="393" y="241"/>
                    </a:cubicBezTo>
                    <a:cubicBezTo>
                      <a:pt x="396" y="240"/>
                      <a:pt x="398" y="241"/>
                      <a:pt x="401" y="239"/>
                    </a:cubicBezTo>
                    <a:cubicBezTo>
                      <a:pt x="415" y="252"/>
                      <a:pt x="421" y="257"/>
                      <a:pt x="433" y="274"/>
                    </a:cubicBezTo>
                    <a:cubicBezTo>
                      <a:pt x="434" y="276"/>
                      <a:pt x="437" y="277"/>
                      <a:pt x="439" y="281"/>
                    </a:cubicBezTo>
                    <a:cubicBezTo>
                      <a:pt x="440" y="286"/>
                      <a:pt x="442" y="292"/>
                      <a:pt x="447" y="297"/>
                    </a:cubicBezTo>
                    <a:cubicBezTo>
                      <a:pt x="450" y="300"/>
                      <a:pt x="455" y="299"/>
                      <a:pt x="458" y="302"/>
                    </a:cubicBezTo>
                    <a:cubicBezTo>
                      <a:pt x="462" y="306"/>
                      <a:pt x="469" y="308"/>
                      <a:pt x="469" y="318"/>
                    </a:cubicBezTo>
                    <a:cubicBezTo>
                      <a:pt x="469" y="322"/>
                      <a:pt x="463" y="323"/>
                      <a:pt x="463" y="326"/>
                    </a:cubicBezTo>
                    <a:cubicBezTo>
                      <a:pt x="461" y="326"/>
                      <a:pt x="461" y="327"/>
                      <a:pt x="459" y="327"/>
                    </a:cubicBezTo>
                    <a:cubicBezTo>
                      <a:pt x="451" y="327"/>
                      <a:pt x="440" y="318"/>
                      <a:pt x="440" y="314"/>
                    </a:cubicBezTo>
                    <a:cubicBezTo>
                      <a:pt x="440" y="310"/>
                      <a:pt x="440" y="311"/>
                      <a:pt x="440" y="307"/>
                    </a:cubicBezTo>
                    <a:cubicBezTo>
                      <a:pt x="440" y="300"/>
                      <a:pt x="435" y="300"/>
                      <a:pt x="427" y="300"/>
                    </a:cubicBezTo>
                    <a:cubicBezTo>
                      <a:pt x="421" y="300"/>
                      <a:pt x="419" y="296"/>
                      <a:pt x="419" y="294"/>
                    </a:cubicBezTo>
                    <a:cubicBezTo>
                      <a:pt x="419" y="290"/>
                      <a:pt x="426" y="290"/>
                      <a:pt x="426" y="286"/>
                    </a:cubicBezTo>
                    <a:cubicBezTo>
                      <a:pt x="426" y="283"/>
                      <a:pt x="426" y="281"/>
                      <a:pt x="426" y="281"/>
                    </a:cubicBezTo>
                    <a:cubicBezTo>
                      <a:pt x="417" y="281"/>
                      <a:pt x="420" y="286"/>
                      <a:pt x="414" y="286"/>
                    </a:cubicBezTo>
                    <a:cubicBezTo>
                      <a:pt x="412" y="286"/>
                      <a:pt x="407" y="282"/>
                      <a:pt x="407" y="280"/>
                    </a:cubicBezTo>
                    <a:cubicBezTo>
                      <a:pt x="407" y="274"/>
                      <a:pt x="410" y="273"/>
                      <a:pt x="412" y="270"/>
                    </a:cubicBezTo>
                    <a:cubicBezTo>
                      <a:pt x="409" y="268"/>
                      <a:pt x="405" y="264"/>
                      <a:pt x="404" y="267"/>
                    </a:cubicBezTo>
                    <a:cubicBezTo>
                      <a:pt x="397" y="267"/>
                      <a:pt x="394" y="264"/>
                      <a:pt x="390" y="261"/>
                    </a:cubicBezTo>
                    <a:cubicBezTo>
                      <a:pt x="389" y="264"/>
                      <a:pt x="387" y="269"/>
                      <a:pt x="384" y="269"/>
                    </a:cubicBezTo>
                    <a:cubicBezTo>
                      <a:pt x="375" y="269"/>
                      <a:pt x="368" y="256"/>
                      <a:pt x="363" y="252"/>
                    </a:cubicBezTo>
                    <a:cubicBezTo>
                      <a:pt x="352" y="243"/>
                      <a:pt x="337" y="244"/>
                      <a:pt x="323" y="236"/>
                    </a:cubicBezTo>
                    <a:cubicBezTo>
                      <a:pt x="299" y="236"/>
                      <a:pt x="299" y="236"/>
                      <a:pt x="299" y="236"/>
                    </a:cubicBezTo>
                    <a:cubicBezTo>
                      <a:pt x="285" y="232"/>
                      <a:pt x="265" y="230"/>
                      <a:pt x="258" y="214"/>
                    </a:cubicBezTo>
                    <a:cubicBezTo>
                      <a:pt x="252" y="217"/>
                      <a:pt x="244" y="219"/>
                      <a:pt x="240" y="221"/>
                    </a:cubicBezTo>
                    <a:cubicBezTo>
                      <a:pt x="241" y="224"/>
                      <a:pt x="242" y="225"/>
                      <a:pt x="244" y="227"/>
                    </a:cubicBezTo>
                    <a:cubicBezTo>
                      <a:pt x="238" y="236"/>
                      <a:pt x="210" y="252"/>
                      <a:pt x="200" y="252"/>
                    </a:cubicBezTo>
                    <a:cubicBezTo>
                      <a:pt x="198" y="252"/>
                      <a:pt x="195" y="251"/>
                      <a:pt x="195" y="249"/>
                    </a:cubicBezTo>
                    <a:cubicBezTo>
                      <a:pt x="195" y="246"/>
                      <a:pt x="198" y="246"/>
                      <a:pt x="199" y="245"/>
                    </a:cubicBezTo>
                    <a:cubicBezTo>
                      <a:pt x="197" y="242"/>
                      <a:pt x="199" y="242"/>
                      <a:pt x="199" y="240"/>
                    </a:cubicBezTo>
                    <a:cubicBezTo>
                      <a:pt x="199" y="230"/>
                      <a:pt x="205" y="223"/>
                      <a:pt x="218" y="219"/>
                    </a:cubicBezTo>
                    <a:cubicBezTo>
                      <a:pt x="218" y="217"/>
                      <a:pt x="218" y="216"/>
                      <a:pt x="218" y="214"/>
                    </a:cubicBezTo>
                    <a:cubicBezTo>
                      <a:pt x="214" y="214"/>
                      <a:pt x="215" y="214"/>
                      <a:pt x="213" y="214"/>
                    </a:cubicBezTo>
                    <a:cubicBezTo>
                      <a:pt x="203" y="214"/>
                      <a:pt x="173" y="239"/>
                      <a:pt x="173" y="253"/>
                    </a:cubicBezTo>
                    <a:cubicBezTo>
                      <a:pt x="173" y="255"/>
                      <a:pt x="173" y="258"/>
                      <a:pt x="173" y="260"/>
                    </a:cubicBezTo>
                    <a:cubicBezTo>
                      <a:pt x="173" y="270"/>
                      <a:pt x="164" y="273"/>
                      <a:pt x="154" y="277"/>
                    </a:cubicBezTo>
                    <a:cubicBezTo>
                      <a:pt x="148" y="280"/>
                      <a:pt x="146" y="284"/>
                      <a:pt x="143" y="288"/>
                    </a:cubicBezTo>
                    <a:cubicBezTo>
                      <a:pt x="136" y="297"/>
                      <a:pt x="121" y="301"/>
                      <a:pt x="114" y="308"/>
                    </a:cubicBezTo>
                    <a:cubicBezTo>
                      <a:pt x="107" y="315"/>
                      <a:pt x="91" y="320"/>
                      <a:pt x="79" y="322"/>
                    </a:cubicBezTo>
                    <a:cubicBezTo>
                      <a:pt x="63" y="324"/>
                      <a:pt x="54" y="343"/>
                      <a:pt x="35" y="337"/>
                    </a:cubicBezTo>
                    <a:cubicBezTo>
                      <a:pt x="41" y="329"/>
                      <a:pt x="49" y="333"/>
                      <a:pt x="57" y="328"/>
                    </a:cubicBezTo>
                    <a:cubicBezTo>
                      <a:pt x="62" y="325"/>
                      <a:pt x="66" y="316"/>
                      <a:pt x="71" y="314"/>
                    </a:cubicBezTo>
                    <a:cubicBezTo>
                      <a:pt x="78" y="309"/>
                      <a:pt x="87" y="314"/>
                      <a:pt x="92" y="307"/>
                    </a:cubicBezTo>
                    <a:cubicBezTo>
                      <a:pt x="99" y="297"/>
                      <a:pt x="117" y="290"/>
                      <a:pt x="127" y="283"/>
                    </a:cubicBezTo>
                    <a:cubicBezTo>
                      <a:pt x="137" y="276"/>
                      <a:pt x="137" y="263"/>
                      <a:pt x="148" y="256"/>
                    </a:cubicBezTo>
                    <a:cubicBezTo>
                      <a:pt x="141" y="256"/>
                      <a:pt x="141" y="256"/>
                      <a:pt x="141" y="256"/>
                    </a:cubicBezTo>
                    <a:cubicBezTo>
                      <a:pt x="135" y="259"/>
                      <a:pt x="132" y="262"/>
                      <a:pt x="125" y="262"/>
                    </a:cubicBezTo>
                    <a:cubicBezTo>
                      <a:pt x="120" y="262"/>
                      <a:pt x="117" y="260"/>
                      <a:pt x="113" y="258"/>
                    </a:cubicBezTo>
                    <a:cubicBezTo>
                      <a:pt x="112" y="262"/>
                      <a:pt x="110" y="263"/>
                      <a:pt x="110" y="266"/>
                    </a:cubicBezTo>
                    <a:cubicBezTo>
                      <a:pt x="99" y="262"/>
                      <a:pt x="96" y="260"/>
                      <a:pt x="89" y="254"/>
                    </a:cubicBezTo>
                    <a:cubicBezTo>
                      <a:pt x="88" y="257"/>
                      <a:pt x="88" y="259"/>
                      <a:pt x="88" y="261"/>
                    </a:cubicBezTo>
                    <a:cubicBezTo>
                      <a:pt x="84" y="261"/>
                      <a:pt x="85" y="261"/>
                      <a:pt x="83" y="261"/>
                    </a:cubicBezTo>
                    <a:cubicBezTo>
                      <a:pt x="80" y="261"/>
                      <a:pt x="78" y="264"/>
                      <a:pt x="76" y="264"/>
                    </a:cubicBezTo>
                    <a:cubicBezTo>
                      <a:pt x="74" y="264"/>
                      <a:pt x="72" y="257"/>
                      <a:pt x="72" y="253"/>
                    </a:cubicBezTo>
                    <a:cubicBezTo>
                      <a:pt x="72" y="248"/>
                      <a:pt x="72" y="248"/>
                      <a:pt x="72" y="244"/>
                    </a:cubicBezTo>
                    <a:cubicBezTo>
                      <a:pt x="72" y="243"/>
                      <a:pt x="72" y="238"/>
                      <a:pt x="68" y="238"/>
                    </a:cubicBezTo>
                    <a:cubicBezTo>
                      <a:pt x="65" y="238"/>
                      <a:pt x="61" y="245"/>
                      <a:pt x="60" y="245"/>
                    </a:cubicBezTo>
                    <a:cubicBezTo>
                      <a:pt x="54" y="245"/>
                      <a:pt x="33" y="229"/>
                      <a:pt x="30" y="225"/>
                    </a:cubicBezTo>
                    <a:cubicBezTo>
                      <a:pt x="32" y="225"/>
                      <a:pt x="35" y="224"/>
                      <a:pt x="37" y="224"/>
                    </a:cubicBezTo>
                    <a:cubicBezTo>
                      <a:pt x="33" y="214"/>
                      <a:pt x="19" y="212"/>
                      <a:pt x="19" y="205"/>
                    </a:cubicBezTo>
                    <a:cubicBezTo>
                      <a:pt x="19" y="191"/>
                      <a:pt x="43" y="180"/>
                      <a:pt x="52" y="180"/>
                    </a:cubicBezTo>
                    <a:cubicBezTo>
                      <a:pt x="56" y="180"/>
                      <a:pt x="86" y="169"/>
                      <a:pt x="86" y="163"/>
                    </a:cubicBezTo>
                    <a:cubicBezTo>
                      <a:pt x="86" y="160"/>
                      <a:pt x="79" y="153"/>
                      <a:pt x="79" y="152"/>
                    </a:cubicBezTo>
                    <a:cubicBezTo>
                      <a:pt x="83" y="150"/>
                      <a:pt x="82" y="150"/>
                      <a:pt x="85" y="152"/>
                    </a:cubicBezTo>
                    <a:cubicBezTo>
                      <a:pt x="85" y="145"/>
                      <a:pt x="85" y="145"/>
                      <a:pt x="85" y="145"/>
                    </a:cubicBezTo>
                    <a:cubicBezTo>
                      <a:pt x="81" y="145"/>
                      <a:pt x="81" y="145"/>
                      <a:pt x="79" y="145"/>
                    </a:cubicBezTo>
                    <a:cubicBezTo>
                      <a:pt x="72" y="145"/>
                      <a:pt x="69" y="153"/>
                      <a:pt x="60" y="153"/>
                    </a:cubicBezTo>
                    <a:cubicBezTo>
                      <a:pt x="51" y="153"/>
                      <a:pt x="48" y="148"/>
                      <a:pt x="41" y="150"/>
                    </a:cubicBezTo>
                    <a:cubicBezTo>
                      <a:pt x="32" y="150"/>
                      <a:pt x="21" y="150"/>
                      <a:pt x="18" y="150"/>
                    </a:cubicBezTo>
                    <a:cubicBezTo>
                      <a:pt x="17" y="143"/>
                      <a:pt x="12" y="141"/>
                      <a:pt x="12" y="137"/>
                    </a:cubicBezTo>
                    <a:cubicBezTo>
                      <a:pt x="12" y="136"/>
                      <a:pt x="13" y="134"/>
                      <a:pt x="13" y="133"/>
                    </a:cubicBezTo>
                    <a:cubicBezTo>
                      <a:pt x="6" y="133"/>
                      <a:pt x="2" y="130"/>
                      <a:pt x="0" y="126"/>
                    </a:cubicBezTo>
                    <a:cubicBezTo>
                      <a:pt x="11" y="119"/>
                      <a:pt x="29" y="113"/>
                      <a:pt x="40" y="106"/>
                    </a:cubicBezTo>
                    <a:cubicBezTo>
                      <a:pt x="48" y="106"/>
                      <a:pt x="48" y="106"/>
                      <a:pt x="48" y="106"/>
                    </a:cubicBezTo>
                    <a:cubicBezTo>
                      <a:pt x="48" y="120"/>
                      <a:pt x="55" y="116"/>
                      <a:pt x="64" y="116"/>
                    </a:cubicBezTo>
                    <a:cubicBezTo>
                      <a:pt x="70" y="116"/>
                      <a:pt x="71" y="118"/>
                      <a:pt x="76" y="116"/>
                    </a:cubicBezTo>
                    <a:cubicBezTo>
                      <a:pt x="72" y="102"/>
                      <a:pt x="63" y="101"/>
                      <a:pt x="50" y="95"/>
                    </a:cubicBezTo>
                    <a:cubicBezTo>
                      <a:pt x="46" y="94"/>
                      <a:pt x="41" y="80"/>
                      <a:pt x="37" y="78"/>
                    </a:cubicBezTo>
                    <a:cubicBezTo>
                      <a:pt x="31" y="75"/>
                      <a:pt x="13" y="71"/>
                      <a:pt x="13" y="68"/>
                    </a:cubicBezTo>
                    <a:cubicBezTo>
                      <a:pt x="13" y="68"/>
                      <a:pt x="20" y="57"/>
                      <a:pt x="20" y="56"/>
                    </a:cubicBezTo>
                    <a:cubicBezTo>
                      <a:pt x="44" y="56"/>
                      <a:pt x="44" y="56"/>
                      <a:pt x="44" y="56"/>
                    </a:cubicBezTo>
                    <a:cubicBezTo>
                      <a:pt x="57" y="38"/>
                      <a:pt x="77" y="21"/>
                      <a:pt x="101" y="14"/>
                    </a:cubicBezTo>
                    <a:cubicBezTo>
                      <a:pt x="107" y="12"/>
                      <a:pt x="111" y="15"/>
                      <a:pt x="117" y="13"/>
                    </a:cubicBezTo>
                    <a:cubicBezTo>
                      <a:pt x="124" y="10"/>
                      <a:pt x="128" y="0"/>
                      <a:pt x="136" y="0"/>
                    </a:cubicBezTo>
                    <a:cubicBezTo>
                      <a:pt x="142" y="0"/>
                      <a:pt x="144" y="5"/>
                      <a:pt x="150" y="7"/>
                    </a:cubicBezTo>
                    <a:cubicBezTo>
                      <a:pt x="147" y="10"/>
                      <a:pt x="147" y="11"/>
                      <a:pt x="146" y="13"/>
                    </a:cubicBezTo>
                    <a:cubicBezTo>
                      <a:pt x="150" y="14"/>
                      <a:pt x="154" y="11"/>
                      <a:pt x="157" y="7"/>
                    </a:cubicBezTo>
                    <a:cubicBezTo>
                      <a:pt x="162" y="9"/>
                      <a:pt x="163" y="10"/>
                      <a:pt x="167" y="11"/>
                    </a:cubicBezTo>
                    <a:cubicBezTo>
                      <a:pt x="189" y="11"/>
                      <a:pt x="189" y="11"/>
                      <a:pt x="189" y="11"/>
                    </a:cubicBezTo>
                    <a:cubicBezTo>
                      <a:pt x="194" y="15"/>
                      <a:pt x="196" y="17"/>
                      <a:pt x="202" y="20"/>
                    </a:cubicBezTo>
                    <a:cubicBezTo>
                      <a:pt x="236" y="20"/>
                      <a:pt x="236" y="20"/>
                      <a:pt x="236" y="20"/>
                    </a:cubicBezTo>
                    <a:cubicBezTo>
                      <a:pt x="245" y="29"/>
                      <a:pt x="272" y="31"/>
                      <a:pt x="286" y="31"/>
                    </a:cubicBezTo>
                    <a:cubicBezTo>
                      <a:pt x="294" y="31"/>
                      <a:pt x="299" y="28"/>
                      <a:pt x="307" y="28"/>
                    </a:cubicBezTo>
                    <a:cubicBezTo>
                      <a:pt x="319" y="28"/>
                      <a:pt x="323" y="34"/>
                      <a:pt x="334" y="37"/>
                    </a:cubicBezTo>
                    <a:cubicBezTo>
                      <a:pt x="334" y="36"/>
                      <a:pt x="334" y="36"/>
                      <a:pt x="334" y="36"/>
                    </a:cubicBezTo>
                    <a:lnTo>
                      <a:pt x="334" y="37"/>
                    </a:ln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7" name="Freeform 52">
                <a:extLst>
                  <a:ext uri="{FF2B5EF4-FFF2-40B4-BE49-F238E27FC236}">
                    <a16:creationId xmlns:a16="http://schemas.microsoft.com/office/drawing/2014/main" id="{0BA5FE14-8B9D-4FEC-84DC-8BF05ACFB0EF}"/>
                  </a:ext>
                </a:extLst>
              </p:cNvPr>
              <p:cNvSpPr>
                <a:spLocks/>
              </p:cNvSpPr>
              <p:nvPr/>
            </p:nvSpPr>
            <p:spPr bwMode="auto">
              <a:xfrm>
                <a:off x="2149475" y="1820863"/>
                <a:ext cx="28575" cy="38100"/>
              </a:xfrm>
              <a:custGeom>
                <a:avLst/>
                <a:gdLst/>
                <a:ahLst/>
                <a:cxnLst>
                  <a:cxn ang="0">
                    <a:pos x="9" y="11"/>
                  </a:cxn>
                  <a:cxn ang="0">
                    <a:pos x="0" y="11"/>
                  </a:cxn>
                  <a:cxn ang="0">
                    <a:pos x="11" y="2"/>
                  </a:cxn>
                  <a:cxn ang="0">
                    <a:pos x="22" y="25"/>
                  </a:cxn>
                  <a:cxn ang="0">
                    <a:pos x="18" y="29"/>
                  </a:cxn>
                  <a:cxn ang="0">
                    <a:pos x="9" y="20"/>
                  </a:cxn>
                  <a:cxn ang="0">
                    <a:pos x="9" y="11"/>
                  </a:cxn>
                </a:cxnLst>
                <a:rect l="0" t="0" r="r" b="b"/>
                <a:pathLst>
                  <a:path w="22" h="29">
                    <a:moveTo>
                      <a:pt x="9" y="11"/>
                    </a:moveTo>
                    <a:cubicBezTo>
                      <a:pt x="2" y="9"/>
                      <a:pt x="5" y="7"/>
                      <a:pt x="0" y="11"/>
                    </a:cubicBezTo>
                    <a:cubicBezTo>
                      <a:pt x="0" y="0"/>
                      <a:pt x="2" y="0"/>
                      <a:pt x="11" y="2"/>
                    </a:cubicBezTo>
                    <a:cubicBezTo>
                      <a:pt x="10" y="14"/>
                      <a:pt x="22" y="15"/>
                      <a:pt x="22" y="25"/>
                    </a:cubicBezTo>
                    <a:cubicBezTo>
                      <a:pt x="22" y="28"/>
                      <a:pt x="20" y="29"/>
                      <a:pt x="18" y="29"/>
                    </a:cubicBezTo>
                    <a:cubicBezTo>
                      <a:pt x="14" y="29"/>
                      <a:pt x="9" y="20"/>
                      <a:pt x="9" y="20"/>
                    </a:cubicBezTo>
                    <a:cubicBezTo>
                      <a:pt x="9" y="16"/>
                      <a:pt x="8" y="13"/>
                      <a:pt x="9" y="11"/>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8" name="Freeform 53">
                <a:extLst>
                  <a:ext uri="{FF2B5EF4-FFF2-40B4-BE49-F238E27FC236}">
                    <a16:creationId xmlns:a16="http://schemas.microsoft.com/office/drawing/2014/main" id="{CAA3B3EB-FFAF-4485-AEA0-B8A708ABEA39}"/>
                  </a:ext>
                </a:extLst>
              </p:cNvPr>
              <p:cNvSpPr>
                <a:spLocks/>
              </p:cNvSpPr>
              <p:nvPr/>
            </p:nvSpPr>
            <p:spPr bwMode="auto">
              <a:xfrm>
                <a:off x="2105025" y="1776413"/>
                <a:ext cx="30163" cy="46038"/>
              </a:xfrm>
              <a:custGeom>
                <a:avLst/>
                <a:gdLst/>
                <a:ahLst/>
                <a:cxnLst>
                  <a:cxn ang="0">
                    <a:pos x="15" y="18"/>
                  </a:cxn>
                  <a:cxn ang="0">
                    <a:pos x="19" y="18"/>
                  </a:cxn>
                  <a:cxn ang="0">
                    <a:pos x="19" y="35"/>
                  </a:cxn>
                  <a:cxn ang="0">
                    <a:pos x="11" y="17"/>
                  </a:cxn>
                  <a:cxn ang="0">
                    <a:pos x="0" y="4"/>
                  </a:cxn>
                  <a:cxn ang="0">
                    <a:pos x="5" y="0"/>
                  </a:cxn>
                  <a:cxn ang="0">
                    <a:pos x="15" y="0"/>
                  </a:cxn>
                  <a:cxn ang="0">
                    <a:pos x="15" y="18"/>
                  </a:cxn>
                </a:cxnLst>
                <a:rect l="0" t="0" r="r" b="b"/>
                <a:pathLst>
                  <a:path w="23" h="35">
                    <a:moveTo>
                      <a:pt x="15" y="18"/>
                    </a:moveTo>
                    <a:cubicBezTo>
                      <a:pt x="15" y="19"/>
                      <a:pt x="19" y="19"/>
                      <a:pt x="19" y="18"/>
                    </a:cubicBezTo>
                    <a:cubicBezTo>
                      <a:pt x="19" y="24"/>
                      <a:pt x="23" y="30"/>
                      <a:pt x="19" y="35"/>
                    </a:cubicBezTo>
                    <a:cubicBezTo>
                      <a:pt x="13" y="30"/>
                      <a:pt x="11" y="24"/>
                      <a:pt x="11" y="17"/>
                    </a:cubicBezTo>
                    <a:cubicBezTo>
                      <a:pt x="5" y="16"/>
                      <a:pt x="0" y="11"/>
                      <a:pt x="0" y="4"/>
                    </a:cubicBezTo>
                    <a:cubicBezTo>
                      <a:pt x="0" y="1"/>
                      <a:pt x="3" y="0"/>
                      <a:pt x="5" y="0"/>
                    </a:cubicBezTo>
                    <a:cubicBezTo>
                      <a:pt x="13" y="0"/>
                      <a:pt x="9" y="3"/>
                      <a:pt x="15" y="0"/>
                    </a:cubicBezTo>
                    <a:cubicBezTo>
                      <a:pt x="15" y="11"/>
                      <a:pt x="13" y="11"/>
                      <a:pt x="15" y="18"/>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9" name="Freeform 54">
                <a:extLst>
                  <a:ext uri="{FF2B5EF4-FFF2-40B4-BE49-F238E27FC236}">
                    <a16:creationId xmlns:a16="http://schemas.microsoft.com/office/drawing/2014/main" id="{0A1E82A8-8906-4DD1-B7DC-CC5BA12B1ED8}"/>
                  </a:ext>
                </a:extLst>
              </p:cNvPr>
              <p:cNvSpPr>
                <a:spLocks/>
              </p:cNvSpPr>
              <p:nvPr/>
            </p:nvSpPr>
            <p:spPr bwMode="auto">
              <a:xfrm>
                <a:off x="2389188" y="1335088"/>
                <a:ext cx="307975" cy="161925"/>
              </a:xfrm>
              <a:custGeom>
                <a:avLst/>
                <a:gdLst/>
                <a:ahLst/>
                <a:cxnLst>
                  <a:cxn ang="0">
                    <a:pos x="214" y="96"/>
                  </a:cxn>
                  <a:cxn ang="0">
                    <a:pos x="209" y="100"/>
                  </a:cxn>
                  <a:cxn ang="0">
                    <a:pos x="215" y="103"/>
                  </a:cxn>
                  <a:cxn ang="0">
                    <a:pos x="220" y="110"/>
                  </a:cxn>
                  <a:cxn ang="0">
                    <a:pos x="195" y="118"/>
                  </a:cxn>
                  <a:cxn ang="0">
                    <a:pos x="158" y="104"/>
                  </a:cxn>
                  <a:cxn ang="0">
                    <a:pos x="147" y="112"/>
                  </a:cxn>
                  <a:cxn ang="0">
                    <a:pos x="115" y="121"/>
                  </a:cxn>
                  <a:cxn ang="0">
                    <a:pos x="75" y="121"/>
                  </a:cxn>
                  <a:cxn ang="0">
                    <a:pos x="68" y="110"/>
                  </a:cxn>
                  <a:cxn ang="0">
                    <a:pos x="43" y="108"/>
                  </a:cxn>
                  <a:cxn ang="0">
                    <a:pos x="23" y="92"/>
                  </a:cxn>
                  <a:cxn ang="0">
                    <a:pos x="65" y="82"/>
                  </a:cxn>
                  <a:cxn ang="0">
                    <a:pos x="80" y="81"/>
                  </a:cxn>
                  <a:cxn ang="0">
                    <a:pos x="69" y="77"/>
                  </a:cxn>
                  <a:cxn ang="0">
                    <a:pos x="45" y="77"/>
                  </a:cxn>
                  <a:cxn ang="0">
                    <a:pos x="12" y="69"/>
                  </a:cxn>
                  <a:cxn ang="0">
                    <a:pos x="29" y="60"/>
                  </a:cxn>
                  <a:cxn ang="0">
                    <a:pos x="14" y="59"/>
                  </a:cxn>
                  <a:cxn ang="0">
                    <a:pos x="0" y="51"/>
                  </a:cxn>
                  <a:cxn ang="0">
                    <a:pos x="56" y="13"/>
                  </a:cxn>
                  <a:cxn ang="0">
                    <a:pos x="64" y="29"/>
                  </a:cxn>
                  <a:cxn ang="0">
                    <a:pos x="78" y="21"/>
                  </a:cxn>
                  <a:cxn ang="0">
                    <a:pos x="98" y="34"/>
                  </a:cxn>
                  <a:cxn ang="0">
                    <a:pos x="111" y="31"/>
                  </a:cxn>
                  <a:cxn ang="0">
                    <a:pos x="109" y="23"/>
                  </a:cxn>
                  <a:cxn ang="0">
                    <a:pos x="118" y="23"/>
                  </a:cxn>
                  <a:cxn ang="0">
                    <a:pos x="133" y="35"/>
                  </a:cxn>
                  <a:cxn ang="0">
                    <a:pos x="140" y="51"/>
                  </a:cxn>
                  <a:cxn ang="0">
                    <a:pos x="146" y="48"/>
                  </a:cxn>
                  <a:cxn ang="0">
                    <a:pos x="136" y="17"/>
                  </a:cxn>
                  <a:cxn ang="0">
                    <a:pos x="144" y="12"/>
                  </a:cxn>
                  <a:cxn ang="0">
                    <a:pos x="156" y="12"/>
                  </a:cxn>
                  <a:cxn ang="0">
                    <a:pos x="156" y="7"/>
                  </a:cxn>
                  <a:cxn ang="0">
                    <a:pos x="169" y="0"/>
                  </a:cxn>
                  <a:cxn ang="0">
                    <a:pos x="184" y="10"/>
                  </a:cxn>
                  <a:cxn ang="0">
                    <a:pos x="175" y="24"/>
                  </a:cxn>
                  <a:cxn ang="0">
                    <a:pos x="187" y="62"/>
                  </a:cxn>
                  <a:cxn ang="0">
                    <a:pos x="232" y="92"/>
                  </a:cxn>
                  <a:cxn ang="0">
                    <a:pos x="214" y="96"/>
                  </a:cxn>
                </a:cxnLst>
                <a:rect l="0" t="0" r="r" b="b"/>
                <a:pathLst>
                  <a:path w="232" h="121">
                    <a:moveTo>
                      <a:pt x="214" y="96"/>
                    </a:moveTo>
                    <a:cubicBezTo>
                      <a:pt x="211" y="96"/>
                      <a:pt x="209" y="97"/>
                      <a:pt x="209" y="100"/>
                    </a:cubicBezTo>
                    <a:cubicBezTo>
                      <a:pt x="209" y="103"/>
                      <a:pt x="214" y="103"/>
                      <a:pt x="215" y="103"/>
                    </a:cubicBezTo>
                    <a:cubicBezTo>
                      <a:pt x="216" y="107"/>
                      <a:pt x="218" y="108"/>
                      <a:pt x="220" y="110"/>
                    </a:cubicBezTo>
                    <a:cubicBezTo>
                      <a:pt x="216" y="118"/>
                      <a:pt x="206" y="118"/>
                      <a:pt x="195" y="118"/>
                    </a:cubicBezTo>
                    <a:cubicBezTo>
                      <a:pt x="177" y="118"/>
                      <a:pt x="171" y="104"/>
                      <a:pt x="158" y="104"/>
                    </a:cubicBezTo>
                    <a:cubicBezTo>
                      <a:pt x="150" y="104"/>
                      <a:pt x="154" y="109"/>
                      <a:pt x="147" y="112"/>
                    </a:cubicBezTo>
                    <a:cubicBezTo>
                      <a:pt x="135" y="118"/>
                      <a:pt x="124" y="115"/>
                      <a:pt x="115" y="121"/>
                    </a:cubicBezTo>
                    <a:cubicBezTo>
                      <a:pt x="95" y="121"/>
                      <a:pt x="87" y="121"/>
                      <a:pt x="75" y="121"/>
                    </a:cubicBezTo>
                    <a:cubicBezTo>
                      <a:pt x="68" y="121"/>
                      <a:pt x="73" y="114"/>
                      <a:pt x="68" y="110"/>
                    </a:cubicBezTo>
                    <a:cubicBezTo>
                      <a:pt x="63" y="107"/>
                      <a:pt x="49" y="108"/>
                      <a:pt x="43" y="108"/>
                    </a:cubicBezTo>
                    <a:cubicBezTo>
                      <a:pt x="34" y="108"/>
                      <a:pt x="26" y="98"/>
                      <a:pt x="23" y="92"/>
                    </a:cubicBezTo>
                    <a:cubicBezTo>
                      <a:pt x="33" y="85"/>
                      <a:pt x="47" y="82"/>
                      <a:pt x="65" y="82"/>
                    </a:cubicBezTo>
                    <a:cubicBezTo>
                      <a:pt x="72" y="82"/>
                      <a:pt x="75" y="82"/>
                      <a:pt x="80" y="81"/>
                    </a:cubicBezTo>
                    <a:cubicBezTo>
                      <a:pt x="77" y="80"/>
                      <a:pt x="73" y="77"/>
                      <a:pt x="69" y="77"/>
                    </a:cubicBezTo>
                    <a:cubicBezTo>
                      <a:pt x="60" y="77"/>
                      <a:pt x="50" y="77"/>
                      <a:pt x="45" y="77"/>
                    </a:cubicBezTo>
                    <a:cubicBezTo>
                      <a:pt x="36" y="77"/>
                      <a:pt x="12" y="81"/>
                      <a:pt x="12" y="69"/>
                    </a:cubicBezTo>
                    <a:cubicBezTo>
                      <a:pt x="12" y="59"/>
                      <a:pt x="24" y="63"/>
                      <a:pt x="29" y="60"/>
                    </a:cubicBezTo>
                    <a:cubicBezTo>
                      <a:pt x="22" y="58"/>
                      <a:pt x="19" y="59"/>
                      <a:pt x="14" y="59"/>
                    </a:cubicBezTo>
                    <a:cubicBezTo>
                      <a:pt x="9" y="59"/>
                      <a:pt x="0" y="53"/>
                      <a:pt x="0" y="51"/>
                    </a:cubicBezTo>
                    <a:cubicBezTo>
                      <a:pt x="0" y="29"/>
                      <a:pt x="41" y="13"/>
                      <a:pt x="56" y="13"/>
                    </a:cubicBezTo>
                    <a:cubicBezTo>
                      <a:pt x="63" y="13"/>
                      <a:pt x="62" y="26"/>
                      <a:pt x="64" y="29"/>
                    </a:cubicBezTo>
                    <a:cubicBezTo>
                      <a:pt x="68" y="26"/>
                      <a:pt x="71" y="21"/>
                      <a:pt x="78" y="21"/>
                    </a:cubicBezTo>
                    <a:cubicBezTo>
                      <a:pt x="90" y="21"/>
                      <a:pt x="94" y="26"/>
                      <a:pt x="98" y="34"/>
                    </a:cubicBezTo>
                    <a:cubicBezTo>
                      <a:pt x="102" y="33"/>
                      <a:pt x="106" y="32"/>
                      <a:pt x="111" y="31"/>
                    </a:cubicBezTo>
                    <a:cubicBezTo>
                      <a:pt x="110" y="27"/>
                      <a:pt x="109" y="25"/>
                      <a:pt x="109" y="23"/>
                    </a:cubicBezTo>
                    <a:cubicBezTo>
                      <a:pt x="118" y="23"/>
                      <a:pt x="118" y="23"/>
                      <a:pt x="118" y="23"/>
                    </a:cubicBezTo>
                    <a:cubicBezTo>
                      <a:pt x="124" y="25"/>
                      <a:pt x="131" y="30"/>
                      <a:pt x="133" y="35"/>
                    </a:cubicBezTo>
                    <a:cubicBezTo>
                      <a:pt x="135" y="40"/>
                      <a:pt x="132" y="51"/>
                      <a:pt x="140" y="51"/>
                    </a:cubicBezTo>
                    <a:cubicBezTo>
                      <a:pt x="144" y="51"/>
                      <a:pt x="144" y="50"/>
                      <a:pt x="146" y="48"/>
                    </a:cubicBezTo>
                    <a:cubicBezTo>
                      <a:pt x="142" y="42"/>
                      <a:pt x="136" y="21"/>
                      <a:pt x="136" y="17"/>
                    </a:cubicBezTo>
                    <a:cubicBezTo>
                      <a:pt x="136" y="14"/>
                      <a:pt x="140" y="12"/>
                      <a:pt x="144" y="12"/>
                    </a:cubicBezTo>
                    <a:cubicBezTo>
                      <a:pt x="152" y="12"/>
                      <a:pt x="149" y="15"/>
                      <a:pt x="156" y="12"/>
                    </a:cubicBezTo>
                    <a:cubicBezTo>
                      <a:pt x="156" y="10"/>
                      <a:pt x="156" y="9"/>
                      <a:pt x="156" y="7"/>
                    </a:cubicBezTo>
                    <a:cubicBezTo>
                      <a:pt x="156" y="3"/>
                      <a:pt x="162" y="0"/>
                      <a:pt x="169" y="0"/>
                    </a:cubicBezTo>
                    <a:cubicBezTo>
                      <a:pt x="177" y="0"/>
                      <a:pt x="184" y="3"/>
                      <a:pt x="184" y="10"/>
                    </a:cubicBezTo>
                    <a:cubicBezTo>
                      <a:pt x="184" y="16"/>
                      <a:pt x="175" y="20"/>
                      <a:pt x="175" y="24"/>
                    </a:cubicBezTo>
                    <a:cubicBezTo>
                      <a:pt x="175" y="40"/>
                      <a:pt x="187" y="50"/>
                      <a:pt x="187" y="62"/>
                    </a:cubicBezTo>
                    <a:cubicBezTo>
                      <a:pt x="187" y="76"/>
                      <a:pt x="224" y="85"/>
                      <a:pt x="232" y="92"/>
                    </a:cubicBezTo>
                    <a:cubicBezTo>
                      <a:pt x="224" y="97"/>
                      <a:pt x="222" y="96"/>
                      <a:pt x="214" y="96"/>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0" name="Freeform 55">
                <a:extLst>
                  <a:ext uri="{FF2B5EF4-FFF2-40B4-BE49-F238E27FC236}">
                    <a16:creationId xmlns:a16="http://schemas.microsoft.com/office/drawing/2014/main" id="{F128769F-CBB1-4070-A995-F494922113C3}"/>
                  </a:ext>
                </a:extLst>
              </p:cNvPr>
              <p:cNvSpPr>
                <a:spLocks/>
              </p:cNvSpPr>
              <p:nvPr/>
            </p:nvSpPr>
            <p:spPr bwMode="auto">
              <a:xfrm>
                <a:off x="2274888" y="1309688"/>
                <a:ext cx="173038" cy="114300"/>
              </a:xfrm>
              <a:custGeom>
                <a:avLst/>
                <a:gdLst/>
                <a:ahLst/>
                <a:cxnLst>
                  <a:cxn ang="0">
                    <a:pos x="28" y="82"/>
                  </a:cxn>
                  <a:cxn ang="0">
                    <a:pos x="22" y="73"/>
                  </a:cxn>
                  <a:cxn ang="0">
                    <a:pos x="0" y="64"/>
                  </a:cxn>
                  <a:cxn ang="0">
                    <a:pos x="22" y="21"/>
                  </a:cxn>
                  <a:cxn ang="0">
                    <a:pos x="16" y="5"/>
                  </a:cxn>
                  <a:cxn ang="0">
                    <a:pos x="42" y="5"/>
                  </a:cxn>
                  <a:cxn ang="0">
                    <a:pos x="60" y="2"/>
                  </a:cxn>
                  <a:cxn ang="0">
                    <a:pos x="84" y="11"/>
                  </a:cxn>
                  <a:cxn ang="0">
                    <a:pos x="99" y="10"/>
                  </a:cxn>
                  <a:cxn ang="0">
                    <a:pos x="130" y="29"/>
                  </a:cxn>
                  <a:cxn ang="0">
                    <a:pos x="102" y="38"/>
                  </a:cxn>
                  <a:cxn ang="0">
                    <a:pos x="69" y="71"/>
                  </a:cxn>
                  <a:cxn ang="0">
                    <a:pos x="35" y="86"/>
                  </a:cxn>
                  <a:cxn ang="0">
                    <a:pos x="28" y="82"/>
                  </a:cxn>
                </a:cxnLst>
                <a:rect l="0" t="0" r="r" b="b"/>
                <a:pathLst>
                  <a:path w="130" h="86">
                    <a:moveTo>
                      <a:pt x="28" y="82"/>
                    </a:moveTo>
                    <a:cubicBezTo>
                      <a:pt x="26" y="82"/>
                      <a:pt x="23" y="75"/>
                      <a:pt x="22" y="73"/>
                    </a:cubicBezTo>
                    <a:cubicBezTo>
                      <a:pt x="18" y="68"/>
                      <a:pt x="0" y="69"/>
                      <a:pt x="0" y="64"/>
                    </a:cubicBezTo>
                    <a:cubicBezTo>
                      <a:pt x="0" y="49"/>
                      <a:pt x="22" y="37"/>
                      <a:pt x="22" y="21"/>
                    </a:cubicBezTo>
                    <a:cubicBezTo>
                      <a:pt x="22" y="17"/>
                      <a:pt x="16" y="10"/>
                      <a:pt x="16" y="5"/>
                    </a:cubicBezTo>
                    <a:cubicBezTo>
                      <a:pt x="27" y="1"/>
                      <a:pt x="32" y="5"/>
                      <a:pt x="42" y="5"/>
                    </a:cubicBezTo>
                    <a:cubicBezTo>
                      <a:pt x="48" y="5"/>
                      <a:pt x="52" y="0"/>
                      <a:pt x="60" y="2"/>
                    </a:cubicBezTo>
                    <a:cubicBezTo>
                      <a:pt x="70" y="5"/>
                      <a:pt x="74" y="10"/>
                      <a:pt x="84" y="11"/>
                    </a:cubicBezTo>
                    <a:cubicBezTo>
                      <a:pt x="88" y="15"/>
                      <a:pt x="93" y="10"/>
                      <a:pt x="99" y="10"/>
                    </a:cubicBezTo>
                    <a:cubicBezTo>
                      <a:pt x="108" y="10"/>
                      <a:pt x="130" y="19"/>
                      <a:pt x="130" y="29"/>
                    </a:cubicBezTo>
                    <a:cubicBezTo>
                      <a:pt x="130" y="34"/>
                      <a:pt x="106" y="37"/>
                      <a:pt x="102" y="38"/>
                    </a:cubicBezTo>
                    <a:cubicBezTo>
                      <a:pt x="88" y="43"/>
                      <a:pt x="69" y="61"/>
                      <a:pt x="69" y="71"/>
                    </a:cubicBezTo>
                    <a:cubicBezTo>
                      <a:pt x="69" y="75"/>
                      <a:pt x="38" y="86"/>
                      <a:pt x="35" y="86"/>
                    </a:cubicBezTo>
                    <a:cubicBezTo>
                      <a:pt x="32" y="86"/>
                      <a:pt x="30" y="82"/>
                      <a:pt x="28" y="82"/>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1" name="Freeform 56">
                <a:extLst>
                  <a:ext uri="{FF2B5EF4-FFF2-40B4-BE49-F238E27FC236}">
                    <a16:creationId xmlns:a16="http://schemas.microsoft.com/office/drawing/2014/main" id="{54F1A659-FBC8-4867-93DA-8949A1F75301}"/>
                  </a:ext>
                </a:extLst>
              </p:cNvPr>
              <p:cNvSpPr>
                <a:spLocks/>
              </p:cNvSpPr>
              <p:nvPr/>
            </p:nvSpPr>
            <p:spPr bwMode="auto">
              <a:xfrm>
                <a:off x="2413000" y="1228725"/>
                <a:ext cx="204788" cy="87313"/>
              </a:xfrm>
              <a:custGeom>
                <a:avLst/>
                <a:gdLst/>
                <a:ahLst/>
                <a:cxnLst>
                  <a:cxn ang="0">
                    <a:pos x="53" y="65"/>
                  </a:cxn>
                  <a:cxn ang="0">
                    <a:pos x="41" y="59"/>
                  </a:cxn>
                  <a:cxn ang="0">
                    <a:pos x="53" y="53"/>
                  </a:cxn>
                  <a:cxn ang="0">
                    <a:pos x="46" y="43"/>
                  </a:cxn>
                  <a:cxn ang="0">
                    <a:pos x="41" y="49"/>
                  </a:cxn>
                  <a:cxn ang="0">
                    <a:pos x="22" y="52"/>
                  </a:cxn>
                  <a:cxn ang="0">
                    <a:pos x="7" y="49"/>
                  </a:cxn>
                  <a:cxn ang="0">
                    <a:pos x="0" y="42"/>
                  </a:cxn>
                  <a:cxn ang="0">
                    <a:pos x="0" y="36"/>
                  </a:cxn>
                  <a:cxn ang="0">
                    <a:pos x="11" y="31"/>
                  </a:cxn>
                  <a:cxn ang="0">
                    <a:pos x="31" y="36"/>
                  </a:cxn>
                  <a:cxn ang="0">
                    <a:pos x="11" y="30"/>
                  </a:cxn>
                  <a:cxn ang="0">
                    <a:pos x="11" y="23"/>
                  </a:cxn>
                  <a:cxn ang="0">
                    <a:pos x="19" y="23"/>
                  </a:cxn>
                  <a:cxn ang="0">
                    <a:pos x="38" y="26"/>
                  </a:cxn>
                  <a:cxn ang="0">
                    <a:pos x="16" y="22"/>
                  </a:cxn>
                  <a:cxn ang="0">
                    <a:pos x="25" y="17"/>
                  </a:cxn>
                  <a:cxn ang="0">
                    <a:pos x="36" y="18"/>
                  </a:cxn>
                  <a:cxn ang="0">
                    <a:pos x="23" y="12"/>
                  </a:cxn>
                  <a:cxn ang="0">
                    <a:pos x="38" y="12"/>
                  </a:cxn>
                  <a:cxn ang="0">
                    <a:pos x="45" y="19"/>
                  </a:cxn>
                  <a:cxn ang="0">
                    <a:pos x="55" y="19"/>
                  </a:cxn>
                  <a:cxn ang="0">
                    <a:pos x="97" y="36"/>
                  </a:cxn>
                  <a:cxn ang="0">
                    <a:pos x="107" y="30"/>
                  </a:cxn>
                  <a:cxn ang="0">
                    <a:pos x="98" y="29"/>
                  </a:cxn>
                  <a:cxn ang="0">
                    <a:pos x="102" y="27"/>
                  </a:cxn>
                  <a:cxn ang="0">
                    <a:pos x="102" y="21"/>
                  </a:cxn>
                  <a:cxn ang="0">
                    <a:pos x="91" y="15"/>
                  </a:cxn>
                  <a:cxn ang="0">
                    <a:pos x="107" y="0"/>
                  </a:cxn>
                  <a:cxn ang="0">
                    <a:pos x="116" y="4"/>
                  </a:cxn>
                  <a:cxn ang="0">
                    <a:pos x="116" y="9"/>
                  </a:cxn>
                  <a:cxn ang="0">
                    <a:pos x="132" y="26"/>
                  </a:cxn>
                  <a:cxn ang="0">
                    <a:pos x="144" y="20"/>
                  </a:cxn>
                  <a:cxn ang="0">
                    <a:pos x="154" y="31"/>
                  </a:cxn>
                  <a:cxn ang="0">
                    <a:pos x="140" y="52"/>
                  </a:cxn>
                  <a:cxn ang="0">
                    <a:pos x="111" y="51"/>
                  </a:cxn>
                  <a:cxn ang="0">
                    <a:pos x="82" y="59"/>
                  </a:cxn>
                  <a:cxn ang="0">
                    <a:pos x="53" y="65"/>
                  </a:cxn>
                </a:cxnLst>
                <a:rect l="0" t="0" r="r" b="b"/>
                <a:pathLst>
                  <a:path w="154" h="65">
                    <a:moveTo>
                      <a:pt x="53" y="65"/>
                    </a:moveTo>
                    <a:cubicBezTo>
                      <a:pt x="48" y="65"/>
                      <a:pt x="41" y="61"/>
                      <a:pt x="41" y="59"/>
                    </a:cubicBezTo>
                    <a:cubicBezTo>
                      <a:pt x="41" y="52"/>
                      <a:pt x="47" y="53"/>
                      <a:pt x="53" y="53"/>
                    </a:cubicBezTo>
                    <a:cubicBezTo>
                      <a:pt x="50" y="50"/>
                      <a:pt x="46" y="48"/>
                      <a:pt x="46" y="43"/>
                    </a:cubicBezTo>
                    <a:cubicBezTo>
                      <a:pt x="43" y="44"/>
                      <a:pt x="41" y="46"/>
                      <a:pt x="41" y="49"/>
                    </a:cubicBezTo>
                    <a:cubicBezTo>
                      <a:pt x="33" y="50"/>
                      <a:pt x="27" y="52"/>
                      <a:pt x="22" y="52"/>
                    </a:cubicBezTo>
                    <a:cubicBezTo>
                      <a:pt x="16" y="52"/>
                      <a:pt x="10" y="49"/>
                      <a:pt x="7" y="49"/>
                    </a:cubicBezTo>
                    <a:cubicBezTo>
                      <a:pt x="3" y="49"/>
                      <a:pt x="0" y="46"/>
                      <a:pt x="0" y="42"/>
                    </a:cubicBezTo>
                    <a:cubicBezTo>
                      <a:pt x="0" y="38"/>
                      <a:pt x="2" y="39"/>
                      <a:pt x="0" y="36"/>
                    </a:cubicBezTo>
                    <a:cubicBezTo>
                      <a:pt x="5" y="35"/>
                      <a:pt x="7" y="31"/>
                      <a:pt x="11" y="31"/>
                    </a:cubicBezTo>
                    <a:cubicBezTo>
                      <a:pt x="20" y="31"/>
                      <a:pt x="24" y="35"/>
                      <a:pt x="31" y="36"/>
                    </a:cubicBezTo>
                    <a:cubicBezTo>
                      <a:pt x="24" y="35"/>
                      <a:pt x="17" y="32"/>
                      <a:pt x="11" y="30"/>
                    </a:cubicBezTo>
                    <a:cubicBezTo>
                      <a:pt x="11" y="23"/>
                      <a:pt x="11" y="23"/>
                      <a:pt x="11" y="23"/>
                    </a:cubicBezTo>
                    <a:cubicBezTo>
                      <a:pt x="15" y="23"/>
                      <a:pt x="19" y="23"/>
                      <a:pt x="19" y="23"/>
                    </a:cubicBezTo>
                    <a:cubicBezTo>
                      <a:pt x="20" y="23"/>
                      <a:pt x="34" y="26"/>
                      <a:pt x="38" y="26"/>
                    </a:cubicBezTo>
                    <a:cubicBezTo>
                      <a:pt x="30" y="25"/>
                      <a:pt x="23" y="26"/>
                      <a:pt x="16" y="22"/>
                    </a:cubicBezTo>
                    <a:cubicBezTo>
                      <a:pt x="18" y="19"/>
                      <a:pt x="22" y="17"/>
                      <a:pt x="25" y="17"/>
                    </a:cubicBezTo>
                    <a:cubicBezTo>
                      <a:pt x="31" y="17"/>
                      <a:pt x="32" y="19"/>
                      <a:pt x="36" y="18"/>
                    </a:cubicBezTo>
                    <a:cubicBezTo>
                      <a:pt x="31" y="19"/>
                      <a:pt x="23" y="18"/>
                      <a:pt x="23" y="12"/>
                    </a:cubicBezTo>
                    <a:cubicBezTo>
                      <a:pt x="31" y="11"/>
                      <a:pt x="34" y="12"/>
                      <a:pt x="38" y="12"/>
                    </a:cubicBezTo>
                    <a:cubicBezTo>
                      <a:pt x="39" y="12"/>
                      <a:pt x="45" y="14"/>
                      <a:pt x="45" y="19"/>
                    </a:cubicBezTo>
                    <a:cubicBezTo>
                      <a:pt x="50" y="19"/>
                      <a:pt x="54" y="19"/>
                      <a:pt x="55" y="19"/>
                    </a:cubicBezTo>
                    <a:cubicBezTo>
                      <a:pt x="68" y="19"/>
                      <a:pt x="78" y="36"/>
                      <a:pt x="97" y="36"/>
                    </a:cubicBezTo>
                    <a:cubicBezTo>
                      <a:pt x="103" y="36"/>
                      <a:pt x="105" y="34"/>
                      <a:pt x="107" y="30"/>
                    </a:cubicBezTo>
                    <a:cubicBezTo>
                      <a:pt x="102" y="30"/>
                      <a:pt x="100" y="30"/>
                      <a:pt x="98" y="29"/>
                    </a:cubicBezTo>
                    <a:cubicBezTo>
                      <a:pt x="98" y="28"/>
                      <a:pt x="101" y="27"/>
                      <a:pt x="102" y="27"/>
                    </a:cubicBezTo>
                    <a:cubicBezTo>
                      <a:pt x="102" y="21"/>
                      <a:pt x="102" y="21"/>
                      <a:pt x="102" y="21"/>
                    </a:cubicBezTo>
                    <a:cubicBezTo>
                      <a:pt x="99" y="21"/>
                      <a:pt x="91" y="19"/>
                      <a:pt x="91" y="15"/>
                    </a:cubicBezTo>
                    <a:cubicBezTo>
                      <a:pt x="91" y="7"/>
                      <a:pt x="103" y="4"/>
                      <a:pt x="107" y="0"/>
                    </a:cubicBezTo>
                    <a:cubicBezTo>
                      <a:pt x="110" y="2"/>
                      <a:pt x="113" y="4"/>
                      <a:pt x="116" y="4"/>
                    </a:cubicBezTo>
                    <a:cubicBezTo>
                      <a:pt x="115" y="7"/>
                      <a:pt x="116" y="8"/>
                      <a:pt x="116" y="9"/>
                    </a:cubicBezTo>
                    <a:cubicBezTo>
                      <a:pt x="116" y="16"/>
                      <a:pt x="124" y="26"/>
                      <a:pt x="132" y="26"/>
                    </a:cubicBezTo>
                    <a:cubicBezTo>
                      <a:pt x="136" y="26"/>
                      <a:pt x="139" y="20"/>
                      <a:pt x="144" y="20"/>
                    </a:cubicBezTo>
                    <a:cubicBezTo>
                      <a:pt x="150" y="20"/>
                      <a:pt x="154" y="26"/>
                      <a:pt x="154" y="31"/>
                    </a:cubicBezTo>
                    <a:cubicBezTo>
                      <a:pt x="154" y="37"/>
                      <a:pt x="144" y="51"/>
                      <a:pt x="140" y="52"/>
                    </a:cubicBezTo>
                    <a:cubicBezTo>
                      <a:pt x="137" y="53"/>
                      <a:pt x="111" y="50"/>
                      <a:pt x="111" y="51"/>
                    </a:cubicBezTo>
                    <a:cubicBezTo>
                      <a:pt x="111" y="52"/>
                      <a:pt x="83" y="58"/>
                      <a:pt x="82" y="59"/>
                    </a:cubicBezTo>
                    <a:cubicBezTo>
                      <a:pt x="73" y="62"/>
                      <a:pt x="64" y="65"/>
                      <a:pt x="53" y="65"/>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2" name="Freeform 57">
                <a:extLst>
                  <a:ext uri="{FF2B5EF4-FFF2-40B4-BE49-F238E27FC236}">
                    <a16:creationId xmlns:a16="http://schemas.microsoft.com/office/drawing/2014/main" id="{435248FE-0FC2-4485-BF7A-061B87288694}"/>
                  </a:ext>
                </a:extLst>
              </p:cNvPr>
              <p:cNvSpPr>
                <a:spLocks/>
              </p:cNvSpPr>
              <p:nvPr/>
            </p:nvSpPr>
            <p:spPr bwMode="auto">
              <a:xfrm>
                <a:off x="2382838" y="1260475"/>
                <a:ext cx="28575" cy="20638"/>
              </a:xfrm>
              <a:custGeom>
                <a:avLst/>
                <a:gdLst/>
                <a:ahLst/>
                <a:cxnLst>
                  <a:cxn ang="0">
                    <a:pos x="8" y="16"/>
                  </a:cxn>
                  <a:cxn ang="0">
                    <a:pos x="0" y="11"/>
                  </a:cxn>
                  <a:cxn ang="0">
                    <a:pos x="21" y="0"/>
                  </a:cxn>
                  <a:cxn ang="0">
                    <a:pos x="8" y="16"/>
                  </a:cxn>
                </a:cxnLst>
                <a:rect l="0" t="0" r="r" b="b"/>
                <a:pathLst>
                  <a:path w="21" h="16">
                    <a:moveTo>
                      <a:pt x="8" y="16"/>
                    </a:moveTo>
                    <a:cubicBezTo>
                      <a:pt x="4" y="16"/>
                      <a:pt x="0" y="14"/>
                      <a:pt x="0" y="11"/>
                    </a:cubicBezTo>
                    <a:cubicBezTo>
                      <a:pt x="0" y="3"/>
                      <a:pt x="16" y="0"/>
                      <a:pt x="21" y="0"/>
                    </a:cubicBezTo>
                    <a:cubicBezTo>
                      <a:pt x="20" y="7"/>
                      <a:pt x="13" y="16"/>
                      <a:pt x="8" y="16"/>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3" name="Freeform 58">
                <a:extLst>
                  <a:ext uri="{FF2B5EF4-FFF2-40B4-BE49-F238E27FC236}">
                    <a16:creationId xmlns:a16="http://schemas.microsoft.com/office/drawing/2014/main" id="{93F7F3AC-A3B7-4D16-87C9-31FC83B55BFB}"/>
                  </a:ext>
                </a:extLst>
              </p:cNvPr>
              <p:cNvSpPr>
                <a:spLocks/>
              </p:cNvSpPr>
              <p:nvPr/>
            </p:nvSpPr>
            <p:spPr bwMode="auto">
              <a:xfrm>
                <a:off x="2457450" y="1230313"/>
                <a:ext cx="22225" cy="7938"/>
              </a:xfrm>
              <a:custGeom>
                <a:avLst/>
                <a:gdLst/>
                <a:ahLst/>
                <a:cxnLst>
                  <a:cxn ang="0">
                    <a:pos x="6" y="6"/>
                  </a:cxn>
                  <a:cxn ang="0">
                    <a:pos x="0" y="0"/>
                  </a:cxn>
                  <a:cxn ang="0">
                    <a:pos x="16" y="0"/>
                  </a:cxn>
                  <a:cxn ang="0">
                    <a:pos x="16" y="6"/>
                  </a:cxn>
                  <a:cxn ang="0">
                    <a:pos x="6" y="6"/>
                  </a:cxn>
                </a:cxnLst>
                <a:rect l="0" t="0" r="r" b="b"/>
                <a:pathLst>
                  <a:path w="16" h="6">
                    <a:moveTo>
                      <a:pt x="6" y="6"/>
                    </a:moveTo>
                    <a:cubicBezTo>
                      <a:pt x="4" y="6"/>
                      <a:pt x="0" y="4"/>
                      <a:pt x="0" y="0"/>
                    </a:cubicBezTo>
                    <a:cubicBezTo>
                      <a:pt x="16" y="0"/>
                      <a:pt x="16" y="0"/>
                      <a:pt x="16" y="0"/>
                    </a:cubicBezTo>
                    <a:cubicBezTo>
                      <a:pt x="16" y="6"/>
                      <a:pt x="16" y="6"/>
                      <a:pt x="16" y="6"/>
                    </a:cubicBezTo>
                    <a:cubicBezTo>
                      <a:pt x="14" y="6"/>
                      <a:pt x="6" y="6"/>
                      <a:pt x="6" y="6"/>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4" name="Freeform 59">
                <a:extLst>
                  <a:ext uri="{FF2B5EF4-FFF2-40B4-BE49-F238E27FC236}">
                    <a16:creationId xmlns:a16="http://schemas.microsoft.com/office/drawing/2014/main" id="{3440956D-3DD1-4805-A89C-3FCE32BC3F93}"/>
                  </a:ext>
                </a:extLst>
              </p:cNvPr>
              <p:cNvSpPr>
                <a:spLocks/>
              </p:cNvSpPr>
              <p:nvPr/>
            </p:nvSpPr>
            <p:spPr bwMode="auto">
              <a:xfrm>
                <a:off x="2324100" y="1203325"/>
                <a:ext cx="117475" cy="65088"/>
              </a:xfrm>
              <a:custGeom>
                <a:avLst/>
                <a:gdLst/>
                <a:ahLst/>
                <a:cxnLst>
                  <a:cxn ang="0">
                    <a:pos x="88" y="8"/>
                  </a:cxn>
                  <a:cxn ang="0">
                    <a:pos x="82" y="15"/>
                  </a:cxn>
                  <a:cxn ang="0">
                    <a:pos x="86" y="24"/>
                  </a:cxn>
                  <a:cxn ang="0">
                    <a:pos x="67" y="38"/>
                  </a:cxn>
                  <a:cxn ang="0">
                    <a:pos x="56" y="26"/>
                  </a:cxn>
                  <a:cxn ang="0">
                    <a:pos x="41" y="39"/>
                  </a:cxn>
                  <a:cxn ang="0">
                    <a:pos x="32" y="49"/>
                  </a:cxn>
                  <a:cxn ang="0">
                    <a:pos x="24" y="42"/>
                  </a:cxn>
                  <a:cxn ang="0">
                    <a:pos x="12" y="42"/>
                  </a:cxn>
                  <a:cxn ang="0">
                    <a:pos x="4" y="46"/>
                  </a:cxn>
                  <a:cxn ang="0">
                    <a:pos x="0" y="39"/>
                  </a:cxn>
                  <a:cxn ang="0">
                    <a:pos x="10" y="31"/>
                  </a:cxn>
                  <a:cxn ang="0">
                    <a:pos x="31" y="23"/>
                  </a:cxn>
                  <a:cxn ang="0">
                    <a:pos x="54" y="6"/>
                  </a:cxn>
                  <a:cxn ang="0">
                    <a:pos x="62" y="7"/>
                  </a:cxn>
                  <a:cxn ang="0">
                    <a:pos x="88" y="8"/>
                  </a:cxn>
                </a:cxnLst>
                <a:rect l="0" t="0" r="r" b="b"/>
                <a:pathLst>
                  <a:path w="88" h="49">
                    <a:moveTo>
                      <a:pt x="88" y="8"/>
                    </a:moveTo>
                    <a:cubicBezTo>
                      <a:pt x="88" y="11"/>
                      <a:pt x="86" y="14"/>
                      <a:pt x="82" y="15"/>
                    </a:cubicBezTo>
                    <a:cubicBezTo>
                      <a:pt x="83" y="19"/>
                      <a:pt x="86" y="20"/>
                      <a:pt x="86" y="24"/>
                    </a:cubicBezTo>
                    <a:cubicBezTo>
                      <a:pt x="67" y="38"/>
                      <a:pt x="67" y="38"/>
                      <a:pt x="67" y="38"/>
                    </a:cubicBezTo>
                    <a:cubicBezTo>
                      <a:pt x="60" y="38"/>
                      <a:pt x="60" y="28"/>
                      <a:pt x="56" y="26"/>
                    </a:cubicBezTo>
                    <a:cubicBezTo>
                      <a:pt x="55" y="33"/>
                      <a:pt x="48" y="40"/>
                      <a:pt x="41" y="39"/>
                    </a:cubicBezTo>
                    <a:cubicBezTo>
                      <a:pt x="40" y="44"/>
                      <a:pt x="37" y="49"/>
                      <a:pt x="32" y="49"/>
                    </a:cubicBezTo>
                    <a:cubicBezTo>
                      <a:pt x="28" y="49"/>
                      <a:pt x="25" y="44"/>
                      <a:pt x="24" y="42"/>
                    </a:cubicBezTo>
                    <a:cubicBezTo>
                      <a:pt x="19" y="45"/>
                      <a:pt x="16" y="42"/>
                      <a:pt x="12" y="42"/>
                    </a:cubicBezTo>
                    <a:cubicBezTo>
                      <a:pt x="9" y="42"/>
                      <a:pt x="8" y="45"/>
                      <a:pt x="4" y="46"/>
                    </a:cubicBezTo>
                    <a:cubicBezTo>
                      <a:pt x="4" y="43"/>
                      <a:pt x="0" y="41"/>
                      <a:pt x="0" y="39"/>
                    </a:cubicBezTo>
                    <a:cubicBezTo>
                      <a:pt x="0" y="38"/>
                      <a:pt x="8" y="32"/>
                      <a:pt x="10" y="31"/>
                    </a:cubicBezTo>
                    <a:cubicBezTo>
                      <a:pt x="17" y="28"/>
                      <a:pt x="23" y="27"/>
                      <a:pt x="31" y="23"/>
                    </a:cubicBezTo>
                    <a:cubicBezTo>
                      <a:pt x="39" y="18"/>
                      <a:pt x="41" y="6"/>
                      <a:pt x="54" y="6"/>
                    </a:cubicBezTo>
                    <a:cubicBezTo>
                      <a:pt x="57" y="6"/>
                      <a:pt x="58" y="7"/>
                      <a:pt x="62" y="7"/>
                    </a:cubicBezTo>
                    <a:cubicBezTo>
                      <a:pt x="62" y="7"/>
                      <a:pt x="88" y="0"/>
                      <a:pt x="88" y="8"/>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5" name="Freeform 60">
                <a:extLst>
                  <a:ext uri="{FF2B5EF4-FFF2-40B4-BE49-F238E27FC236}">
                    <a16:creationId xmlns:a16="http://schemas.microsoft.com/office/drawing/2014/main" id="{72A22C04-2A42-4312-AD4B-8B58FC718D6E}"/>
                  </a:ext>
                </a:extLst>
              </p:cNvPr>
              <p:cNvSpPr>
                <a:spLocks/>
              </p:cNvSpPr>
              <p:nvPr/>
            </p:nvSpPr>
            <p:spPr bwMode="auto">
              <a:xfrm>
                <a:off x="2481263" y="1162050"/>
                <a:ext cx="66675" cy="20638"/>
              </a:xfrm>
              <a:custGeom>
                <a:avLst/>
                <a:gdLst/>
                <a:ahLst/>
                <a:cxnLst>
                  <a:cxn ang="0">
                    <a:pos x="20" y="15"/>
                  </a:cxn>
                  <a:cxn ang="0">
                    <a:pos x="9" y="12"/>
                  </a:cxn>
                  <a:cxn ang="0">
                    <a:pos x="0" y="15"/>
                  </a:cxn>
                  <a:cxn ang="0">
                    <a:pos x="32" y="0"/>
                  </a:cxn>
                  <a:cxn ang="0">
                    <a:pos x="50" y="11"/>
                  </a:cxn>
                  <a:cxn ang="0">
                    <a:pos x="39" y="15"/>
                  </a:cxn>
                  <a:cxn ang="0">
                    <a:pos x="20" y="15"/>
                  </a:cxn>
                </a:cxnLst>
                <a:rect l="0" t="0" r="r" b="b"/>
                <a:pathLst>
                  <a:path w="50" h="15">
                    <a:moveTo>
                      <a:pt x="20" y="15"/>
                    </a:moveTo>
                    <a:cubicBezTo>
                      <a:pt x="14" y="15"/>
                      <a:pt x="13" y="12"/>
                      <a:pt x="9" y="12"/>
                    </a:cubicBezTo>
                    <a:cubicBezTo>
                      <a:pt x="5" y="12"/>
                      <a:pt x="3" y="15"/>
                      <a:pt x="0" y="15"/>
                    </a:cubicBezTo>
                    <a:cubicBezTo>
                      <a:pt x="0" y="9"/>
                      <a:pt x="26" y="0"/>
                      <a:pt x="32" y="0"/>
                    </a:cubicBezTo>
                    <a:cubicBezTo>
                      <a:pt x="41" y="0"/>
                      <a:pt x="49" y="5"/>
                      <a:pt x="50" y="11"/>
                    </a:cubicBezTo>
                    <a:cubicBezTo>
                      <a:pt x="47" y="12"/>
                      <a:pt x="44" y="15"/>
                      <a:pt x="39" y="15"/>
                    </a:cubicBezTo>
                    <a:cubicBezTo>
                      <a:pt x="27" y="15"/>
                      <a:pt x="29" y="15"/>
                      <a:pt x="20" y="15"/>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6" name="Freeform 61">
                <a:extLst>
                  <a:ext uri="{FF2B5EF4-FFF2-40B4-BE49-F238E27FC236}">
                    <a16:creationId xmlns:a16="http://schemas.microsoft.com/office/drawing/2014/main" id="{E0462F35-8D87-402D-B070-BD7B799A43D6}"/>
                  </a:ext>
                </a:extLst>
              </p:cNvPr>
              <p:cNvSpPr>
                <a:spLocks/>
              </p:cNvSpPr>
              <p:nvPr/>
            </p:nvSpPr>
            <p:spPr bwMode="auto">
              <a:xfrm>
                <a:off x="2482850" y="1185863"/>
                <a:ext cx="58738" cy="30163"/>
              </a:xfrm>
              <a:custGeom>
                <a:avLst/>
                <a:gdLst/>
                <a:ahLst/>
                <a:cxnLst>
                  <a:cxn ang="0">
                    <a:pos x="38" y="10"/>
                  </a:cxn>
                  <a:cxn ang="0">
                    <a:pos x="14" y="23"/>
                  </a:cxn>
                  <a:cxn ang="0">
                    <a:pos x="0" y="11"/>
                  </a:cxn>
                  <a:cxn ang="0">
                    <a:pos x="36" y="0"/>
                  </a:cxn>
                  <a:cxn ang="0">
                    <a:pos x="44" y="5"/>
                  </a:cxn>
                  <a:cxn ang="0">
                    <a:pos x="25" y="10"/>
                  </a:cxn>
                  <a:cxn ang="0">
                    <a:pos x="38" y="10"/>
                  </a:cxn>
                </a:cxnLst>
                <a:rect l="0" t="0" r="r" b="b"/>
                <a:pathLst>
                  <a:path w="44" h="23">
                    <a:moveTo>
                      <a:pt x="38" y="10"/>
                    </a:moveTo>
                    <a:cubicBezTo>
                      <a:pt x="38" y="19"/>
                      <a:pt x="24" y="23"/>
                      <a:pt x="14" y="23"/>
                    </a:cubicBezTo>
                    <a:cubicBezTo>
                      <a:pt x="8" y="23"/>
                      <a:pt x="0" y="15"/>
                      <a:pt x="0" y="11"/>
                    </a:cubicBezTo>
                    <a:cubicBezTo>
                      <a:pt x="0" y="1"/>
                      <a:pt x="27" y="0"/>
                      <a:pt x="36" y="0"/>
                    </a:cubicBezTo>
                    <a:cubicBezTo>
                      <a:pt x="41" y="0"/>
                      <a:pt x="43" y="3"/>
                      <a:pt x="44" y="5"/>
                    </a:cubicBezTo>
                    <a:cubicBezTo>
                      <a:pt x="39" y="9"/>
                      <a:pt x="32" y="10"/>
                      <a:pt x="25" y="10"/>
                    </a:cubicBezTo>
                    <a:lnTo>
                      <a:pt x="38" y="10"/>
                    </a:ln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7" name="Freeform 62">
                <a:extLst>
                  <a:ext uri="{FF2B5EF4-FFF2-40B4-BE49-F238E27FC236}">
                    <a16:creationId xmlns:a16="http://schemas.microsoft.com/office/drawing/2014/main" id="{90B94921-30D8-4C89-9A73-6FD87097256E}"/>
                  </a:ext>
                </a:extLst>
              </p:cNvPr>
              <p:cNvSpPr>
                <a:spLocks/>
              </p:cNvSpPr>
              <p:nvPr/>
            </p:nvSpPr>
            <p:spPr bwMode="auto">
              <a:xfrm>
                <a:off x="2454275" y="1181100"/>
                <a:ext cx="20638" cy="22225"/>
              </a:xfrm>
              <a:custGeom>
                <a:avLst/>
                <a:gdLst/>
                <a:ahLst/>
                <a:cxnLst>
                  <a:cxn ang="0">
                    <a:pos x="15" y="12"/>
                  </a:cxn>
                  <a:cxn ang="0">
                    <a:pos x="9" y="17"/>
                  </a:cxn>
                  <a:cxn ang="0">
                    <a:pos x="0" y="11"/>
                  </a:cxn>
                  <a:cxn ang="0">
                    <a:pos x="15" y="12"/>
                  </a:cxn>
                </a:cxnLst>
                <a:rect l="0" t="0" r="r" b="b"/>
                <a:pathLst>
                  <a:path w="15" h="17">
                    <a:moveTo>
                      <a:pt x="15" y="12"/>
                    </a:moveTo>
                    <a:cubicBezTo>
                      <a:pt x="13" y="15"/>
                      <a:pt x="12" y="17"/>
                      <a:pt x="9" y="17"/>
                    </a:cubicBezTo>
                    <a:cubicBezTo>
                      <a:pt x="5" y="17"/>
                      <a:pt x="0" y="13"/>
                      <a:pt x="0" y="11"/>
                    </a:cubicBezTo>
                    <a:cubicBezTo>
                      <a:pt x="0" y="0"/>
                      <a:pt x="12" y="11"/>
                      <a:pt x="15" y="12"/>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8" name="Freeform 63">
                <a:extLst>
                  <a:ext uri="{FF2B5EF4-FFF2-40B4-BE49-F238E27FC236}">
                    <a16:creationId xmlns:a16="http://schemas.microsoft.com/office/drawing/2014/main" id="{6479AC0F-0590-49C5-A574-E1387802B2EC}"/>
                  </a:ext>
                </a:extLst>
              </p:cNvPr>
              <p:cNvSpPr>
                <a:spLocks/>
              </p:cNvSpPr>
              <p:nvPr/>
            </p:nvSpPr>
            <p:spPr bwMode="auto">
              <a:xfrm>
                <a:off x="2671763" y="1335088"/>
                <a:ext cx="100013" cy="80963"/>
              </a:xfrm>
              <a:custGeom>
                <a:avLst/>
                <a:gdLst/>
                <a:ahLst/>
                <a:cxnLst>
                  <a:cxn ang="0">
                    <a:pos x="66" y="23"/>
                  </a:cxn>
                  <a:cxn ang="0">
                    <a:pos x="65" y="30"/>
                  </a:cxn>
                  <a:cxn ang="0">
                    <a:pos x="75" y="32"/>
                  </a:cxn>
                  <a:cxn ang="0">
                    <a:pos x="57" y="55"/>
                  </a:cxn>
                  <a:cxn ang="0">
                    <a:pos x="49" y="61"/>
                  </a:cxn>
                  <a:cxn ang="0">
                    <a:pos x="39" y="54"/>
                  </a:cxn>
                  <a:cxn ang="0">
                    <a:pos x="0" y="30"/>
                  </a:cxn>
                  <a:cxn ang="0">
                    <a:pos x="0" y="23"/>
                  </a:cxn>
                  <a:cxn ang="0">
                    <a:pos x="20" y="28"/>
                  </a:cxn>
                  <a:cxn ang="0">
                    <a:pos x="27" y="28"/>
                  </a:cxn>
                  <a:cxn ang="0">
                    <a:pos x="27" y="16"/>
                  </a:cxn>
                  <a:cxn ang="0">
                    <a:pos x="12" y="11"/>
                  </a:cxn>
                  <a:cxn ang="0">
                    <a:pos x="16" y="7"/>
                  </a:cxn>
                  <a:cxn ang="0">
                    <a:pos x="42" y="2"/>
                  </a:cxn>
                  <a:cxn ang="0">
                    <a:pos x="60" y="2"/>
                  </a:cxn>
                  <a:cxn ang="0">
                    <a:pos x="64" y="6"/>
                  </a:cxn>
                  <a:cxn ang="0">
                    <a:pos x="50" y="22"/>
                  </a:cxn>
                  <a:cxn ang="0">
                    <a:pos x="66" y="23"/>
                  </a:cxn>
                </a:cxnLst>
                <a:rect l="0" t="0" r="r" b="b"/>
                <a:pathLst>
                  <a:path w="75" h="61">
                    <a:moveTo>
                      <a:pt x="66" y="23"/>
                    </a:moveTo>
                    <a:cubicBezTo>
                      <a:pt x="66" y="29"/>
                      <a:pt x="65" y="25"/>
                      <a:pt x="65" y="30"/>
                    </a:cubicBezTo>
                    <a:cubicBezTo>
                      <a:pt x="67" y="30"/>
                      <a:pt x="72" y="31"/>
                      <a:pt x="75" y="32"/>
                    </a:cubicBezTo>
                    <a:cubicBezTo>
                      <a:pt x="73" y="56"/>
                      <a:pt x="72" y="49"/>
                      <a:pt x="57" y="55"/>
                    </a:cubicBezTo>
                    <a:cubicBezTo>
                      <a:pt x="53" y="56"/>
                      <a:pt x="53" y="61"/>
                      <a:pt x="49" y="61"/>
                    </a:cubicBezTo>
                    <a:cubicBezTo>
                      <a:pt x="42" y="61"/>
                      <a:pt x="42" y="56"/>
                      <a:pt x="39" y="54"/>
                    </a:cubicBezTo>
                    <a:cubicBezTo>
                      <a:pt x="27" y="41"/>
                      <a:pt x="13" y="43"/>
                      <a:pt x="0" y="30"/>
                    </a:cubicBezTo>
                    <a:cubicBezTo>
                      <a:pt x="0" y="23"/>
                      <a:pt x="0" y="23"/>
                      <a:pt x="0" y="23"/>
                    </a:cubicBezTo>
                    <a:cubicBezTo>
                      <a:pt x="6" y="23"/>
                      <a:pt x="12" y="28"/>
                      <a:pt x="20" y="28"/>
                    </a:cubicBezTo>
                    <a:cubicBezTo>
                      <a:pt x="24" y="28"/>
                      <a:pt x="23" y="28"/>
                      <a:pt x="27" y="28"/>
                    </a:cubicBezTo>
                    <a:cubicBezTo>
                      <a:pt x="27" y="16"/>
                      <a:pt x="27" y="16"/>
                      <a:pt x="27" y="16"/>
                    </a:cubicBezTo>
                    <a:cubicBezTo>
                      <a:pt x="21" y="15"/>
                      <a:pt x="12" y="16"/>
                      <a:pt x="12" y="11"/>
                    </a:cubicBezTo>
                    <a:cubicBezTo>
                      <a:pt x="12" y="9"/>
                      <a:pt x="15" y="8"/>
                      <a:pt x="16" y="7"/>
                    </a:cubicBezTo>
                    <a:cubicBezTo>
                      <a:pt x="23" y="0"/>
                      <a:pt x="32" y="2"/>
                      <a:pt x="42" y="2"/>
                    </a:cubicBezTo>
                    <a:cubicBezTo>
                      <a:pt x="50" y="2"/>
                      <a:pt x="60" y="2"/>
                      <a:pt x="60" y="2"/>
                    </a:cubicBezTo>
                    <a:cubicBezTo>
                      <a:pt x="61" y="2"/>
                      <a:pt x="64" y="4"/>
                      <a:pt x="64" y="6"/>
                    </a:cubicBezTo>
                    <a:cubicBezTo>
                      <a:pt x="64" y="15"/>
                      <a:pt x="53" y="18"/>
                      <a:pt x="50" y="22"/>
                    </a:cubicBezTo>
                    <a:cubicBezTo>
                      <a:pt x="53" y="22"/>
                      <a:pt x="66" y="18"/>
                      <a:pt x="66" y="23"/>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9" name="Freeform 64">
                <a:extLst>
                  <a:ext uri="{FF2B5EF4-FFF2-40B4-BE49-F238E27FC236}">
                    <a16:creationId xmlns:a16="http://schemas.microsoft.com/office/drawing/2014/main" id="{7F19E979-5CB7-4085-B414-5517E7DC5727}"/>
                  </a:ext>
                </a:extLst>
              </p:cNvPr>
              <p:cNvSpPr>
                <a:spLocks/>
              </p:cNvSpPr>
              <p:nvPr/>
            </p:nvSpPr>
            <p:spPr bwMode="auto">
              <a:xfrm>
                <a:off x="2636838" y="1236663"/>
                <a:ext cx="111125" cy="60325"/>
              </a:xfrm>
              <a:custGeom>
                <a:avLst/>
                <a:gdLst/>
                <a:ahLst/>
                <a:cxnLst>
                  <a:cxn ang="0">
                    <a:pos x="4" y="11"/>
                  </a:cxn>
                  <a:cxn ang="0">
                    <a:pos x="0" y="2"/>
                  </a:cxn>
                  <a:cxn ang="0">
                    <a:pos x="5" y="2"/>
                  </a:cxn>
                  <a:cxn ang="0">
                    <a:pos x="38" y="20"/>
                  </a:cxn>
                  <a:cxn ang="0">
                    <a:pos x="29" y="13"/>
                  </a:cxn>
                  <a:cxn ang="0">
                    <a:pos x="29" y="8"/>
                  </a:cxn>
                  <a:cxn ang="0">
                    <a:pos x="54" y="17"/>
                  </a:cxn>
                  <a:cxn ang="0">
                    <a:pos x="54" y="8"/>
                  </a:cxn>
                  <a:cxn ang="0">
                    <a:pos x="38" y="1"/>
                  </a:cxn>
                  <a:cxn ang="0">
                    <a:pos x="46" y="1"/>
                  </a:cxn>
                  <a:cxn ang="0">
                    <a:pos x="66" y="5"/>
                  </a:cxn>
                  <a:cxn ang="0">
                    <a:pos x="75" y="2"/>
                  </a:cxn>
                  <a:cxn ang="0">
                    <a:pos x="84" y="13"/>
                  </a:cxn>
                  <a:cxn ang="0">
                    <a:pos x="80" y="41"/>
                  </a:cxn>
                  <a:cxn ang="0">
                    <a:pos x="62" y="43"/>
                  </a:cxn>
                  <a:cxn ang="0">
                    <a:pos x="48" y="41"/>
                  </a:cxn>
                  <a:cxn ang="0">
                    <a:pos x="51" y="36"/>
                  </a:cxn>
                  <a:cxn ang="0">
                    <a:pos x="51" y="32"/>
                  </a:cxn>
                  <a:cxn ang="0">
                    <a:pos x="62" y="25"/>
                  </a:cxn>
                  <a:cxn ang="0">
                    <a:pos x="57" y="24"/>
                  </a:cxn>
                  <a:cxn ang="0">
                    <a:pos x="25" y="28"/>
                  </a:cxn>
                  <a:cxn ang="0">
                    <a:pos x="20" y="23"/>
                  </a:cxn>
                  <a:cxn ang="0">
                    <a:pos x="13" y="23"/>
                  </a:cxn>
                  <a:cxn ang="0">
                    <a:pos x="12" y="19"/>
                  </a:cxn>
                  <a:cxn ang="0">
                    <a:pos x="1" y="14"/>
                  </a:cxn>
                  <a:cxn ang="0">
                    <a:pos x="1" y="6"/>
                  </a:cxn>
                  <a:cxn ang="0">
                    <a:pos x="4" y="11"/>
                  </a:cxn>
                </a:cxnLst>
                <a:rect l="0" t="0" r="r" b="b"/>
                <a:pathLst>
                  <a:path w="84" h="45">
                    <a:moveTo>
                      <a:pt x="4" y="11"/>
                    </a:moveTo>
                    <a:cubicBezTo>
                      <a:pt x="2" y="9"/>
                      <a:pt x="0" y="6"/>
                      <a:pt x="0" y="2"/>
                    </a:cubicBezTo>
                    <a:cubicBezTo>
                      <a:pt x="1" y="2"/>
                      <a:pt x="3" y="2"/>
                      <a:pt x="5" y="2"/>
                    </a:cubicBezTo>
                    <a:cubicBezTo>
                      <a:pt x="18" y="2"/>
                      <a:pt x="24" y="24"/>
                      <a:pt x="38" y="20"/>
                    </a:cubicBezTo>
                    <a:cubicBezTo>
                      <a:pt x="35" y="18"/>
                      <a:pt x="31" y="15"/>
                      <a:pt x="29" y="13"/>
                    </a:cubicBezTo>
                    <a:cubicBezTo>
                      <a:pt x="29" y="8"/>
                      <a:pt x="29" y="8"/>
                      <a:pt x="29" y="8"/>
                    </a:cubicBezTo>
                    <a:cubicBezTo>
                      <a:pt x="39" y="8"/>
                      <a:pt x="43" y="17"/>
                      <a:pt x="54" y="17"/>
                    </a:cubicBezTo>
                    <a:cubicBezTo>
                      <a:pt x="54" y="8"/>
                      <a:pt x="54" y="8"/>
                      <a:pt x="54" y="8"/>
                    </a:cubicBezTo>
                    <a:cubicBezTo>
                      <a:pt x="46" y="8"/>
                      <a:pt x="40" y="8"/>
                      <a:pt x="38" y="1"/>
                    </a:cubicBezTo>
                    <a:cubicBezTo>
                      <a:pt x="41" y="0"/>
                      <a:pt x="43" y="1"/>
                      <a:pt x="46" y="1"/>
                    </a:cubicBezTo>
                    <a:cubicBezTo>
                      <a:pt x="53" y="1"/>
                      <a:pt x="58" y="5"/>
                      <a:pt x="66" y="5"/>
                    </a:cubicBezTo>
                    <a:cubicBezTo>
                      <a:pt x="69" y="5"/>
                      <a:pt x="71" y="2"/>
                      <a:pt x="75" y="2"/>
                    </a:cubicBezTo>
                    <a:cubicBezTo>
                      <a:pt x="83" y="2"/>
                      <a:pt x="84" y="6"/>
                      <a:pt x="84" y="13"/>
                    </a:cubicBezTo>
                    <a:cubicBezTo>
                      <a:pt x="84" y="23"/>
                      <a:pt x="78" y="28"/>
                      <a:pt x="80" y="41"/>
                    </a:cubicBezTo>
                    <a:cubicBezTo>
                      <a:pt x="73" y="43"/>
                      <a:pt x="64" y="43"/>
                      <a:pt x="62" y="43"/>
                    </a:cubicBezTo>
                    <a:cubicBezTo>
                      <a:pt x="60" y="43"/>
                      <a:pt x="48" y="45"/>
                      <a:pt x="48" y="41"/>
                    </a:cubicBezTo>
                    <a:cubicBezTo>
                      <a:pt x="48" y="39"/>
                      <a:pt x="50" y="37"/>
                      <a:pt x="51" y="36"/>
                    </a:cubicBezTo>
                    <a:cubicBezTo>
                      <a:pt x="51" y="35"/>
                      <a:pt x="51" y="33"/>
                      <a:pt x="51" y="32"/>
                    </a:cubicBezTo>
                    <a:cubicBezTo>
                      <a:pt x="51" y="28"/>
                      <a:pt x="60" y="28"/>
                      <a:pt x="62" y="25"/>
                    </a:cubicBezTo>
                    <a:cubicBezTo>
                      <a:pt x="61" y="24"/>
                      <a:pt x="59" y="24"/>
                      <a:pt x="57" y="24"/>
                    </a:cubicBezTo>
                    <a:cubicBezTo>
                      <a:pt x="49" y="24"/>
                      <a:pt x="34" y="28"/>
                      <a:pt x="25" y="28"/>
                    </a:cubicBezTo>
                    <a:cubicBezTo>
                      <a:pt x="22" y="28"/>
                      <a:pt x="20" y="26"/>
                      <a:pt x="20" y="23"/>
                    </a:cubicBezTo>
                    <a:cubicBezTo>
                      <a:pt x="13" y="23"/>
                      <a:pt x="13" y="23"/>
                      <a:pt x="13" y="23"/>
                    </a:cubicBezTo>
                    <a:cubicBezTo>
                      <a:pt x="12" y="19"/>
                      <a:pt x="12" y="19"/>
                      <a:pt x="12" y="19"/>
                    </a:cubicBezTo>
                    <a:cubicBezTo>
                      <a:pt x="7" y="20"/>
                      <a:pt x="4" y="17"/>
                      <a:pt x="1" y="14"/>
                    </a:cubicBezTo>
                    <a:cubicBezTo>
                      <a:pt x="1" y="6"/>
                      <a:pt x="1" y="6"/>
                      <a:pt x="1" y="6"/>
                    </a:cubicBezTo>
                    <a:lnTo>
                      <a:pt x="4" y="11"/>
                    </a:ln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0" name="Freeform 65">
                <a:extLst>
                  <a:ext uri="{FF2B5EF4-FFF2-40B4-BE49-F238E27FC236}">
                    <a16:creationId xmlns:a16="http://schemas.microsoft.com/office/drawing/2014/main" id="{A82AE8F4-6E41-473A-A208-39DF9AF21714}"/>
                  </a:ext>
                </a:extLst>
              </p:cNvPr>
              <p:cNvSpPr>
                <a:spLocks/>
              </p:cNvSpPr>
              <p:nvPr/>
            </p:nvSpPr>
            <p:spPr bwMode="auto">
              <a:xfrm>
                <a:off x="2720975" y="1462088"/>
                <a:ext cx="65088" cy="38100"/>
              </a:xfrm>
              <a:custGeom>
                <a:avLst/>
                <a:gdLst/>
                <a:ahLst/>
                <a:cxnLst>
                  <a:cxn ang="0">
                    <a:pos x="38" y="29"/>
                  </a:cxn>
                  <a:cxn ang="0">
                    <a:pos x="0" y="16"/>
                  </a:cxn>
                  <a:cxn ang="0">
                    <a:pos x="9" y="14"/>
                  </a:cxn>
                  <a:cxn ang="0">
                    <a:pos x="22" y="0"/>
                  </a:cxn>
                  <a:cxn ang="0">
                    <a:pos x="49" y="22"/>
                  </a:cxn>
                  <a:cxn ang="0">
                    <a:pos x="38" y="29"/>
                  </a:cxn>
                </a:cxnLst>
                <a:rect l="0" t="0" r="r" b="b"/>
                <a:pathLst>
                  <a:path w="49" h="29">
                    <a:moveTo>
                      <a:pt x="38" y="29"/>
                    </a:moveTo>
                    <a:cubicBezTo>
                      <a:pt x="32" y="29"/>
                      <a:pt x="0" y="17"/>
                      <a:pt x="0" y="16"/>
                    </a:cubicBezTo>
                    <a:cubicBezTo>
                      <a:pt x="0" y="12"/>
                      <a:pt x="8" y="14"/>
                      <a:pt x="9" y="14"/>
                    </a:cubicBezTo>
                    <a:cubicBezTo>
                      <a:pt x="15" y="12"/>
                      <a:pt x="13" y="0"/>
                      <a:pt x="22" y="0"/>
                    </a:cubicBezTo>
                    <a:cubicBezTo>
                      <a:pt x="28" y="0"/>
                      <a:pt x="46" y="16"/>
                      <a:pt x="49" y="22"/>
                    </a:cubicBezTo>
                    <a:cubicBezTo>
                      <a:pt x="45" y="25"/>
                      <a:pt x="43" y="29"/>
                      <a:pt x="38" y="29"/>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1" name="Freeform 66">
                <a:extLst>
                  <a:ext uri="{FF2B5EF4-FFF2-40B4-BE49-F238E27FC236}">
                    <a16:creationId xmlns:a16="http://schemas.microsoft.com/office/drawing/2014/main" id="{AE4FC71D-055F-4857-AD0A-0D3E54B9CD90}"/>
                  </a:ext>
                </a:extLst>
              </p:cNvPr>
              <p:cNvSpPr>
                <a:spLocks/>
              </p:cNvSpPr>
              <p:nvPr/>
            </p:nvSpPr>
            <p:spPr bwMode="auto">
              <a:xfrm>
                <a:off x="2784475" y="1323975"/>
                <a:ext cx="85725" cy="69850"/>
              </a:xfrm>
              <a:custGeom>
                <a:avLst/>
                <a:gdLst/>
                <a:ahLst/>
                <a:cxnLst>
                  <a:cxn ang="0">
                    <a:pos x="65" y="11"/>
                  </a:cxn>
                  <a:cxn ang="0">
                    <a:pos x="57" y="18"/>
                  </a:cxn>
                  <a:cxn ang="0">
                    <a:pos x="32" y="35"/>
                  </a:cxn>
                  <a:cxn ang="0">
                    <a:pos x="20" y="38"/>
                  </a:cxn>
                  <a:cxn ang="0">
                    <a:pos x="25" y="38"/>
                  </a:cxn>
                  <a:cxn ang="0">
                    <a:pos x="15" y="53"/>
                  </a:cxn>
                  <a:cxn ang="0">
                    <a:pos x="6" y="53"/>
                  </a:cxn>
                  <a:cxn ang="0">
                    <a:pos x="7" y="40"/>
                  </a:cxn>
                  <a:cxn ang="0">
                    <a:pos x="0" y="19"/>
                  </a:cxn>
                  <a:cxn ang="0">
                    <a:pos x="0" y="11"/>
                  </a:cxn>
                  <a:cxn ang="0">
                    <a:pos x="10" y="11"/>
                  </a:cxn>
                  <a:cxn ang="0">
                    <a:pos x="10" y="7"/>
                  </a:cxn>
                  <a:cxn ang="0">
                    <a:pos x="22" y="0"/>
                  </a:cxn>
                  <a:cxn ang="0">
                    <a:pos x="65" y="5"/>
                  </a:cxn>
                  <a:cxn ang="0">
                    <a:pos x="65" y="11"/>
                  </a:cxn>
                </a:cxnLst>
                <a:rect l="0" t="0" r="r" b="b"/>
                <a:pathLst>
                  <a:path w="65" h="53">
                    <a:moveTo>
                      <a:pt x="65" y="11"/>
                    </a:moveTo>
                    <a:cubicBezTo>
                      <a:pt x="65" y="12"/>
                      <a:pt x="57" y="18"/>
                      <a:pt x="57" y="18"/>
                    </a:cubicBezTo>
                    <a:cubicBezTo>
                      <a:pt x="51" y="26"/>
                      <a:pt x="45" y="35"/>
                      <a:pt x="32" y="35"/>
                    </a:cubicBezTo>
                    <a:cubicBezTo>
                      <a:pt x="22" y="35"/>
                      <a:pt x="22" y="30"/>
                      <a:pt x="20" y="38"/>
                    </a:cubicBezTo>
                    <a:cubicBezTo>
                      <a:pt x="25" y="38"/>
                      <a:pt x="25" y="38"/>
                      <a:pt x="25" y="38"/>
                    </a:cubicBezTo>
                    <a:cubicBezTo>
                      <a:pt x="24" y="46"/>
                      <a:pt x="21" y="48"/>
                      <a:pt x="15" y="53"/>
                    </a:cubicBezTo>
                    <a:cubicBezTo>
                      <a:pt x="6" y="53"/>
                      <a:pt x="6" y="53"/>
                      <a:pt x="6" y="53"/>
                    </a:cubicBezTo>
                    <a:cubicBezTo>
                      <a:pt x="6" y="47"/>
                      <a:pt x="6" y="42"/>
                      <a:pt x="7" y="40"/>
                    </a:cubicBezTo>
                    <a:cubicBezTo>
                      <a:pt x="0" y="33"/>
                      <a:pt x="3" y="27"/>
                      <a:pt x="0" y="19"/>
                    </a:cubicBezTo>
                    <a:cubicBezTo>
                      <a:pt x="0" y="11"/>
                      <a:pt x="0" y="11"/>
                      <a:pt x="0" y="11"/>
                    </a:cubicBezTo>
                    <a:cubicBezTo>
                      <a:pt x="3" y="11"/>
                      <a:pt x="8" y="11"/>
                      <a:pt x="10" y="11"/>
                    </a:cubicBezTo>
                    <a:cubicBezTo>
                      <a:pt x="9" y="11"/>
                      <a:pt x="10" y="8"/>
                      <a:pt x="10" y="7"/>
                    </a:cubicBezTo>
                    <a:cubicBezTo>
                      <a:pt x="10" y="6"/>
                      <a:pt x="13" y="0"/>
                      <a:pt x="22" y="0"/>
                    </a:cubicBezTo>
                    <a:cubicBezTo>
                      <a:pt x="37" y="0"/>
                      <a:pt x="49" y="5"/>
                      <a:pt x="65" y="5"/>
                    </a:cubicBezTo>
                    <a:cubicBezTo>
                      <a:pt x="65" y="8"/>
                      <a:pt x="65" y="9"/>
                      <a:pt x="65" y="11"/>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2" name="Freeform 67">
                <a:extLst>
                  <a:ext uri="{FF2B5EF4-FFF2-40B4-BE49-F238E27FC236}">
                    <a16:creationId xmlns:a16="http://schemas.microsoft.com/office/drawing/2014/main" id="{32C518DF-37E8-4C25-9369-E1FC8E26C63A}"/>
                  </a:ext>
                </a:extLst>
              </p:cNvPr>
              <p:cNvSpPr>
                <a:spLocks/>
              </p:cNvSpPr>
              <p:nvPr/>
            </p:nvSpPr>
            <p:spPr bwMode="auto">
              <a:xfrm>
                <a:off x="2608263" y="1198563"/>
                <a:ext cx="28575" cy="23813"/>
              </a:xfrm>
              <a:custGeom>
                <a:avLst/>
                <a:gdLst/>
                <a:ahLst/>
                <a:cxnLst>
                  <a:cxn ang="0">
                    <a:pos x="21" y="12"/>
                  </a:cxn>
                  <a:cxn ang="0">
                    <a:pos x="15" y="18"/>
                  </a:cxn>
                  <a:cxn ang="0">
                    <a:pos x="0" y="0"/>
                  </a:cxn>
                  <a:cxn ang="0">
                    <a:pos x="21" y="12"/>
                  </a:cxn>
                </a:cxnLst>
                <a:rect l="0" t="0" r="r" b="b"/>
                <a:pathLst>
                  <a:path w="21" h="18">
                    <a:moveTo>
                      <a:pt x="21" y="12"/>
                    </a:moveTo>
                    <a:cubicBezTo>
                      <a:pt x="21" y="16"/>
                      <a:pt x="18" y="18"/>
                      <a:pt x="15" y="18"/>
                    </a:cubicBezTo>
                    <a:cubicBezTo>
                      <a:pt x="10" y="18"/>
                      <a:pt x="0" y="6"/>
                      <a:pt x="0" y="0"/>
                    </a:cubicBezTo>
                    <a:cubicBezTo>
                      <a:pt x="11" y="0"/>
                      <a:pt x="12" y="9"/>
                      <a:pt x="21" y="12"/>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3" name="Freeform 68">
                <a:extLst>
                  <a:ext uri="{FF2B5EF4-FFF2-40B4-BE49-F238E27FC236}">
                    <a16:creationId xmlns:a16="http://schemas.microsoft.com/office/drawing/2014/main" id="{0492A96F-C00A-4520-AC97-445A4FADECED}"/>
                  </a:ext>
                </a:extLst>
              </p:cNvPr>
              <p:cNvSpPr>
                <a:spLocks/>
              </p:cNvSpPr>
              <p:nvPr/>
            </p:nvSpPr>
            <p:spPr bwMode="auto">
              <a:xfrm>
                <a:off x="2625725" y="1277938"/>
                <a:ext cx="19050" cy="15875"/>
              </a:xfrm>
              <a:custGeom>
                <a:avLst/>
                <a:gdLst/>
                <a:ahLst/>
                <a:cxnLst>
                  <a:cxn ang="0">
                    <a:pos x="12" y="0"/>
                  </a:cxn>
                  <a:cxn ang="0">
                    <a:pos x="15" y="6"/>
                  </a:cxn>
                  <a:cxn ang="0">
                    <a:pos x="9" y="12"/>
                  </a:cxn>
                  <a:cxn ang="0">
                    <a:pos x="0" y="12"/>
                  </a:cxn>
                  <a:cxn ang="0">
                    <a:pos x="12" y="0"/>
                  </a:cxn>
                </a:cxnLst>
                <a:rect l="0" t="0" r="r" b="b"/>
                <a:pathLst>
                  <a:path w="15" h="12">
                    <a:moveTo>
                      <a:pt x="12" y="0"/>
                    </a:moveTo>
                    <a:cubicBezTo>
                      <a:pt x="13" y="2"/>
                      <a:pt x="15" y="3"/>
                      <a:pt x="15" y="6"/>
                    </a:cubicBezTo>
                    <a:cubicBezTo>
                      <a:pt x="15" y="12"/>
                      <a:pt x="11" y="12"/>
                      <a:pt x="9" y="12"/>
                    </a:cubicBezTo>
                    <a:cubicBezTo>
                      <a:pt x="4" y="12"/>
                      <a:pt x="3" y="11"/>
                      <a:pt x="0" y="12"/>
                    </a:cubicBezTo>
                    <a:cubicBezTo>
                      <a:pt x="2" y="4"/>
                      <a:pt x="6" y="2"/>
                      <a:pt x="12" y="0"/>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4" name="Freeform 69">
                <a:extLst>
                  <a:ext uri="{FF2B5EF4-FFF2-40B4-BE49-F238E27FC236}">
                    <a16:creationId xmlns:a16="http://schemas.microsoft.com/office/drawing/2014/main" id="{5E1F0DBE-92FB-4A85-8A76-CAD845FF446A}"/>
                  </a:ext>
                </a:extLst>
              </p:cNvPr>
              <p:cNvSpPr>
                <a:spLocks/>
              </p:cNvSpPr>
              <p:nvPr/>
            </p:nvSpPr>
            <p:spPr bwMode="auto">
              <a:xfrm>
                <a:off x="2614613" y="1139825"/>
                <a:ext cx="109538" cy="57150"/>
              </a:xfrm>
              <a:custGeom>
                <a:avLst/>
                <a:gdLst/>
                <a:ahLst/>
                <a:cxnLst>
                  <a:cxn ang="0">
                    <a:pos x="54" y="32"/>
                  </a:cxn>
                  <a:cxn ang="0">
                    <a:pos x="33" y="30"/>
                  </a:cxn>
                  <a:cxn ang="0">
                    <a:pos x="19" y="29"/>
                  </a:cxn>
                  <a:cxn ang="0">
                    <a:pos x="7" y="25"/>
                  </a:cxn>
                  <a:cxn ang="0">
                    <a:pos x="20" y="20"/>
                  </a:cxn>
                  <a:cxn ang="0">
                    <a:pos x="20" y="15"/>
                  </a:cxn>
                  <a:cxn ang="0">
                    <a:pos x="5" y="15"/>
                  </a:cxn>
                  <a:cxn ang="0">
                    <a:pos x="8" y="10"/>
                  </a:cxn>
                  <a:cxn ang="0">
                    <a:pos x="0" y="3"/>
                  </a:cxn>
                  <a:cxn ang="0">
                    <a:pos x="14" y="0"/>
                  </a:cxn>
                  <a:cxn ang="0">
                    <a:pos x="31" y="8"/>
                  </a:cxn>
                  <a:cxn ang="0">
                    <a:pos x="40" y="4"/>
                  </a:cxn>
                  <a:cxn ang="0">
                    <a:pos x="53" y="15"/>
                  </a:cxn>
                  <a:cxn ang="0">
                    <a:pos x="60" y="11"/>
                  </a:cxn>
                  <a:cxn ang="0">
                    <a:pos x="73" y="21"/>
                  </a:cxn>
                  <a:cxn ang="0">
                    <a:pos x="70" y="26"/>
                  </a:cxn>
                  <a:cxn ang="0">
                    <a:pos x="82" y="37"/>
                  </a:cxn>
                  <a:cxn ang="0">
                    <a:pos x="74" y="43"/>
                  </a:cxn>
                  <a:cxn ang="0">
                    <a:pos x="54" y="32"/>
                  </a:cxn>
                </a:cxnLst>
                <a:rect l="0" t="0" r="r" b="b"/>
                <a:pathLst>
                  <a:path w="82" h="43">
                    <a:moveTo>
                      <a:pt x="54" y="32"/>
                    </a:moveTo>
                    <a:cubicBezTo>
                      <a:pt x="46" y="32"/>
                      <a:pt x="41" y="29"/>
                      <a:pt x="33" y="30"/>
                    </a:cubicBezTo>
                    <a:cubicBezTo>
                      <a:pt x="31" y="26"/>
                      <a:pt x="25" y="29"/>
                      <a:pt x="19" y="29"/>
                    </a:cubicBezTo>
                    <a:cubicBezTo>
                      <a:pt x="13" y="29"/>
                      <a:pt x="11" y="29"/>
                      <a:pt x="7" y="25"/>
                    </a:cubicBezTo>
                    <a:cubicBezTo>
                      <a:pt x="11" y="21"/>
                      <a:pt x="15" y="22"/>
                      <a:pt x="20" y="20"/>
                    </a:cubicBezTo>
                    <a:cubicBezTo>
                      <a:pt x="19" y="18"/>
                      <a:pt x="19" y="16"/>
                      <a:pt x="20" y="15"/>
                    </a:cubicBezTo>
                    <a:cubicBezTo>
                      <a:pt x="10" y="15"/>
                      <a:pt x="8" y="17"/>
                      <a:pt x="5" y="15"/>
                    </a:cubicBezTo>
                    <a:cubicBezTo>
                      <a:pt x="6" y="14"/>
                      <a:pt x="7" y="12"/>
                      <a:pt x="8" y="10"/>
                    </a:cubicBezTo>
                    <a:cubicBezTo>
                      <a:pt x="2" y="10"/>
                      <a:pt x="0" y="9"/>
                      <a:pt x="0" y="3"/>
                    </a:cubicBezTo>
                    <a:cubicBezTo>
                      <a:pt x="6" y="3"/>
                      <a:pt x="9" y="0"/>
                      <a:pt x="14" y="0"/>
                    </a:cubicBezTo>
                    <a:cubicBezTo>
                      <a:pt x="24" y="0"/>
                      <a:pt x="26" y="8"/>
                      <a:pt x="31" y="8"/>
                    </a:cubicBezTo>
                    <a:cubicBezTo>
                      <a:pt x="35" y="8"/>
                      <a:pt x="36" y="4"/>
                      <a:pt x="40" y="4"/>
                    </a:cubicBezTo>
                    <a:cubicBezTo>
                      <a:pt x="49" y="4"/>
                      <a:pt x="48" y="15"/>
                      <a:pt x="53" y="15"/>
                    </a:cubicBezTo>
                    <a:cubicBezTo>
                      <a:pt x="56" y="15"/>
                      <a:pt x="57" y="11"/>
                      <a:pt x="60" y="11"/>
                    </a:cubicBezTo>
                    <a:cubicBezTo>
                      <a:pt x="66" y="11"/>
                      <a:pt x="71" y="19"/>
                      <a:pt x="73" y="21"/>
                    </a:cubicBezTo>
                    <a:cubicBezTo>
                      <a:pt x="72" y="22"/>
                      <a:pt x="70" y="24"/>
                      <a:pt x="70" y="26"/>
                    </a:cubicBezTo>
                    <a:cubicBezTo>
                      <a:pt x="73" y="29"/>
                      <a:pt x="82" y="33"/>
                      <a:pt x="82" y="37"/>
                    </a:cubicBezTo>
                    <a:cubicBezTo>
                      <a:pt x="82" y="42"/>
                      <a:pt x="77" y="43"/>
                      <a:pt x="74" y="43"/>
                    </a:cubicBezTo>
                    <a:cubicBezTo>
                      <a:pt x="63" y="43"/>
                      <a:pt x="64" y="32"/>
                      <a:pt x="54" y="32"/>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5" name="Freeform 70">
                <a:extLst>
                  <a:ext uri="{FF2B5EF4-FFF2-40B4-BE49-F238E27FC236}">
                    <a16:creationId xmlns:a16="http://schemas.microsoft.com/office/drawing/2014/main" id="{58CD77F4-F139-4DA2-B31C-491EC243B58E}"/>
                  </a:ext>
                </a:extLst>
              </p:cNvPr>
              <p:cNvSpPr>
                <a:spLocks/>
              </p:cNvSpPr>
              <p:nvPr/>
            </p:nvSpPr>
            <p:spPr bwMode="auto">
              <a:xfrm>
                <a:off x="2657475" y="1189038"/>
                <a:ext cx="30163" cy="9525"/>
              </a:xfrm>
              <a:custGeom>
                <a:avLst/>
                <a:gdLst/>
                <a:ahLst/>
                <a:cxnLst>
                  <a:cxn ang="0">
                    <a:pos x="8" y="7"/>
                  </a:cxn>
                  <a:cxn ang="0">
                    <a:pos x="12" y="0"/>
                  </a:cxn>
                  <a:cxn ang="0">
                    <a:pos x="23" y="4"/>
                  </a:cxn>
                  <a:cxn ang="0">
                    <a:pos x="8" y="7"/>
                  </a:cxn>
                </a:cxnLst>
                <a:rect l="0" t="0" r="r" b="b"/>
                <a:pathLst>
                  <a:path w="23" h="7">
                    <a:moveTo>
                      <a:pt x="8" y="7"/>
                    </a:moveTo>
                    <a:cubicBezTo>
                      <a:pt x="0" y="7"/>
                      <a:pt x="11" y="0"/>
                      <a:pt x="12" y="0"/>
                    </a:cubicBezTo>
                    <a:cubicBezTo>
                      <a:pt x="17" y="0"/>
                      <a:pt x="19" y="3"/>
                      <a:pt x="23" y="4"/>
                    </a:cubicBezTo>
                    <a:cubicBezTo>
                      <a:pt x="20" y="7"/>
                      <a:pt x="15" y="7"/>
                      <a:pt x="8" y="7"/>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6" name="Freeform 71">
                <a:extLst>
                  <a:ext uri="{FF2B5EF4-FFF2-40B4-BE49-F238E27FC236}">
                    <a16:creationId xmlns:a16="http://schemas.microsoft.com/office/drawing/2014/main" id="{48BC5988-B28E-4A51-A1EB-F43254560FBC}"/>
                  </a:ext>
                </a:extLst>
              </p:cNvPr>
              <p:cNvSpPr>
                <a:spLocks/>
              </p:cNvSpPr>
              <p:nvPr/>
            </p:nvSpPr>
            <p:spPr bwMode="auto">
              <a:xfrm>
                <a:off x="2765425" y="1223963"/>
                <a:ext cx="287338" cy="90488"/>
              </a:xfrm>
              <a:custGeom>
                <a:avLst/>
                <a:gdLst/>
                <a:ahLst/>
                <a:cxnLst>
                  <a:cxn ang="0">
                    <a:pos x="215" y="45"/>
                  </a:cxn>
                  <a:cxn ang="0">
                    <a:pos x="210" y="51"/>
                  </a:cxn>
                  <a:cxn ang="0">
                    <a:pos x="216" y="52"/>
                  </a:cxn>
                  <a:cxn ang="0">
                    <a:pos x="179" y="67"/>
                  </a:cxn>
                  <a:cxn ang="0">
                    <a:pos x="170" y="60"/>
                  </a:cxn>
                  <a:cxn ang="0">
                    <a:pos x="159" y="66"/>
                  </a:cxn>
                  <a:cxn ang="0">
                    <a:pos x="124" y="66"/>
                  </a:cxn>
                  <a:cxn ang="0">
                    <a:pos x="102" y="60"/>
                  </a:cxn>
                  <a:cxn ang="0">
                    <a:pos x="97" y="60"/>
                  </a:cxn>
                  <a:cxn ang="0">
                    <a:pos x="84" y="67"/>
                  </a:cxn>
                  <a:cxn ang="0">
                    <a:pos x="53" y="47"/>
                  </a:cxn>
                  <a:cxn ang="0">
                    <a:pos x="58" y="40"/>
                  </a:cxn>
                  <a:cxn ang="0">
                    <a:pos x="40" y="18"/>
                  </a:cxn>
                  <a:cxn ang="0">
                    <a:pos x="32" y="22"/>
                  </a:cxn>
                  <a:cxn ang="0">
                    <a:pos x="0" y="7"/>
                  </a:cxn>
                  <a:cxn ang="0">
                    <a:pos x="13" y="0"/>
                  </a:cxn>
                  <a:cxn ang="0">
                    <a:pos x="51" y="15"/>
                  </a:cxn>
                  <a:cxn ang="0">
                    <a:pos x="60" y="12"/>
                  </a:cxn>
                  <a:cxn ang="0">
                    <a:pos x="68" y="12"/>
                  </a:cxn>
                  <a:cxn ang="0">
                    <a:pos x="89" y="25"/>
                  </a:cxn>
                  <a:cxn ang="0">
                    <a:pos x="71" y="25"/>
                  </a:cxn>
                  <a:cxn ang="0">
                    <a:pos x="91" y="35"/>
                  </a:cxn>
                  <a:cxn ang="0">
                    <a:pos x="88" y="38"/>
                  </a:cxn>
                  <a:cxn ang="0">
                    <a:pos x="95" y="40"/>
                  </a:cxn>
                  <a:cxn ang="0">
                    <a:pos x="125" y="45"/>
                  </a:cxn>
                  <a:cxn ang="0">
                    <a:pos x="181" y="34"/>
                  </a:cxn>
                  <a:cxn ang="0">
                    <a:pos x="216" y="46"/>
                  </a:cxn>
                  <a:cxn ang="0">
                    <a:pos x="211" y="47"/>
                  </a:cxn>
                  <a:cxn ang="0">
                    <a:pos x="215" y="45"/>
                  </a:cxn>
                </a:cxnLst>
                <a:rect l="0" t="0" r="r" b="b"/>
                <a:pathLst>
                  <a:path w="216" h="68">
                    <a:moveTo>
                      <a:pt x="215" y="45"/>
                    </a:moveTo>
                    <a:cubicBezTo>
                      <a:pt x="213" y="46"/>
                      <a:pt x="211" y="48"/>
                      <a:pt x="210" y="51"/>
                    </a:cubicBezTo>
                    <a:cubicBezTo>
                      <a:pt x="213" y="52"/>
                      <a:pt x="216" y="52"/>
                      <a:pt x="216" y="52"/>
                    </a:cubicBezTo>
                    <a:cubicBezTo>
                      <a:pt x="215" y="67"/>
                      <a:pt x="195" y="67"/>
                      <a:pt x="179" y="67"/>
                    </a:cubicBezTo>
                    <a:cubicBezTo>
                      <a:pt x="174" y="67"/>
                      <a:pt x="171" y="64"/>
                      <a:pt x="170" y="60"/>
                    </a:cubicBezTo>
                    <a:cubicBezTo>
                      <a:pt x="164" y="61"/>
                      <a:pt x="163" y="64"/>
                      <a:pt x="159" y="66"/>
                    </a:cubicBezTo>
                    <a:cubicBezTo>
                      <a:pt x="124" y="66"/>
                      <a:pt x="124" y="66"/>
                      <a:pt x="124" y="66"/>
                    </a:cubicBezTo>
                    <a:cubicBezTo>
                      <a:pt x="115" y="68"/>
                      <a:pt x="101" y="67"/>
                      <a:pt x="102" y="60"/>
                    </a:cubicBezTo>
                    <a:cubicBezTo>
                      <a:pt x="97" y="60"/>
                      <a:pt x="97" y="60"/>
                      <a:pt x="97" y="60"/>
                    </a:cubicBezTo>
                    <a:cubicBezTo>
                      <a:pt x="95" y="62"/>
                      <a:pt x="88" y="67"/>
                      <a:pt x="84" y="67"/>
                    </a:cubicBezTo>
                    <a:cubicBezTo>
                      <a:pt x="75" y="67"/>
                      <a:pt x="53" y="56"/>
                      <a:pt x="53" y="47"/>
                    </a:cubicBezTo>
                    <a:cubicBezTo>
                      <a:pt x="53" y="44"/>
                      <a:pt x="56" y="41"/>
                      <a:pt x="58" y="40"/>
                    </a:cubicBezTo>
                    <a:cubicBezTo>
                      <a:pt x="50" y="32"/>
                      <a:pt x="48" y="25"/>
                      <a:pt x="40" y="18"/>
                    </a:cubicBezTo>
                    <a:cubicBezTo>
                      <a:pt x="38" y="20"/>
                      <a:pt x="35" y="22"/>
                      <a:pt x="32" y="22"/>
                    </a:cubicBezTo>
                    <a:cubicBezTo>
                      <a:pt x="27" y="22"/>
                      <a:pt x="0" y="11"/>
                      <a:pt x="0" y="7"/>
                    </a:cubicBezTo>
                    <a:cubicBezTo>
                      <a:pt x="0" y="0"/>
                      <a:pt x="8" y="0"/>
                      <a:pt x="13" y="0"/>
                    </a:cubicBezTo>
                    <a:cubicBezTo>
                      <a:pt x="33" y="0"/>
                      <a:pt x="36" y="15"/>
                      <a:pt x="51" y="15"/>
                    </a:cubicBezTo>
                    <a:cubicBezTo>
                      <a:pt x="56" y="15"/>
                      <a:pt x="58" y="15"/>
                      <a:pt x="60" y="12"/>
                    </a:cubicBezTo>
                    <a:cubicBezTo>
                      <a:pt x="63" y="12"/>
                      <a:pt x="68" y="12"/>
                      <a:pt x="68" y="12"/>
                    </a:cubicBezTo>
                    <a:cubicBezTo>
                      <a:pt x="65" y="22"/>
                      <a:pt x="85" y="19"/>
                      <a:pt x="89" y="25"/>
                    </a:cubicBezTo>
                    <a:cubicBezTo>
                      <a:pt x="71" y="25"/>
                      <a:pt x="71" y="25"/>
                      <a:pt x="71" y="25"/>
                    </a:cubicBezTo>
                    <a:cubicBezTo>
                      <a:pt x="74" y="37"/>
                      <a:pt x="85" y="30"/>
                      <a:pt x="91" y="35"/>
                    </a:cubicBezTo>
                    <a:cubicBezTo>
                      <a:pt x="90" y="36"/>
                      <a:pt x="88" y="36"/>
                      <a:pt x="88" y="38"/>
                    </a:cubicBezTo>
                    <a:cubicBezTo>
                      <a:pt x="88" y="44"/>
                      <a:pt x="93" y="41"/>
                      <a:pt x="95" y="40"/>
                    </a:cubicBezTo>
                    <a:cubicBezTo>
                      <a:pt x="106" y="42"/>
                      <a:pt x="114" y="45"/>
                      <a:pt x="125" y="45"/>
                    </a:cubicBezTo>
                    <a:cubicBezTo>
                      <a:pt x="150" y="45"/>
                      <a:pt x="158" y="34"/>
                      <a:pt x="181" y="34"/>
                    </a:cubicBezTo>
                    <a:cubicBezTo>
                      <a:pt x="198" y="34"/>
                      <a:pt x="210" y="35"/>
                      <a:pt x="216" y="46"/>
                    </a:cubicBezTo>
                    <a:cubicBezTo>
                      <a:pt x="215" y="47"/>
                      <a:pt x="213" y="47"/>
                      <a:pt x="211" y="47"/>
                    </a:cubicBezTo>
                    <a:lnTo>
                      <a:pt x="215" y="45"/>
                    </a:ln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7" name="Freeform 72">
                <a:extLst>
                  <a:ext uri="{FF2B5EF4-FFF2-40B4-BE49-F238E27FC236}">
                    <a16:creationId xmlns:a16="http://schemas.microsoft.com/office/drawing/2014/main" id="{8D0889D8-3B2B-4D5F-959C-76E9B61D2364}"/>
                  </a:ext>
                </a:extLst>
              </p:cNvPr>
              <p:cNvSpPr>
                <a:spLocks/>
              </p:cNvSpPr>
              <p:nvPr/>
            </p:nvSpPr>
            <p:spPr bwMode="auto">
              <a:xfrm>
                <a:off x="2768600" y="1271588"/>
                <a:ext cx="49213" cy="38100"/>
              </a:xfrm>
              <a:custGeom>
                <a:avLst/>
                <a:gdLst/>
                <a:ahLst/>
                <a:cxnLst>
                  <a:cxn ang="0">
                    <a:pos x="6" y="10"/>
                  </a:cxn>
                  <a:cxn ang="0">
                    <a:pos x="19" y="0"/>
                  </a:cxn>
                  <a:cxn ang="0">
                    <a:pos x="37" y="15"/>
                  </a:cxn>
                  <a:cxn ang="0">
                    <a:pos x="29" y="29"/>
                  </a:cxn>
                  <a:cxn ang="0">
                    <a:pos x="0" y="17"/>
                  </a:cxn>
                  <a:cxn ang="0">
                    <a:pos x="6" y="10"/>
                  </a:cxn>
                </a:cxnLst>
                <a:rect l="0" t="0" r="r" b="b"/>
                <a:pathLst>
                  <a:path w="37" h="29">
                    <a:moveTo>
                      <a:pt x="6" y="10"/>
                    </a:moveTo>
                    <a:cubicBezTo>
                      <a:pt x="10" y="10"/>
                      <a:pt x="9" y="0"/>
                      <a:pt x="19" y="0"/>
                    </a:cubicBezTo>
                    <a:cubicBezTo>
                      <a:pt x="27" y="0"/>
                      <a:pt x="37" y="9"/>
                      <a:pt x="37" y="15"/>
                    </a:cubicBezTo>
                    <a:cubicBezTo>
                      <a:pt x="37" y="22"/>
                      <a:pt x="35" y="29"/>
                      <a:pt x="29" y="29"/>
                    </a:cubicBezTo>
                    <a:cubicBezTo>
                      <a:pt x="25" y="29"/>
                      <a:pt x="0" y="17"/>
                      <a:pt x="0" y="17"/>
                    </a:cubicBezTo>
                    <a:cubicBezTo>
                      <a:pt x="0" y="13"/>
                      <a:pt x="5" y="10"/>
                      <a:pt x="6" y="10"/>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8" name="Freeform 73">
                <a:extLst>
                  <a:ext uri="{FF2B5EF4-FFF2-40B4-BE49-F238E27FC236}">
                    <a16:creationId xmlns:a16="http://schemas.microsoft.com/office/drawing/2014/main" id="{41092025-74C1-405C-A164-8AC19DFE5B9D}"/>
                  </a:ext>
                </a:extLst>
              </p:cNvPr>
              <p:cNvSpPr>
                <a:spLocks/>
              </p:cNvSpPr>
              <p:nvPr/>
            </p:nvSpPr>
            <p:spPr bwMode="auto">
              <a:xfrm>
                <a:off x="2774950" y="1198563"/>
                <a:ext cx="46038" cy="12700"/>
              </a:xfrm>
              <a:custGeom>
                <a:avLst/>
                <a:gdLst/>
                <a:ahLst/>
                <a:cxnLst>
                  <a:cxn ang="0">
                    <a:pos x="29" y="0"/>
                  </a:cxn>
                  <a:cxn ang="0">
                    <a:pos x="35" y="0"/>
                  </a:cxn>
                  <a:cxn ang="0">
                    <a:pos x="35" y="6"/>
                  </a:cxn>
                  <a:cxn ang="0">
                    <a:pos x="28" y="10"/>
                  </a:cxn>
                  <a:cxn ang="0">
                    <a:pos x="0" y="5"/>
                  </a:cxn>
                  <a:cxn ang="0">
                    <a:pos x="29" y="0"/>
                  </a:cxn>
                </a:cxnLst>
                <a:rect l="0" t="0" r="r" b="b"/>
                <a:pathLst>
                  <a:path w="35" h="10">
                    <a:moveTo>
                      <a:pt x="29" y="0"/>
                    </a:moveTo>
                    <a:cubicBezTo>
                      <a:pt x="34" y="0"/>
                      <a:pt x="30" y="1"/>
                      <a:pt x="35" y="0"/>
                    </a:cubicBezTo>
                    <a:cubicBezTo>
                      <a:pt x="35" y="3"/>
                      <a:pt x="35" y="5"/>
                      <a:pt x="35" y="6"/>
                    </a:cubicBezTo>
                    <a:cubicBezTo>
                      <a:pt x="35" y="8"/>
                      <a:pt x="32" y="10"/>
                      <a:pt x="28" y="10"/>
                    </a:cubicBezTo>
                    <a:cubicBezTo>
                      <a:pt x="26" y="10"/>
                      <a:pt x="0" y="5"/>
                      <a:pt x="0" y="5"/>
                    </a:cubicBezTo>
                    <a:cubicBezTo>
                      <a:pt x="5" y="1"/>
                      <a:pt x="21" y="0"/>
                      <a:pt x="29" y="0"/>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9" name="Freeform 74">
                <a:extLst>
                  <a:ext uri="{FF2B5EF4-FFF2-40B4-BE49-F238E27FC236}">
                    <a16:creationId xmlns:a16="http://schemas.microsoft.com/office/drawing/2014/main" id="{3D65C031-6C49-4CF0-8386-8A5FF23162DC}"/>
                  </a:ext>
                </a:extLst>
              </p:cNvPr>
              <p:cNvSpPr>
                <a:spLocks/>
              </p:cNvSpPr>
              <p:nvPr/>
            </p:nvSpPr>
            <p:spPr bwMode="auto">
              <a:xfrm>
                <a:off x="2740025" y="1154113"/>
                <a:ext cx="53975" cy="44450"/>
              </a:xfrm>
              <a:custGeom>
                <a:avLst/>
                <a:gdLst/>
                <a:ahLst/>
                <a:cxnLst>
                  <a:cxn ang="0">
                    <a:pos x="10" y="28"/>
                  </a:cxn>
                  <a:cxn ang="0">
                    <a:pos x="14" y="23"/>
                  </a:cxn>
                  <a:cxn ang="0">
                    <a:pos x="0" y="7"/>
                  </a:cxn>
                  <a:cxn ang="0">
                    <a:pos x="10" y="0"/>
                  </a:cxn>
                  <a:cxn ang="0">
                    <a:pos x="25" y="7"/>
                  </a:cxn>
                  <a:cxn ang="0">
                    <a:pos x="41" y="17"/>
                  </a:cxn>
                  <a:cxn ang="0">
                    <a:pos x="41" y="28"/>
                  </a:cxn>
                  <a:cxn ang="0">
                    <a:pos x="10" y="28"/>
                  </a:cxn>
                </a:cxnLst>
                <a:rect l="0" t="0" r="r" b="b"/>
                <a:pathLst>
                  <a:path w="41" h="33">
                    <a:moveTo>
                      <a:pt x="10" y="28"/>
                    </a:moveTo>
                    <a:cubicBezTo>
                      <a:pt x="10" y="26"/>
                      <a:pt x="13" y="24"/>
                      <a:pt x="14" y="23"/>
                    </a:cubicBezTo>
                    <a:cubicBezTo>
                      <a:pt x="9" y="18"/>
                      <a:pt x="0" y="15"/>
                      <a:pt x="0" y="7"/>
                    </a:cubicBezTo>
                    <a:cubicBezTo>
                      <a:pt x="0" y="2"/>
                      <a:pt x="6" y="0"/>
                      <a:pt x="10" y="0"/>
                    </a:cubicBezTo>
                    <a:cubicBezTo>
                      <a:pt x="11" y="4"/>
                      <a:pt x="21" y="7"/>
                      <a:pt x="25" y="7"/>
                    </a:cubicBezTo>
                    <a:cubicBezTo>
                      <a:pt x="25" y="17"/>
                      <a:pt x="41" y="7"/>
                      <a:pt x="41" y="17"/>
                    </a:cubicBezTo>
                    <a:cubicBezTo>
                      <a:pt x="41" y="20"/>
                      <a:pt x="39" y="23"/>
                      <a:pt x="41" y="28"/>
                    </a:cubicBezTo>
                    <a:cubicBezTo>
                      <a:pt x="25" y="31"/>
                      <a:pt x="10" y="33"/>
                      <a:pt x="10" y="28"/>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0" name="Freeform 75">
                <a:extLst>
                  <a:ext uri="{FF2B5EF4-FFF2-40B4-BE49-F238E27FC236}">
                    <a16:creationId xmlns:a16="http://schemas.microsoft.com/office/drawing/2014/main" id="{C0328CE3-5CCA-4B4C-8F34-81CFE8CE21DE}"/>
                  </a:ext>
                </a:extLst>
              </p:cNvPr>
              <p:cNvSpPr>
                <a:spLocks/>
              </p:cNvSpPr>
              <p:nvPr/>
            </p:nvSpPr>
            <p:spPr bwMode="auto">
              <a:xfrm>
                <a:off x="2719388" y="1114425"/>
                <a:ext cx="20638" cy="12700"/>
              </a:xfrm>
              <a:custGeom>
                <a:avLst/>
                <a:gdLst/>
                <a:ahLst/>
                <a:cxnLst>
                  <a:cxn ang="0">
                    <a:pos x="16" y="0"/>
                  </a:cxn>
                  <a:cxn ang="0">
                    <a:pos x="16" y="9"/>
                  </a:cxn>
                  <a:cxn ang="0">
                    <a:pos x="8" y="9"/>
                  </a:cxn>
                  <a:cxn ang="0">
                    <a:pos x="0" y="0"/>
                  </a:cxn>
                  <a:cxn ang="0">
                    <a:pos x="16" y="0"/>
                  </a:cxn>
                </a:cxnLst>
                <a:rect l="0" t="0" r="r" b="b"/>
                <a:pathLst>
                  <a:path w="16" h="9">
                    <a:moveTo>
                      <a:pt x="16" y="0"/>
                    </a:moveTo>
                    <a:cubicBezTo>
                      <a:pt x="16" y="9"/>
                      <a:pt x="16" y="9"/>
                      <a:pt x="16" y="9"/>
                    </a:cubicBezTo>
                    <a:cubicBezTo>
                      <a:pt x="8" y="9"/>
                      <a:pt x="8" y="9"/>
                      <a:pt x="8" y="9"/>
                    </a:cubicBezTo>
                    <a:cubicBezTo>
                      <a:pt x="6" y="7"/>
                      <a:pt x="0" y="6"/>
                      <a:pt x="0" y="0"/>
                    </a:cubicBezTo>
                    <a:cubicBezTo>
                      <a:pt x="6" y="0"/>
                      <a:pt x="13" y="0"/>
                      <a:pt x="16" y="0"/>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1" name="Freeform 76">
                <a:extLst>
                  <a:ext uri="{FF2B5EF4-FFF2-40B4-BE49-F238E27FC236}">
                    <a16:creationId xmlns:a16="http://schemas.microsoft.com/office/drawing/2014/main" id="{5BC7A438-ED8F-4861-A4E8-3B2FCCBBEB35}"/>
                  </a:ext>
                </a:extLst>
              </p:cNvPr>
              <p:cNvSpPr>
                <a:spLocks/>
              </p:cNvSpPr>
              <p:nvPr/>
            </p:nvSpPr>
            <p:spPr bwMode="auto">
              <a:xfrm>
                <a:off x="2776538" y="1062038"/>
                <a:ext cx="184150" cy="123825"/>
              </a:xfrm>
              <a:custGeom>
                <a:avLst/>
                <a:gdLst/>
                <a:ahLst/>
                <a:cxnLst>
                  <a:cxn ang="0">
                    <a:pos x="92" y="37"/>
                  </a:cxn>
                  <a:cxn ang="0">
                    <a:pos x="97" y="37"/>
                  </a:cxn>
                  <a:cxn ang="0">
                    <a:pos x="97" y="32"/>
                  </a:cxn>
                  <a:cxn ang="0">
                    <a:pos x="95" y="28"/>
                  </a:cxn>
                  <a:cxn ang="0">
                    <a:pos x="100" y="28"/>
                  </a:cxn>
                  <a:cxn ang="0">
                    <a:pos x="105" y="36"/>
                  </a:cxn>
                  <a:cxn ang="0">
                    <a:pos x="111" y="43"/>
                  </a:cxn>
                  <a:cxn ang="0">
                    <a:pos x="108" y="49"/>
                  </a:cxn>
                  <a:cxn ang="0">
                    <a:pos x="115" y="49"/>
                  </a:cxn>
                  <a:cxn ang="0">
                    <a:pos x="137" y="55"/>
                  </a:cxn>
                  <a:cxn ang="0">
                    <a:pos x="136" y="61"/>
                  </a:cxn>
                  <a:cxn ang="0">
                    <a:pos x="126" y="64"/>
                  </a:cxn>
                  <a:cxn ang="0">
                    <a:pos x="105" y="78"/>
                  </a:cxn>
                  <a:cxn ang="0">
                    <a:pos x="98" y="69"/>
                  </a:cxn>
                  <a:cxn ang="0">
                    <a:pos x="93" y="76"/>
                  </a:cxn>
                  <a:cxn ang="0">
                    <a:pos x="99" y="84"/>
                  </a:cxn>
                  <a:cxn ang="0">
                    <a:pos x="91" y="84"/>
                  </a:cxn>
                  <a:cxn ang="0">
                    <a:pos x="91" y="90"/>
                  </a:cxn>
                  <a:cxn ang="0">
                    <a:pos x="75" y="82"/>
                  </a:cxn>
                  <a:cxn ang="0">
                    <a:pos x="64" y="92"/>
                  </a:cxn>
                  <a:cxn ang="0">
                    <a:pos x="47" y="84"/>
                  </a:cxn>
                  <a:cxn ang="0">
                    <a:pos x="53" y="81"/>
                  </a:cxn>
                  <a:cxn ang="0">
                    <a:pos x="33" y="70"/>
                  </a:cxn>
                  <a:cxn ang="0">
                    <a:pos x="66" y="61"/>
                  </a:cxn>
                  <a:cxn ang="0">
                    <a:pos x="48" y="58"/>
                  </a:cxn>
                  <a:cxn ang="0">
                    <a:pos x="35" y="61"/>
                  </a:cxn>
                  <a:cxn ang="0">
                    <a:pos x="29" y="56"/>
                  </a:cxn>
                  <a:cxn ang="0">
                    <a:pos x="19" y="59"/>
                  </a:cxn>
                  <a:cxn ang="0">
                    <a:pos x="16" y="55"/>
                  </a:cxn>
                  <a:cxn ang="0">
                    <a:pos x="26" y="49"/>
                  </a:cxn>
                  <a:cxn ang="0">
                    <a:pos x="0" y="35"/>
                  </a:cxn>
                  <a:cxn ang="0">
                    <a:pos x="7" y="35"/>
                  </a:cxn>
                  <a:cxn ang="0">
                    <a:pos x="20" y="39"/>
                  </a:cxn>
                  <a:cxn ang="0">
                    <a:pos x="24" y="36"/>
                  </a:cxn>
                  <a:cxn ang="0">
                    <a:pos x="5" y="26"/>
                  </a:cxn>
                  <a:cxn ang="0">
                    <a:pos x="15" y="22"/>
                  </a:cxn>
                  <a:cxn ang="0">
                    <a:pos x="27" y="25"/>
                  </a:cxn>
                  <a:cxn ang="0">
                    <a:pos x="32" y="20"/>
                  </a:cxn>
                  <a:cxn ang="0">
                    <a:pos x="19" y="20"/>
                  </a:cxn>
                  <a:cxn ang="0">
                    <a:pos x="14" y="13"/>
                  </a:cxn>
                  <a:cxn ang="0">
                    <a:pos x="30" y="9"/>
                  </a:cxn>
                  <a:cxn ang="0">
                    <a:pos x="38" y="9"/>
                  </a:cxn>
                  <a:cxn ang="0">
                    <a:pos x="25" y="0"/>
                  </a:cxn>
                  <a:cxn ang="0">
                    <a:pos x="53" y="5"/>
                  </a:cxn>
                  <a:cxn ang="0">
                    <a:pos x="67" y="24"/>
                  </a:cxn>
                  <a:cxn ang="0">
                    <a:pos x="84" y="25"/>
                  </a:cxn>
                  <a:cxn ang="0">
                    <a:pos x="92" y="37"/>
                  </a:cxn>
                </a:cxnLst>
                <a:rect l="0" t="0" r="r" b="b"/>
                <a:pathLst>
                  <a:path w="138" h="92">
                    <a:moveTo>
                      <a:pt x="92" y="37"/>
                    </a:moveTo>
                    <a:cubicBezTo>
                      <a:pt x="97" y="37"/>
                      <a:pt x="97" y="37"/>
                      <a:pt x="97" y="37"/>
                    </a:cubicBezTo>
                    <a:cubicBezTo>
                      <a:pt x="97" y="32"/>
                      <a:pt x="97" y="32"/>
                      <a:pt x="97" y="32"/>
                    </a:cubicBezTo>
                    <a:cubicBezTo>
                      <a:pt x="95" y="28"/>
                      <a:pt x="95" y="28"/>
                      <a:pt x="95" y="28"/>
                    </a:cubicBezTo>
                    <a:cubicBezTo>
                      <a:pt x="97" y="28"/>
                      <a:pt x="98" y="28"/>
                      <a:pt x="100" y="28"/>
                    </a:cubicBezTo>
                    <a:cubicBezTo>
                      <a:pt x="106" y="28"/>
                      <a:pt x="105" y="31"/>
                      <a:pt x="105" y="36"/>
                    </a:cubicBezTo>
                    <a:cubicBezTo>
                      <a:pt x="105" y="39"/>
                      <a:pt x="111" y="39"/>
                      <a:pt x="111" y="43"/>
                    </a:cubicBezTo>
                    <a:cubicBezTo>
                      <a:pt x="111" y="46"/>
                      <a:pt x="108" y="46"/>
                      <a:pt x="108" y="49"/>
                    </a:cubicBezTo>
                    <a:cubicBezTo>
                      <a:pt x="108" y="53"/>
                      <a:pt x="114" y="49"/>
                      <a:pt x="115" y="49"/>
                    </a:cubicBezTo>
                    <a:cubicBezTo>
                      <a:pt x="120" y="49"/>
                      <a:pt x="131" y="54"/>
                      <a:pt x="137" y="55"/>
                    </a:cubicBezTo>
                    <a:cubicBezTo>
                      <a:pt x="137" y="58"/>
                      <a:pt x="138" y="60"/>
                      <a:pt x="136" y="61"/>
                    </a:cubicBezTo>
                    <a:cubicBezTo>
                      <a:pt x="135" y="64"/>
                      <a:pt x="130" y="63"/>
                      <a:pt x="126" y="64"/>
                    </a:cubicBezTo>
                    <a:cubicBezTo>
                      <a:pt x="117" y="65"/>
                      <a:pt x="111" y="78"/>
                      <a:pt x="105" y="78"/>
                    </a:cubicBezTo>
                    <a:cubicBezTo>
                      <a:pt x="100" y="78"/>
                      <a:pt x="100" y="74"/>
                      <a:pt x="98" y="69"/>
                    </a:cubicBezTo>
                    <a:cubicBezTo>
                      <a:pt x="96" y="71"/>
                      <a:pt x="95" y="73"/>
                      <a:pt x="93" y="76"/>
                    </a:cubicBezTo>
                    <a:cubicBezTo>
                      <a:pt x="96" y="80"/>
                      <a:pt x="97" y="81"/>
                      <a:pt x="99" y="84"/>
                    </a:cubicBezTo>
                    <a:cubicBezTo>
                      <a:pt x="91" y="84"/>
                      <a:pt x="91" y="84"/>
                      <a:pt x="91" y="84"/>
                    </a:cubicBezTo>
                    <a:cubicBezTo>
                      <a:pt x="91" y="90"/>
                      <a:pt x="91" y="90"/>
                      <a:pt x="91" y="90"/>
                    </a:cubicBezTo>
                    <a:cubicBezTo>
                      <a:pt x="87" y="91"/>
                      <a:pt x="79" y="85"/>
                      <a:pt x="75" y="82"/>
                    </a:cubicBezTo>
                    <a:cubicBezTo>
                      <a:pt x="75" y="90"/>
                      <a:pt x="71" y="92"/>
                      <a:pt x="64" y="92"/>
                    </a:cubicBezTo>
                    <a:cubicBezTo>
                      <a:pt x="57" y="92"/>
                      <a:pt x="48" y="91"/>
                      <a:pt x="47" y="84"/>
                    </a:cubicBezTo>
                    <a:cubicBezTo>
                      <a:pt x="50" y="84"/>
                      <a:pt x="51" y="83"/>
                      <a:pt x="53" y="81"/>
                    </a:cubicBezTo>
                    <a:cubicBezTo>
                      <a:pt x="45" y="81"/>
                      <a:pt x="33" y="77"/>
                      <a:pt x="33" y="70"/>
                    </a:cubicBezTo>
                    <a:cubicBezTo>
                      <a:pt x="33" y="62"/>
                      <a:pt x="60" y="63"/>
                      <a:pt x="66" y="61"/>
                    </a:cubicBezTo>
                    <a:cubicBezTo>
                      <a:pt x="60" y="60"/>
                      <a:pt x="55" y="58"/>
                      <a:pt x="48" y="58"/>
                    </a:cubicBezTo>
                    <a:cubicBezTo>
                      <a:pt x="41" y="58"/>
                      <a:pt x="40" y="61"/>
                      <a:pt x="35" y="61"/>
                    </a:cubicBezTo>
                    <a:cubicBezTo>
                      <a:pt x="30" y="61"/>
                      <a:pt x="30" y="58"/>
                      <a:pt x="29" y="56"/>
                    </a:cubicBezTo>
                    <a:cubicBezTo>
                      <a:pt x="24" y="58"/>
                      <a:pt x="23" y="59"/>
                      <a:pt x="19" y="59"/>
                    </a:cubicBezTo>
                    <a:cubicBezTo>
                      <a:pt x="16" y="59"/>
                      <a:pt x="16" y="58"/>
                      <a:pt x="16" y="55"/>
                    </a:cubicBezTo>
                    <a:cubicBezTo>
                      <a:pt x="20" y="53"/>
                      <a:pt x="23" y="53"/>
                      <a:pt x="26" y="49"/>
                    </a:cubicBezTo>
                    <a:cubicBezTo>
                      <a:pt x="11" y="49"/>
                      <a:pt x="2" y="48"/>
                      <a:pt x="0" y="35"/>
                    </a:cubicBezTo>
                    <a:cubicBezTo>
                      <a:pt x="7" y="35"/>
                      <a:pt x="7" y="35"/>
                      <a:pt x="7" y="35"/>
                    </a:cubicBezTo>
                    <a:cubicBezTo>
                      <a:pt x="9" y="37"/>
                      <a:pt x="16" y="39"/>
                      <a:pt x="20" y="39"/>
                    </a:cubicBezTo>
                    <a:cubicBezTo>
                      <a:pt x="22" y="39"/>
                      <a:pt x="24" y="36"/>
                      <a:pt x="24" y="36"/>
                    </a:cubicBezTo>
                    <a:cubicBezTo>
                      <a:pt x="19" y="34"/>
                      <a:pt x="5" y="31"/>
                      <a:pt x="5" y="26"/>
                    </a:cubicBezTo>
                    <a:cubicBezTo>
                      <a:pt x="5" y="21"/>
                      <a:pt x="11" y="22"/>
                      <a:pt x="15" y="22"/>
                    </a:cubicBezTo>
                    <a:cubicBezTo>
                      <a:pt x="21" y="22"/>
                      <a:pt x="23" y="25"/>
                      <a:pt x="27" y="25"/>
                    </a:cubicBezTo>
                    <a:cubicBezTo>
                      <a:pt x="30" y="25"/>
                      <a:pt x="30" y="22"/>
                      <a:pt x="32" y="20"/>
                    </a:cubicBezTo>
                    <a:cubicBezTo>
                      <a:pt x="27" y="18"/>
                      <a:pt x="22" y="20"/>
                      <a:pt x="19" y="20"/>
                    </a:cubicBezTo>
                    <a:cubicBezTo>
                      <a:pt x="18" y="20"/>
                      <a:pt x="14" y="14"/>
                      <a:pt x="14" y="13"/>
                    </a:cubicBezTo>
                    <a:cubicBezTo>
                      <a:pt x="19" y="10"/>
                      <a:pt x="23" y="8"/>
                      <a:pt x="30" y="9"/>
                    </a:cubicBezTo>
                    <a:cubicBezTo>
                      <a:pt x="38" y="9"/>
                      <a:pt x="38" y="9"/>
                      <a:pt x="38" y="9"/>
                    </a:cubicBezTo>
                    <a:cubicBezTo>
                      <a:pt x="33" y="7"/>
                      <a:pt x="25" y="6"/>
                      <a:pt x="25" y="0"/>
                    </a:cubicBezTo>
                    <a:cubicBezTo>
                      <a:pt x="36" y="1"/>
                      <a:pt x="45" y="2"/>
                      <a:pt x="53" y="5"/>
                    </a:cubicBezTo>
                    <a:cubicBezTo>
                      <a:pt x="61" y="9"/>
                      <a:pt x="60" y="21"/>
                      <a:pt x="67" y="24"/>
                    </a:cubicBezTo>
                    <a:cubicBezTo>
                      <a:pt x="73" y="27"/>
                      <a:pt x="78" y="22"/>
                      <a:pt x="84" y="25"/>
                    </a:cubicBezTo>
                    <a:cubicBezTo>
                      <a:pt x="91" y="28"/>
                      <a:pt x="88" y="33"/>
                      <a:pt x="92" y="37"/>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2" name="Freeform 77">
                <a:extLst>
                  <a:ext uri="{FF2B5EF4-FFF2-40B4-BE49-F238E27FC236}">
                    <a16:creationId xmlns:a16="http://schemas.microsoft.com/office/drawing/2014/main" id="{2D4C0F32-2F14-4309-8F99-B26DAC246A3E}"/>
                  </a:ext>
                </a:extLst>
              </p:cNvPr>
              <p:cNvSpPr>
                <a:spLocks/>
              </p:cNvSpPr>
              <p:nvPr/>
            </p:nvSpPr>
            <p:spPr bwMode="auto">
              <a:xfrm>
                <a:off x="2925763" y="1574800"/>
                <a:ext cx="117475" cy="74613"/>
              </a:xfrm>
              <a:custGeom>
                <a:avLst/>
                <a:gdLst/>
                <a:ahLst/>
                <a:cxnLst>
                  <a:cxn ang="0">
                    <a:pos x="6" y="39"/>
                  </a:cxn>
                  <a:cxn ang="0">
                    <a:pos x="11" y="33"/>
                  </a:cxn>
                  <a:cxn ang="0">
                    <a:pos x="11" y="27"/>
                  </a:cxn>
                  <a:cxn ang="0">
                    <a:pos x="25" y="0"/>
                  </a:cxn>
                  <a:cxn ang="0">
                    <a:pos x="32" y="13"/>
                  </a:cxn>
                  <a:cxn ang="0">
                    <a:pos x="36" y="9"/>
                  </a:cxn>
                  <a:cxn ang="0">
                    <a:pos x="67" y="27"/>
                  </a:cxn>
                  <a:cxn ang="0">
                    <a:pos x="70" y="35"/>
                  </a:cxn>
                  <a:cxn ang="0">
                    <a:pos x="89" y="43"/>
                  </a:cxn>
                  <a:cxn ang="0">
                    <a:pos x="75" y="48"/>
                  </a:cxn>
                  <a:cxn ang="0">
                    <a:pos x="63" y="48"/>
                  </a:cxn>
                  <a:cxn ang="0">
                    <a:pos x="46" y="37"/>
                  </a:cxn>
                  <a:cxn ang="0">
                    <a:pos x="25" y="53"/>
                  </a:cxn>
                  <a:cxn ang="0">
                    <a:pos x="22" y="57"/>
                  </a:cxn>
                  <a:cxn ang="0">
                    <a:pos x="19" y="48"/>
                  </a:cxn>
                  <a:cxn ang="0">
                    <a:pos x="0" y="48"/>
                  </a:cxn>
                  <a:cxn ang="0">
                    <a:pos x="6" y="39"/>
                  </a:cxn>
                </a:cxnLst>
                <a:rect l="0" t="0" r="r" b="b"/>
                <a:pathLst>
                  <a:path w="89" h="57">
                    <a:moveTo>
                      <a:pt x="6" y="39"/>
                    </a:moveTo>
                    <a:cubicBezTo>
                      <a:pt x="9" y="37"/>
                      <a:pt x="11" y="36"/>
                      <a:pt x="11" y="33"/>
                    </a:cubicBezTo>
                    <a:cubicBezTo>
                      <a:pt x="11" y="29"/>
                      <a:pt x="11" y="31"/>
                      <a:pt x="11" y="27"/>
                    </a:cubicBezTo>
                    <a:cubicBezTo>
                      <a:pt x="11" y="19"/>
                      <a:pt x="13" y="2"/>
                      <a:pt x="25" y="0"/>
                    </a:cubicBezTo>
                    <a:cubicBezTo>
                      <a:pt x="28" y="7"/>
                      <a:pt x="30" y="8"/>
                      <a:pt x="32" y="13"/>
                    </a:cubicBezTo>
                    <a:cubicBezTo>
                      <a:pt x="33" y="11"/>
                      <a:pt x="35" y="10"/>
                      <a:pt x="36" y="9"/>
                    </a:cubicBezTo>
                    <a:cubicBezTo>
                      <a:pt x="45" y="21"/>
                      <a:pt x="59" y="16"/>
                      <a:pt x="67" y="27"/>
                    </a:cubicBezTo>
                    <a:cubicBezTo>
                      <a:pt x="69" y="30"/>
                      <a:pt x="68" y="33"/>
                      <a:pt x="70" y="35"/>
                    </a:cubicBezTo>
                    <a:cubicBezTo>
                      <a:pt x="77" y="40"/>
                      <a:pt x="85" y="38"/>
                      <a:pt x="89" y="43"/>
                    </a:cubicBezTo>
                    <a:cubicBezTo>
                      <a:pt x="84" y="46"/>
                      <a:pt x="80" y="48"/>
                      <a:pt x="75" y="48"/>
                    </a:cubicBezTo>
                    <a:cubicBezTo>
                      <a:pt x="69" y="48"/>
                      <a:pt x="67" y="48"/>
                      <a:pt x="63" y="48"/>
                    </a:cubicBezTo>
                    <a:cubicBezTo>
                      <a:pt x="63" y="48"/>
                      <a:pt x="49" y="38"/>
                      <a:pt x="46" y="37"/>
                    </a:cubicBezTo>
                    <a:cubicBezTo>
                      <a:pt x="46" y="47"/>
                      <a:pt x="31" y="56"/>
                      <a:pt x="25" y="53"/>
                    </a:cubicBezTo>
                    <a:cubicBezTo>
                      <a:pt x="24" y="55"/>
                      <a:pt x="24" y="57"/>
                      <a:pt x="22" y="57"/>
                    </a:cubicBezTo>
                    <a:cubicBezTo>
                      <a:pt x="16" y="57"/>
                      <a:pt x="18" y="52"/>
                      <a:pt x="19" y="48"/>
                    </a:cubicBezTo>
                    <a:cubicBezTo>
                      <a:pt x="12" y="46"/>
                      <a:pt x="3" y="48"/>
                      <a:pt x="0" y="48"/>
                    </a:cubicBezTo>
                    <a:cubicBezTo>
                      <a:pt x="0" y="40"/>
                      <a:pt x="5" y="41"/>
                      <a:pt x="6" y="39"/>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3" name="Freeform 78">
                <a:extLst>
                  <a:ext uri="{FF2B5EF4-FFF2-40B4-BE49-F238E27FC236}">
                    <a16:creationId xmlns:a16="http://schemas.microsoft.com/office/drawing/2014/main" id="{BE0DC52A-12A5-40E0-B251-30C02476890A}"/>
                  </a:ext>
                </a:extLst>
              </p:cNvPr>
              <p:cNvSpPr>
                <a:spLocks/>
              </p:cNvSpPr>
              <p:nvPr/>
            </p:nvSpPr>
            <p:spPr bwMode="auto">
              <a:xfrm>
                <a:off x="3094038" y="1500188"/>
                <a:ext cx="36513" cy="36513"/>
              </a:xfrm>
              <a:custGeom>
                <a:avLst/>
                <a:gdLst/>
                <a:ahLst/>
                <a:cxnLst>
                  <a:cxn ang="0">
                    <a:pos x="27" y="18"/>
                  </a:cxn>
                  <a:cxn ang="0">
                    <a:pos x="11" y="28"/>
                  </a:cxn>
                  <a:cxn ang="0">
                    <a:pos x="0" y="18"/>
                  </a:cxn>
                  <a:cxn ang="0">
                    <a:pos x="27" y="18"/>
                  </a:cxn>
                </a:cxnLst>
                <a:rect l="0" t="0" r="r" b="b"/>
                <a:pathLst>
                  <a:path w="27" h="28">
                    <a:moveTo>
                      <a:pt x="27" y="18"/>
                    </a:moveTo>
                    <a:cubicBezTo>
                      <a:pt x="27" y="24"/>
                      <a:pt x="16" y="28"/>
                      <a:pt x="11" y="28"/>
                    </a:cubicBezTo>
                    <a:cubicBezTo>
                      <a:pt x="4" y="28"/>
                      <a:pt x="0" y="23"/>
                      <a:pt x="0" y="18"/>
                    </a:cubicBezTo>
                    <a:cubicBezTo>
                      <a:pt x="0" y="0"/>
                      <a:pt x="27" y="3"/>
                      <a:pt x="27" y="18"/>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4" name="Freeform 79">
                <a:extLst>
                  <a:ext uri="{FF2B5EF4-FFF2-40B4-BE49-F238E27FC236}">
                    <a16:creationId xmlns:a16="http://schemas.microsoft.com/office/drawing/2014/main" id="{38FC36B8-9036-42F3-9B78-D05CFFB180B1}"/>
                  </a:ext>
                </a:extLst>
              </p:cNvPr>
              <p:cNvSpPr>
                <a:spLocks/>
              </p:cNvSpPr>
              <p:nvPr/>
            </p:nvSpPr>
            <p:spPr bwMode="auto">
              <a:xfrm>
                <a:off x="2984500" y="1652588"/>
                <a:ext cx="30163" cy="23813"/>
              </a:xfrm>
              <a:custGeom>
                <a:avLst/>
                <a:gdLst/>
                <a:ahLst/>
                <a:cxnLst>
                  <a:cxn ang="0">
                    <a:pos x="10" y="1"/>
                  </a:cxn>
                  <a:cxn ang="0">
                    <a:pos x="22" y="3"/>
                  </a:cxn>
                  <a:cxn ang="0">
                    <a:pos x="0" y="18"/>
                  </a:cxn>
                  <a:cxn ang="0">
                    <a:pos x="0" y="12"/>
                  </a:cxn>
                  <a:cxn ang="0">
                    <a:pos x="10" y="1"/>
                  </a:cxn>
                </a:cxnLst>
                <a:rect l="0" t="0" r="r" b="b"/>
                <a:pathLst>
                  <a:path w="22" h="18">
                    <a:moveTo>
                      <a:pt x="10" y="1"/>
                    </a:moveTo>
                    <a:cubicBezTo>
                      <a:pt x="19" y="0"/>
                      <a:pt x="17" y="0"/>
                      <a:pt x="22" y="3"/>
                    </a:cubicBezTo>
                    <a:cubicBezTo>
                      <a:pt x="18" y="8"/>
                      <a:pt x="7" y="17"/>
                      <a:pt x="0" y="18"/>
                    </a:cubicBezTo>
                    <a:cubicBezTo>
                      <a:pt x="0" y="12"/>
                      <a:pt x="0" y="12"/>
                      <a:pt x="0" y="12"/>
                    </a:cubicBezTo>
                    <a:cubicBezTo>
                      <a:pt x="4" y="7"/>
                      <a:pt x="9" y="4"/>
                      <a:pt x="10" y="1"/>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5" name="Freeform 80">
                <a:extLst>
                  <a:ext uri="{FF2B5EF4-FFF2-40B4-BE49-F238E27FC236}">
                    <a16:creationId xmlns:a16="http://schemas.microsoft.com/office/drawing/2014/main" id="{479E9B5E-0A49-44C7-AC1C-234EE6379F5D}"/>
                  </a:ext>
                </a:extLst>
              </p:cNvPr>
              <p:cNvSpPr>
                <a:spLocks/>
              </p:cNvSpPr>
              <p:nvPr/>
            </p:nvSpPr>
            <p:spPr bwMode="auto">
              <a:xfrm>
                <a:off x="3032125" y="1336675"/>
                <a:ext cx="79375" cy="33338"/>
              </a:xfrm>
              <a:custGeom>
                <a:avLst/>
                <a:gdLst/>
                <a:ahLst/>
                <a:cxnLst>
                  <a:cxn ang="0">
                    <a:pos x="22" y="25"/>
                  </a:cxn>
                  <a:cxn ang="0">
                    <a:pos x="9" y="16"/>
                  </a:cxn>
                  <a:cxn ang="0">
                    <a:pos x="0" y="6"/>
                  </a:cxn>
                  <a:cxn ang="0">
                    <a:pos x="8" y="0"/>
                  </a:cxn>
                  <a:cxn ang="0">
                    <a:pos x="30" y="3"/>
                  </a:cxn>
                  <a:cxn ang="0">
                    <a:pos x="60" y="17"/>
                  </a:cxn>
                  <a:cxn ang="0">
                    <a:pos x="52" y="24"/>
                  </a:cxn>
                  <a:cxn ang="0">
                    <a:pos x="39" y="21"/>
                  </a:cxn>
                  <a:cxn ang="0">
                    <a:pos x="22" y="25"/>
                  </a:cxn>
                </a:cxnLst>
                <a:rect l="0" t="0" r="r" b="b"/>
                <a:pathLst>
                  <a:path w="60" h="25">
                    <a:moveTo>
                      <a:pt x="22" y="25"/>
                    </a:moveTo>
                    <a:cubicBezTo>
                      <a:pt x="14" y="25"/>
                      <a:pt x="6" y="23"/>
                      <a:pt x="9" y="16"/>
                    </a:cubicBezTo>
                    <a:cubicBezTo>
                      <a:pt x="5" y="13"/>
                      <a:pt x="0" y="11"/>
                      <a:pt x="0" y="6"/>
                    </a:cubicBezTo>
                    <a:cubicBezTo>
                      <a:pt x="0" y="2"/>
                      <a:pt x="4" y="0"/>
                      <a:pt x="8" y="0"/>
                    </a:cubicBezTo>
                    <a:cubicBezTo>
                      <a:pt x="18" y="0"/>
                      <a:pt x="21" y="3"/>
                      <a:pt x="30" y="3"/>
                    </a:cubicBezTo>
                    <a:cubicBezTo>
                      <a:pt x="42" y="3"/>
                      <a:pt x="52" y="13"/>
                      <a:pt x="60" y="17"/>
                    </a:cubicBezTo>
                    <a:cubicBezTo>
                      <a:pt x="59" y="21"/>
                      <a:pt x="56" y="24"/>
                      <a:pt x="52" y="24"/>
                    </a:cubicBezTo>
                    <a:cubicBezTo>
                      <a:pt x="46" y="24"/>
                      <a:pt x="44" y="21"/>
                      <a:pt x="39" y="21"/>
                    </a:cubicBezTo>
                    <a:cubicBezTo>
                      <a:pt x="34" y="21"/>
                      <a:pt x="30" y="25"/>
                      <a:pt x="22" y="25"/>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6" name="Freeform 81">
                <a:extLst>
                  <a:ext uri="{FF2B5EF4-FFF2-40B4-BE49-F238E27FC236}">
                    <a16:creationId xmlns:a16="http://schemas.microsoft.com/office/drawing/2014/main" id="{127B5B42-6552-44CA-966F-349FEBAE2575}"/>
                  </a:ext>
                </a:extLst>
              </p:cNvPr>
              <p:cNvSpPr>
                <a:spLocks/>
              </p:cNvSpPr>
              <p:nvPr/>
            </p:nvSpPr>
            <p:spPr bwMode="auto">
              <a:xfrm>
                <a:off x="3040063" y="1666875"/>
                <a:ext cx="17463" cy="20638"/>
              </a:xfrm>
              <a:custGeom>
                <a:avLst/>
                <a:gdLst/>
                <a:ahLst/>
                <a:cxnLst>
                  <a:cxn ang="0">
                    <a:pos x="14" y="6"/>
                  </a:cxn>
                  <a:cxn ang="0">
                    <a:pos x="6" y="15"/>
                  </a:cxn>
                  <a:cxn ang="0">
                    <a:pos x="0" y="9"/>
                  </a:cxn>
                  <a:cxn ang="0">
                    <a:pos x="14" y="6"/>
                  </a:cxn>
                </a:cxnLst>
                <a:rect l="0" t="0" r="r" b="b"/>
                <a:pathLst>
                  <a:path w="14" h="15">
                    <a:moveTo>
                      <a:pt x="14" y="6"/>
                    </a:moveTo>
                    <a:cubicBezTo>
                      <a:pt x="12" y="9"/>
                      <a:pt x="11" y="15"/>
                      <a:pt x="6" y="15"/>
                    </a:cubicBezTo>
                    <a:cubicBezTo>
                      <a:pt x="5" y="15"/>
                      <a:pt x="0" y="9"/>
                      <a:pt x="0" y="9"/>
                    </a:cubicBezTo>
                    <a:cubicBezTo>
                      <a:pt x="0" y="1"/>
                      <a:pt x="10" y="0"/>
                      <a:pt x="14" y="6"/>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7" name="Freeform 82">
                <a:extLst>
                  <a:ext uri="{FF2B5EF4-FFF2-40B4-BE49-F238E27FC236}">
                    <a16:creationId xmlns:a16="http://schemas.microsoft.com/office/drawing/2014/main" id="{9ACAB59B-401B-4F8A-9B16-39866D02D00B}"/>
                  </a:ext>
                </a:extLst>
              </p:cNvPr>
              <p:cNvSpPr>
                <a:spLocks/>
              </p:cNvSpPr>
              <p:nvPr/>
            </p:nvSpPr>
            <p:spPr bwMode="auto">
              <a:xfrm>
                <a:off x="3136900" y="1509713"/>
                <a:ext cx="19050" cy="11113"/>
              </a:xfrm>
              <a:custGeom>
                <a:avLst/>
                <a:gdLst/>
                <a:ahLst/>
                <a:cxnLst>
                  <a:cxn ang="0">
                    <a:pos x="5" y="8"/>
                  </a:cxn>
                  <a:cxn ang="0">
                    <a:pos x="0" y="4"/>
                  </a:cxn>
                  <a:cxn ang="0">
                    <a:pos x="5" y="0"/>
                  </a:cxn>
                  <a:cxn ang="0">
                    <a:pos x="14" y="7"/>
                  </a:cxn>
                  <a:cxn ang="0">
                    <a:pos x="5" y="8"/>
                  </a:cxn>
                </a:cxnLst>
                <a:rect l="0" t="0" r="r" b="b"/>
                <a:pathLst>
                  <a:path w="14" h="8">
                    <a:moveTo>
                      <a:pt x="5" y="8"/>
                    </a:moveTo>
                    <a:cubicBezTo>
                      <a:pt x="2" y="8"/>
                      <a:pt x="0" y="7"/>
                      <a:pt x="0" y="4"/>
                    </a:cubicBezTo>
                    <a:cubicBezTo>
                      <a:pt x="0" y="3"/>
                      <a:pt x="4" y="0"/>
                      <a:pt x="5" y="0"/>
                    </a:cubicBezTo>
                    <a:cubicBezTo>
                      <a:pt x="9" y="0"/>
                      <a:pt x="13" y="5"/>
                      <a:pt x="14" y="7"/>
                    </a:cubicBezTo>
                    <a:cubicBezTo>
                      <a:pt x="8" y="8"/>
                      <a:pt x="10" y="8"/>
                      <a:pt x="5" y="8"/>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8" name="Freeform 83">
                <a:extLst>
                  <a:ext uri="{FF2B5EF4-FFF2-40B4-BE49-F238E27FC236}">
                    <a16:creationId xmlns:a16="http://schemas.microsoft.com/office/drawing/2014/main" id="{ADA80179-6BA3-478F-9775-75C0231E6617}"/>
                  </a:ext>
                </a:extLst>
              </p:cNvPr>
              <p:cNvSpPr>
                <a:spLocks/>
              </p:cNvSpPr>
              <p:nvPr/>
            </p:nvSpPr>
            <p:spPr bwMode="auto">
              <a:xfrm>
                <a:off x="3052763" y="1476375"/>
                <a:ext cx="20638" cy="12700"/>
              </a:xfrm>
              <a:custGeom>
                <a:avLst/>
                <a:gdLst/>
                <a:ahLst/>
                <a:cxnLst>
                  <a:cxn ang="0">
                    <a:pos x="5" y="10"/>
                  </a:cxn>
                  <a:cxn ang="0">
                    <a:pos x="15" y="0"/>
                  </a:cxn>
                  <a:cxn ang="0">
                    <a:pos x="5" y="10"/>
                  </a:cxn>
                </a:cxnLst>
                <a:rect l="0" t="0" r="r" b="b"/>
                <a:pathLst>
                  <a:path w="15" h="10">
                    <a:moveTo>
                      <a:pt x="5" y="10"/>
                    </a:moveTo>
                    <a:cubicBezTo>
                      <a:pt x="0" y="10"/>
                      <a:pt x="10" y="0"/>
                      <a:pt x="15" y="0"/>
                    </a:cubicBezTo>
                    <a:cubicBezTo>
                      <a:pt x="14" y="6"/>
                      <a:pt x="10" y="10"/>
                      <a:pt x="5" y="10"/>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9" name="Freeform 84">
                <a:extLst>
                  <a:ext uri="{FF2B5EF4-FFF2-40B4-BE49-F238E27FC236}">
                    <a16:creationId xmlns:a16="http://schemas.microsoft.com/office/drawing/2014/main" id="{9B11DFA7-7091-47D5-A9DB-D5FA65AFB767}"/>
                  </a:ext>
                </a:extLst>
              </p:cNvPr>
              <p:cNvSpPr>
                <a:spLocks/>
              </p:cNvSpPr>
              <p:nvPr/>
            </p:nvSpPr>
            <p:spPr bwMode="auto">
              <a:xfrm>
                <a:off x="2876550" y="1335088"/>
                <a:ext cx="482600" cy="347663"/>
              </a:xfrm>
              <a:custGeom>
                <a:avLst/>
                <a:gdLst/>
                <a:ahLst/>
                <a:cxnLst>
                  <a:cxn ang="0">
                    <a:pos x="333" y="196"/>
                  </a:cxn>
                  <a:cxn ang="0">
                    <a:pos x="281" y="171"/>
                  </a:cxn>
                  <a:cxn ang="0">
                    <a:pos x="289" y="177"/>
                  </a:cxn>
                  <a:cxn ang="0">
                    <a:pos x="283" y="184"/>
                  </a:cxn>
                  <a:cxn ang="0">
                    <a:pos x="298" y="201"/>
                  </a:cxn>
                  <a:cxn ang="0">
                    <a:pos x="318" y="206"/>
                  </a:cxn>
                  <a:cxn ang="0">
                    <a:pos x="326" y="225"/>
                  </a:cxn>
                  <a:cxn ang="0">
                    <a:pos x="278" y="225"/>
                  </a:cxn>
                  <a:cxn ang="0">
                    <a:pos x="304" y="256"/>
                  </a:cxn>
                  <a:cxn ang="0">
                    <a:pos x="295" y="256"/>
                  </a:cxn>
                  <a:cxn ang="0">
                    <a:pos x="233" y="226"/>
                  </a:cxn>
                  <a:cxn ang="0">
                    <a:pos x="190" y="210"/>
                  </a:cxn>
                  <a:cxn ang="0">
                    <a:pos x="169" y="214"/>
                  </a:cxn>
                  <a:cxn ang="0">
                    <a:pos x="168" y="189"/>
                  </a:cxn>
                  <a:cxn ang="0">
                    <a:pos x="207" y="183"/>
                  </a:cxn>
                  <a:cxn ang="0">
                    <a:pos x="210" y="167"/>
                  </a:cxn>
                  <a:cxn ang="0">
                    <a:pos x="186" y="115"/>
                  </a:cxn>
                  <a:cxn ang="0">
                    <a:pos x="168" y="115"/>
                  </a:cxn>
                  <a:cxn ang="0">
                    <a:pos x="146" y="85"/>
                  </a:cxn>
                  <a:cxn ang="0">
                    <a:pos x="122" y="91"/>
                  </a:cxn>
                  <a:cxn ang="0">
                    <a:pos x="41" y="82"/>
                  </a:cxn>
                  <a:cxn ang="0">
                    <a:pos x="11" y="69"/>
                  </a:cxn>
                  <a:cxn ang="0">
                    <a:pos x="30" y="65"/>
                  </a:cxn>
                  <a:cxn ang="0">
                    <a:pos x="0" y="48"/>
                  </a:cxn>
                  <a:cxn ang="0">
                    <a:pos x="11" y="16"/>
                  </a:cxn>
                  <a:cxn ang="0">
                    <a:pos x="61" y="4"/>
                  </a:cxn>
                  <a:cxn ang="0">
                    <a:pos x="46" y="32"/>
                  </a:cxn>
                  <a:cxn ang="0">
                    <a:pos x="50" y="47"/>
                  </a:cxn>
                  <a:cxn ang="0">
                    <a:pos x="55" y="26"/>
                  </a:cxn>
                  <a:cxn ang="0">
                    <a:pos x="120" y="29"/>
                  </a:cxn>
                  <a:cxn ang="0">
                    <a:pos x="128" y="34"/>
                  </a:cxn>
                  <a:cxn ang="0">
                    <a:pos x="156" y="27"/>
                  </a:cxn>
                  <a:cxn ang="0">
                    <a:pos x="217" y="56"/>
                  </a:cxn>
                  <a:cxn ang="0">
                    <a:pos x="242" y="65"/>
                  </a:cxn>
                  <a:cxn ang="0">
                    <a:pos x="273" y="85"/>
                  </a:cxn>
                  <a:cxn ang="0">
                    <a:pos x="293" y="95"/>
                  </a:cxn>
                  <a:cxn ang="0">
                    <a:pos x="291" y="102"/>
                  </a:cxn>
                  <a:cxn ang="0">
                    <a:pos x="283" y="116"/>
                  </a:cxn>
                  <a:cxn ang="0">
                    <a:pos x="317" y="135"/>
                  </a:cxn>
                  <a:cxn ang="0">
                    <a:pos x="342" y="153"/>
                  </a:cxn>
                  <a:cxn ang="0">
                    <a:pos x="362" y="165"/>
                  </a:cxn>
                  <a:cxn ang="0">
                    <a:pos x="349" y="178"/>
                  </a:cxn>
                </a:cxnLst>
                <a:rect l="0" t="0" r="r" b="b"/>
                <a:pathLst>
                  <a:path w="362" h="261">
                    <a:moveTo>
                      <a:pt x="339" y="184"/>
                    </a:moveTo>
                    <a:cubicBezTo>
                      <a:pt x="339" y="189"/>
                      <a:pt x="338" y="196"/>
                      <a:pt x="333" y="196"/>
                    </a:cubicBezTo>
                    <a:cubicBezTo>
                      <a:pt x="311" y="196"/>
                      <a:pt x="311" y="166"/>
                      <a:pt x="289" y="166"/>
                    </a:cubicBezTo>
                    <a:cubicBezTo>
                      <a:pt x="287" y="166"/>
                      <a:pt x="281" y="171"/>
                      <a:pt x="281" y="171"/>
                    </a:cubicBezTo>
                    <a:cubicBezTo>
                      <a:pt x="284" y="173"/>
                      <a:pt x="285" y="173"/>
                      <a:pt x="289" y="172"/>
                    </a:cubicBezTo>
                    <a:cubicBezTo>
                      <a:pt x="289" y="177"/>
                      <a:pt x="289" y="177"/>
                      <a:pt x="289" y="177"/>
                    </a:cubicBezTo>
                    <a:cubicBezTo>
                      <a:pt x="287" y="178"/>
                      <a:pt x="284" y="178"/>
                      <a:pt x="283" y="177"/>
                    </a:cubicBezTo>
                    <a:cubicBezTo>
                      <a:pt x="283" y="184"/>
                      <a:pt x="283" y="184"/>
                      <a:pt x="283" y="184"/>
                    </a:cubicBezTo>
                    <a:cubicBezTo>
                      <a:pt x="288" y="184"/>
                      <a:pt x="288" y="184"/>
                      <a:pt x="288" y="184"/>
                    </a:cubicBezTo>
                    <a:cubicBezTo>
                      <a:pt x="289" y="189"/>
                      <a:pt x="295" y="199"/>
                      <a:pt x="298" y="201"/>
                    </a:cubicBezTo>
                    <a:cubicBezTo>
                      <a:pt x="307" y="204"/>
                      <a:pt x="310" y="198"/>
                      <a:pt x="311" y="206"/>
                    </a:cubicBezTo>
                    <a:cubicBezTo>
                      <a:pt x="315" y="206"/>
                      <a:pt x="315" y="206"/>
                      <a:pt x="318" y="206"/>
                    </a:cubicBezTo>
                    <a:cubicBezTo>
                      <a:pt x="318" y="213"/>
                      <a:pt x="318" y="213"/>
                      <a:pt x="318" y="215"/>
                    </a:cubicBezTo>
                    <a:cubicBezTo>
                      <a:pt x="318" y="218"/>
                      <a:pt x="326" y="220"/>
                      <a:pt x="326" y="225"/>
                    </a:cubicBezTo>
                    <a:cubicBezTo>
                      <a:pt x="326" y="229"/>
                      <a:pt x="321" y="238"/>
                      <a:pt x="319" y="242"/>
                    </a:cubicBezTo>
                    <a:cubicBezTo>
                      <a:pt x="311" y="242"/>
                      <a:pt x="283" y="231"/>
                      <a:pt x="278" y="225"/>
                    </a:cubicBezTo>
                    <a:cubicBezTo>
                      <a:pt x="272" y="225"/>
                      <a:pt x="272" y="225"/>
                      <a:pt x="272" y="225"/>
                    </a:cubicBezTo>
                    <a:cubicBezTo>
                      <a:pt x="279" y="234"/>
                      <a:pt x="304" y="243"/>
                      <a:pt x="304" y="256"/>
                    </a:cubicBezTo>
                    <a:cubicBezTo>
                      <a:pt x="304" y="259"/>
                      <a:pt x="301" y="261"/>
                      <a:pt x="299" y="261"/>
                    </a:cubicBezTo>
                    <a:cubicBezTo>
                      <a:pt x="297" y="261"/>
                      <a:pt x="296" y="256"/>
                      <a:pt x="295" y="256"/>
                    </a:cubicBezTo>
                    <a:cubicBezTo>
                      <a:pt x="282" y="249"/>
                      <a:pt x="274" y="252"/>
                      <a:pt x="263" y="245"/>
                    </a:cubicBezTo>
                    <a:cubicBezTo>
                      <a:pt x="252" y="239"/>
                      <a:pt x="226" y="240"/>
                      <a:pt x="233" y="226"/>
                    </a:cubicBezTo>
                    <a:cubicBezTo>
                      <a:pt x="219" y="219"/>
                      <a:pt x="212" y="211"/>
                      <a:pt x="199" y="204"/>
                    </a:cubicBezTo>
                    <a:cubicBezTo>
                      <a:pt x="197" y="207"/>
                      <a:pt x="194" y="210"/>
                      <a:pt x="190" y="210"/>
                    </a:cubicBezTo>
                    <a:cubicBezTo>
                      <a:pt x="186" y="210"/>
                      <a:pt x="187" y="207"/>
                      <a:pt x="183" y="207"/>
                    </a:cubicBezTo>
                    <a:cubicBezTo>
                      <a:pt x="177" y="207"/>
                      <a:pt x="175" y="214"/>
                      <a:pt x="169" y="214"/>
                    </a:cubicBezTo>
                    <a:cubicBezTo>
                      <a:pt x="165" y="214"/>
                      <a:pt x="150" y="208"/>
                      <a:pt x="150" y="201"/>
                    </a:cubicBezTo>
                    <a:cubicBezTo>
                      <a:pt x="150" y="197"/>
                      <a:pt x="162" y="189"/>
                      <a:pt x="168" y="189"/>
                    </a:cubicBezTo>
                    <a:cubicBezTo>
                      <a:pt x="176" y="189"/>
                      <a:pt x="183" y="189"/>
                      <a:pt x="187" y="189"/>
                    </a:cubicBezTo>
                    <a:cubicBezTo>
                      <a:pt x="191" y="189"/>
                      <a:pt x="202" y="187"/>
                      <a:pt x="207" y="183"/>
                    </a:cubicBezTo>
                    <a:cubicBezTo>
                      <a:pt x="205" y="182"/>
                      <a:pt x="199" y="178"/>
                      <a:pt x="199" y="174"/>
                    </a:cubicBezTo>
                    <a:cubicBezTo>
                      <a:pt x="199" y="167"/>
                      <a:pt x="207" y="171"/>
                      <a:pt x="210" y="167"/>
                    </a:cubicBezTo>
                    <a:cubicBezTo>
                      <a:pt x="214" y="163"/>
                      <a:pt x="223" y="154"/>
                      <a:pt x="223" y="148"/>
                    </a:cubicBezTo>
                    <a:cubicBezTo>
                      <a:pt x="223" y="136"/>
                      <a:pt x="195" y="115"/>
                      <a:pt x="186" y="115"/>
                    </a:cubicBezTo>
                    <a:cubicBezTo>
                      <a:pt x="180" y="115"/>
                      <a:pt x="177" y="120"/>
                      <a:pt x="172" y="120"/>
                    </a:cubicBezTo>
                    <a:cubicBezTo>
                      <a:pt x="170" y="120"/>
                      <a:pt x="168" y="115"/>
                      <a:pt x="168" y="115"/>
                    </a:cubicBezTo>
                    <a:cubicBezTo>
                      <a:pt x="168" y="110"/>
                      <a:pt x="176" y="109"/>
                      <a:pt x="179" y="109"/>
                    </a:cubicBezTo>
                    <a:cubicBezTo>
                      <a:pt x="175" y="105"/>
                      <a:pt x="151" y="85"/>
                      <a:pt x="146" y="85"/>
                    </a:cubicBezTo>
                    <a:cubicBezTo>
                      <a:pt x="140" y="85"/>
                      <a:pt x="133" y="101"/>
                      <a:pt x="125" y="101"/>
                    </a:cubicBezTo>
                    <a:cubicBezTo>
                      <a:pt x="120" y="101"/>
                      <a:pt x="121" y="94"/>
                      <a:pt x="122" y="91"/>
                    </a:cubicBezTo>
                    <a:cubicBezTo>
                      <a:pt x="108" y="90"/>
                      <a:pt x="75" y="91"/>
                      <a:pt x="55" y="91"/>
                    </a:cubicBezTo>
                    <a:cubicBezTo>
                      <a:pt x="51" y="91"/>
                      <a:pt x="44" y="86"/>
                      <a:pt x="41" y="82"/>
                    </a:cubicBezTo>
                    <a:cubicBezTo>
                      <a:pt x="20" y="82"/>
                      <a:pt x="20" y="82"/>
                      <a:pt x="20" y="82"/>
                    </a:cubicBezTo>
                    <a:cubicBezTo>
                      <a:pt x="18" y="76"/>
                      <a:pt x="11" y="75"/>
                      <a:pt x="11" y="69"/>
                    </a:cubicBezTo>
                    <a:cubicBezTo>
                      <a:pt x="16" y="67"/>
                      <a:pt x="23" y="70"/>
                      <a:pt x="30" y="70"/>
                    </a:cubicBezTo>
                    <a:cubicBezTo>
                      <a:pt x="30" y="65"/>
                      <a:pt x="30" y="65"/>
                      <a:pt x="30" y="65"/>
                    </a:cubicBezTo>
                    <a:cubicBezTo>
                      <a:pt x="26" y="62"/>
                      <a:pt x="6" y="60"/>
                      <a:pt x="6" y="60"/>
                    </a:cubicBezTo>
                    <a:cubicBezTo>
                      <a:pt x="6" y="60"/>
                      <a:pt x="0" y="52"/>
                      <a:pt x="0" y="48"/>
                    </a:cubicBezTo>
                    <a:cubicBezTo>
                      <a:pt x="0" y="36"/>
                      <a:pt x="2" y="33"/>
                      <a:pt x="8" y="29"/>
                    </a:cubicBezTo>
                    <a:cubicBezTo>
                      <a:pt x="12" y="26"/>
                      <a:pt x="10" y="18"/>
                      <a:pt x="11" y="16"/>
                    </a:cubicBezTo>
                    <a:cubicBezTo>
                      <a:pt x="20" y="7"/>
                      <a:pt x="32" y="0"/>
                      <a:pt x="47" y="0"/>
                    </a:cubicBezTo>
                    <a:cubicBezTo>
                      <a:pt x="47" y="0"/>
                      <a:pt x="61" y="4"/>
                      <a:pt x="61" y="4"/>
                    </a:cubicBezTo>
                    <a:cubicBezTo>
                      <a:pt x="57" y="14"/>
                      <a:pt x="42" y="14"/>
                      <a:pt x="42" y="27"/>
                    </a:cubicBezTo>
                    <a:cubicBezTo>
                      <a:pt x="42" y="30"/>
                      <a:pt x="44" y="32"/>
                      <a:pt x="46" y="32"/>
                    </a:cubicBezTo>
                    <a:cubicBezTo>
                      <a:pt x="45" y="35"/>
                      <a:pt x="46" y="40"/>
                      <a:pt x="46" y="40"/>
                    </a:cubicBezTo>
                    <a:cubicBezTo>
                      <a:pt x="46" y="43"/>
                      <a:pt x="45" y="47"/>
                      <a:pt x="50" y="47"/>
                    </a:cubicBezTo>
                    <a:cubicBezTo>
                      <a:pt x="53" y="47"/>
                      <a:pt x="59" y="42"/>
                      <a:pt x="59" y="38"/>
                    </a:cubicBezTo>
                    <a:cubicBezTo>
                      <a:pt x="59" y="34"/>
                      <a:pt x="55" y="31"/>
                      <a:pt x="55" y="26"/>
                    </a:cubicBezTo>
                    <a:cubicBezTo>
                      <a:pt x="55" y="10"/>
                      <a:pt x="84" y="4"/>
                      <a:pt x="102" y="4"/>
                    </a:cubicBezTo>
                    <a:cubicBezTo>
                      <a:pt x="113" y="4"/>
                      <a:pt x="120" y="20"/>
                      <a:pt x="120" y="29"/>
                    </a:cubicBezTo>
                    <a:cubicBezTo>
                      <a:pt x="120" y="31"/>
                      <a:pt x="117" y="38"/>
                      <a:pt x="120" y="38"/>
                    </a:cubicBezTo>
                    <a:cubicBezTo>
                      <a:pt x="122" y="38"/>
                      <a:pt x="124" y="34"/>
                      <a:pt x="128" y="34"/>
                    </a:cubicBezTo>
                    <a:cubicBezTo>
                      <a:pt x="133" y="34"/>
                      <a:pt x="135" y="38"/>
                      <a:pt x="138" y="38"/>
                    </a:cubicBezTo>
                    <a:cubicBezTo>
                      <a:pt x="146" y="38"/>
                      <a:pt x="148" y="27"/>
                      <a:pt x="156" y="27"/>
                    </a:cubicBezTo>
                    <a:cubicBezTo>
                      <a:pt x="165" y="27"/>
                      <a:pt x="183" y="30"/>
                      <a:pt x="189" y="34"/>
                    </a:cubicBezTo>
                    <a:cubicBezTo>
                      <a:pt x="199" y="41"/>
                      <a:pt x="202" y="56"/>
                      <a:pt x="217" y="56"/>
                    </a:cubicBezTo>
                    <a:cubicBezTo>
                      <a:pt x="223" y="56"/>
                      <a:pt x="224" y="56"/>
                      <a:pt x="228" y="56"/>
                    </a:cubicBezTo>
                    <a:cubicBezTo>
                      <a:pt x="232" y="56"/>
                      <a:pt x="243" y="57"/>
                      <a:pt x="242" y="65"/>
                    </a:cubicBezTo>
                    <a:cubicBezTo>
                      <a:pt x="254" y="69"/>
                      <a:pt x="261" y="76"/>
                      <a:pt x="273" y="77"/>
                    </a:cubicBezTo>
                    <a:cubicBezTo>
                      <a:pt x="273" y="85"/>
                      <a:pt x="273" y="85"/>
                      <a:pt x="273" y="85"/>
                    </a:cubicBezTo>
                    <a:cubicBezTo>
                      <a:pt x="276" y="85"/>
                      <a:pt x="281" y="85"/>
                      <a:pt x="281" y="85"/>
                    </a:cubicBezTo>
                    <a:cubicBezTo>
                      <a:pt x="287" y="85"/>
                      <a:pt x="290" y="89"/>
                      <a:pt x="293" y="95"/>
                    </a:cubicBezTo>
                    <a:cubicBezTo>
                      <a:pt x="287" y="96"/>
                      <a:pt x="281" y="96"/>
                      <a:pt x="277" y="101"/>
                    </a:cubicBezTo>
                    <a:cubicBezTo>
                      <a:pt x="285" y="102"/>
                      <a:pt x="287" y="102"/>
                      <a:pt x="291" y="102"/>
                    </a:cubicBezTo>
                    <a:cubicBezTo>
                      <a:pt x="293" y="102"/>
                      <a:pt x="296" y="103"/>
                      <a:pt x="297" y="106"/>
                    </a:cubicBezTo>
                    <a:cubicBezTo>
                      <a:pt x="290" y="110"/>
                      <a:pt x="287" y="110"/>
                      <a:pt x="283" y="116"/>
                    </a:cubicBezTo>
                    <a:cubicBezTo>
                      <a:pt x="287" y="118"/>
                      <a:pt x="289" y="120"/>
                      <a:pt x="295" y="120"/>
                    </a:cubicBezTo>
                    <a:cubicBezTo>
                      <a:pt x="296" y="130"/>
                      <a:pt x="308" y="134"/>
                      <a:pt x="317" y="135"/>
                    </a:cubicBezTo>
                    <a:cubicBezTo>
                      <a:pt x="318" y="143"/>
                      <a:pt x="320" y="151"/>
                      <a:pt x="327" y="151"/>
                    </a:cubicBezTo>
                    <a:cubicBezTo>
                      <a:pt x="337" y="151"/>
                      <a:pt x="339" y="145"/>
                      <a:pt x="342" y="153"/>
                    </a:cubicBezTo>
                    <a:cubicBezTo>
                      <a:pt x="344" y="155"/>
                      <a:pt x="348" y="155"/>
                      <a:pt x="350" y="155"/>
                    </a:cubicBezTo>
                    <a:cubicBezTo>
                      <a:pt x="359" y="155"/>
                      <a:pt x="362" y="158"/>
                      <a:pt x="362" y="165"/>
                    </a:cubicBezTo>
                    <a:cubicBezTo>
                      <a:pt x="362" y="171"/>
                      <a:pt x="355" y="173"/>
                      <a:pt x="349" y="173"/>
                    </a:cubicBezTo>
                    <a:cubicBezTo>
                      <a:pt x="349" y="178"/>
                      <a:pt x="349" y="176"/>
                      <a:pt x="349" y="178"/>
                    </a:cubicBezTo>
                    <a:cubicBezTo>
                      <a:pt x="349" y="180"/>
                      <a:pt x="348" y="184"/>
                      <a:pt x="339" y="184"/>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0" name="Freeform 85">
                <a:extLst>
                  <a:ext uri="{FF2B5EF4-FFF2-40B4-BE49-F238E27FC236}">
                    <a16:creationId xmlns:a16="http://schemas.microsoft.com/office/drawing/2014/main" id="{66A9CEA0-AB48-4939-84E9-D6B6BCD32681}"/>
                  </a:ext>
                </a:extLst>
              </p:cNvPr>
              <p:cNvSpPr>
                <a:spLocks/>
              </p:cNvSpPr>
              <p:nvPr/>
            </p:nvSpPr>
            <p:spPr bwMode="auto">
              <a:xfrm>
                <a:off x="3073400" y="1635125"/>
                <a:ext cx="14288" cy="12700"/>
              </a:xfrm>
              <a:custGeom>
                <a:avLst/>
                <a:gdLst/>
                <a:ahLst/>
                <a:cxnLst>
                  <a:cxn ang="0">
                    <a:pos x="10" y="6"/>
                  </a:cxn>
                  <a:cxn ang="0">
                    <a:pos x="0" y="6"/>
                  </a:cxn>
                  <a:cxn ang="0">
                    <a:pos x="10" y="6"/>
                  </a:cxn>
                </a:cxnLst>
                <a:rect l="0" t="0" r="r" b="b"/>
                <a:pathLst>
                  <a:path w="10" h="9">
                    <a:moveTo>
                      <a:pt x="10" y="6"/>
                    </a:moveTo>
                    <a:cubicBezTo>
                      <a:pt x="6" y="9"/>
                      <a:pt x="5" y="9"/>
                      <a:pt x="0" y="6"/>
                    </a:cubicBezTo>
                    <a:cubicBezTo>
                      <a:pt x="5" y="0"/>
                      <a:pt x="5" y="3"/>
                      <a:pt x="10" y="6"/>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1" name="Freeform 86">
                <a:extLst>
                  <a:ext uri="{FF2B5EF4-FFF2-40B4-BE49-F238E27FC236}">
                    <a16:creationId xmlns:a16="http://schemas.microsoft.com/office/drawing/2014/main" id="{7B4FAF11-4DD1-45DE-9D7E-4B246CE55FCF}"/>
                  </a:ext>
                </a:extLst>
              </p:cNvPr>
              <p:cNvSpPr>
                <a:spLocks/>
              </p:cNvSpPr>
              <p:nvPr/>
            </p:nvSpPr>
            <p:spPr bwMode="auto">
              <a:xfrm>
                <a:off x="2974975" y="1568450"/>
                <a:ext cx="12700" cy="12700"/>
              </a:xfrm>
              <a:custGeom>
                <a:avLst/>
                <a:gdLst/>
                <a:ahLst/>
                <a:cxnLst>
                  <a:cxn ang="0">
                    <a:pos x="1" y="2"/>
                  </a:cxn>
                  <a:cxn ang="0">
                    <a:pos x="9" y="9"/>
                  </a:cxn>
                  <a:cxn ang="0">
                    <a:pos x="1" y="2"/>
                  </a:cxn>
                </a:cxnLst>
                <a:rect l="0" t="0" r="r" b="b"/>
                <a:pathLst>
                  <a:path w="9" h="9">
                    <a:moveTo>
                      <a:pt x="1" y="2"/>
                    </a:moveTo>
                    <a:cubicBezTo>
                      <a:pt x="6" y="0"/>
                      <a:pt x="6" y="5"/>
                      <a:pt x="9" y="9"/>
                    </a:cubicBezTo>
                    <a:cubicBezTo>
                      <a:pt x="4" y="9"/>
                      <a:pt x="0" y="5"/>
                      <a:pt x="1" y="2"/>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2" name="Freeform 87">
                <a:extLst>
                  <a:ext uri="{FF2B5EF4-FFF2-40B4-BE49-F238E27FC236}">
                    <a16:creationId xmlns:a16="http://schemas.microsoft.com/office/drawing/2014/main" id="{B1F429DD-EFB7-46F1-8386-4B930AB220C0}"/>
                  </a:ext>
                </a:extLst>
              </p:cNvPr>
              <p:cNvSpPr>
                <a:spLocks/>
              </p:cNvSpPr>
              <p:nvPr/>
            </p:nvSpPr>
            <p:spPr bwMode="auto">
              <a:xfrm>
                <a:off x="2847975" y="985838"/>
                <a:ext cx="514350" cy="269875"/>
              </a:xfrm>
              <a:custGeom>
                <a:avLst/>
                <a:gdLst/>
                <a:ahLst/>
                <a:cxnLst>
                  <a:cxn ang="0">
                    <a:pos x="307" y="16"/>
                  </a:cxn>
                  <a:cxn ang="0">
                    <a:pos x="350" y="9"/>
                  </a:cxn>
                  <a:cxn ang="0">
                    <a:pos x="386" y="28"/>
                  </a:cxn>
                  <a:cxn ang="0">
                    <a:pos x="313" y="51"/>
                  </a:cxn>
                  <a:cxn ang="0">
                    <a:pos x="295" y="74"/>
                  </a:cxn>
                  <a:cxn ang="0">
                    <a:pos x="231" y="108"/>
                  </a:cxn>
                  <a:cxn ang="0">
                    <a:pos x="216" y="118"/>
                  </a:cxn>
                  <a:cxn ang="0">
                    <a:pos x="216" y="137"/>
                  </a:cxn>
                  <a:cxn ang="0">
                    <a:pos x="174" y="157"/>
                  </a:cxn>
                  <a:cxn ang="0">
                    <a:pos x="158" y="184"/>
                  </a:cxn>
                  <a:cxn ang="0">
                    <a:pos x="176" y="188"/>
                  </a:cxn>
                  <a:cxn ang="0">
                    <a:pos x="126" y="197"/>
                  </a:cxn>
                  <a:cxn ang="0">
                    <a:pos x="80" y="201"/>
                  </a:cxn>
                  <a:cxn ang="0">
                    <a:pos x="33" y="197"/>
                  </a:cxn>
                  <a:cxn ang="0">
                    <a:pos x="60" y="176"/>
                  </a:cxn>
                  <a:cxn ang="0">
                    <a:pos x="57" y="158"/>
                  </a:cxn>
                  <a:cxn ang="0">
                    <a:pos x="92" y="170"/>
                  </a:cxn>
                  <a:cxn ang="0">
                    <a:pos x="66" y="148"/>
                  </a:cxn>
                  <a:cxn ang="0">
                    <a:pos x="55" y="151"/>
                  </a:cxn>
                  <a:cxn ang="0">
                    <a:pos x="68" y="131"/>
                  </a:cxn>
                  <a:cxn ang="0">
                    <a:pos x="62" y="97"/>
                  </a:cxn>
                  <a:cxn ang="0">
                    <a:pos x="67" y="89"/>
                  </a:cxn>
                  <a:cxn ang="0">
                    <a:pos x="97" y="90"/>
                  </a:cxn>
                  <a:cxn ang="0">
                    <a:pos x="108" y="91"/>
                  </a:cxn>
                  <a:cxn ang="0">
                    <a:pos x="133" y="86"/>
                  </a:cxn>
                  <a:cxn ang="0">
                    <a:pos x="147" y="74"/>
                  </a:cxn>
                  <a:cxn ang="0">
                    <a:pos x="99" y="81"/>
                  </a:cxn>
                  <a:cxn ang="0">
                    <a:pos x="72" y="76"/>
                  </a:cxn>
                  <a:cxn ang="0">
                    <a:pos x="57" y="81"/>
                  </a:cxn>
                  <a:cxn ang="0">
                    <a:pos x="44" y="67"/>
                  </a:cxn>
                  <a:cxn ang="0">
                    <a:pos x="51" y="53"/>
                  </a:cxn>
                  <a:cxn ang="0">
                    <a:pos x="25" y="60"/>
                  </a:cxn>
                  <a:cxn ang="0">
                    <a:pos x="29" y="49"/>
                  </a:cxn>
                  <a:cxn ang="0">
                    <a:pos x="9" y="52"/>
                  </a:cxn>
                  <a:cxn ang="0">
                    <a:pos x="44" y="36"/>
                  </a:cxn>
                  <a:cxn ang="0">
                    <a:pos x="57" y="32"/>
                  </a:cxn>
                  <a:cxn ang="0">
                    <a:pos x="104" y="32"/>
                  </a:cxn>
                  <a:cxn ang="0">
                    <a:pos x="135" y="11"/>
                  </a:cxn>
                  <a:cxn ang="0">
                    <a:pos x="196" y="6"/>
                  </a:cxn>
                  <a:cxn ang="0">
                    <a:pos x="218" y="8"/>
                  </a:cxn>
                  <a:cxn ang="0">
                    <a:pos x="245" y="3"/>
                  </a:cxn>
                  <a:cxn ang="0">
                    <a:pos x="315" y="11"/>
                  </a:cxn>
                </a:cxnLst>
                <a:rect l="0" t="0" r="r" b="b"/>
                <a:pathLst>
                  <a:path w="386" h="203">
                    <a:moveTo>
                      <a:pt x="315" y="11"/>
                    </a:moveTo>
                    <a:cubicBezTo>
                      <a:pt x="312" y="14"/>
                      <a:pt x="310" y="15"/>
                      <a:pt x="307" y="16"/>
                    </a:cubicBezTo>
                    <a:cubicBezTo>
                      <a:pt x="342" y="6"/>
                      <a:pt x="342" y="6"/>
                      <a:pt x="342" y="6"/>
                    </a:cubicBezTo>
                    <a:cubicBezTo>
                      <a:pt x="345" y="7"/>
                      <a:pt x="347" y="8"/>
                      <a:pt x="350" y="9"/>
                    </a:cubicBezTo>
                    <a:cubicBezTo>
                      <a:pt x="355" y="11"/>
                      <a:pt x="355" y="14"/>
                      <a:pt x="358" y="17"/>
                    </a:cubicBezTo>
                    <a:cubicBezTo>
                      <a:pt x="363" y="22"/>
                      <a:pt x="386" y="20"/>
                      <a:pt x="386" y="28"/>
                    </a:cubicBezTo>
                    <a:cubicBezTo>
                      <a:pt x="386" y="33"/>
                      <a:pt x="378" y="32"/>
                      <a:pt x="375" y="34"/>
                    </a:cubicBezTo>
                    <a:cubicBezTo>
                      <a:pt x="358" y="48"/>
                      <a:pt x="336" y="40"/>
                      <a:pt x="313" y="51"/>
                    </a:cubicBezTo>
                    <a:cubicBezTo>
                      <a:pt x="317" y="56"/>
                      <a:pt x="335" y="52"/>
                      <a:pt x="346" y="52"/>
                    </a:cubicBezTo>
                    <a:cubicBezTo>
                      <a:pt x="336" y="63"/>
                      <a:pt x="311" y="69"/>
                      <a:pt x="295" y="74"/>
                    </a:cubicBezTo>
                    <a:cubicBezTo>
                      <a:pt x="277" y="80"/>
                      <a:pt x="267" y="97"/>
                      <a:pt x="254" y="107"/>
                    </a:cubicBezTo>
                    <a:cubicBezTo>
                      <a:pt x="248" y="112"/>
                      <a:pt x="238" y="106"/>
                      <a:pt x="231" y="108"/>
                    </a:cubicBezTo>
                    <a:cubicBezTo>
                      <a:pt x="221" y="112"/>
                      <a:pt x="210" y="112"/>
                      <a:pt x="203" y="118"/>
                    </a:cubicBezTo>
                    <a:cubicBezTo>
                      <a:pt x="216" y="118"/>
                      <a:pt x="216" y="118"/>
                      <a:pt x="216" y="118"/>
                    </a:cubicBezTo>
                    <a:cubicBezTo>
                      <a:pt x="217" y="128"/>
                      <a:pt x="211" y="127"/>
                      <a:pt x="203" y="126"/>
                    </a:cubicBezTo>
                    <a:cubicBezTo>
                      <a:pt x="208" y="129"/>
                      <a:pt x="213" y="131"/>
                      <a:pt x="216" y="137"/>
                    </a:cubicBezTo>
                    <a:cubicBezTo>
                      <a:pt x="206" y="141"/>
                      <a:pt x="203" y="152"/>
                      <a:pt x="196" y="157"/>
                    </a:cubicBezTo>
                    <a:cubicBezTo>
                      <a:pt x="177" y="157"/>
                      <a:pt x="177" y="157"/>
                      <a:pt x="174" y="157"/>
                    </a:cubicBezTo>
                    <a:cubicBezTo>
                      <a:pt x="175" y="160"/>
                      <a:pt x="177" y="161"/>
                      <a:pt x="177" y="164"/>
                    </a:cubicBezTo>
                    <a:cubicBezTo>
                      <a:pt x="177" y="178"/>
                      <a:pt x="158" y="169"/>
                      <a:pt x="158" y="184"/>
                    </a:cubicBezTo>
                    <a:cubicBezTo>
                      <a:pt x="165" y="184"/>
                      <a:pt x="166" y="184"/>
                      <a:pt x="169" y="184"/>
                    </a:cubicBezTo>
                    <a:cubicBezTo>
                      <a:pt x="171" y="184"/>
                      <a:pt x="176" y="184"/>
                      <a:pt x="176" y="188"/>
                    </a:cubicBezTo>
                    <a:cubicBezTo>
                      <a:pt x="176" y="195"/>
                      <a:pt x="151" y="203"/>
                      <a:pt x="141" y="203"/>
                    </a:cubicBezTo>
                    <a:cubicBezTo>
                      <a:pt x="131" y="203"/>
                      <a:pt x="135" y="197"/>
                      <a:pt x="126" y="197"/>
                    </a:cubicBezTo>
                    <a:cubicBezTo>
                      <a:pt x="113" y="197"/>
                      <a:pt x="104" y="197"/>
                      <a:pt x="93" y="197"/>
                    </a:cubicBezTo>
                    <a:cubicBezTo>
                      <a:pt x="89" y="197"/>
                      <a:pt x="86" y="201"/>
                      <a:pt x="80" y="201"/>
                    </a:cubicBezTo>
                    <a:cubicBezTo>
                      <a:pt x="65" y="201"/>
                      <a:pt x="53" y="197"/>
                      <a:pt x="38" y="192"/>
                    </a:cubicBezTo>
                    <a:cubicBezTo>
                      <a:pt x="37" y="194"/>
                      <a:pt x="35" y="197"/>
                      <a:pt x="33" y="197"/>
                    </a:cubicBezTo>
                    <a:cubicBezTo>
                      <a:pt x="29" y="197"/>
                      <a:pt x="28" y="194"/>
                      <a:pt x="28" y="193"/>
                    </a:cubicBezTo>
                    <a:cubicBezTo>
                      <a:pt x="28" y="176"/>
                      <a:pt x="51" y="182"/>
                      <a:pt x="60" y="176"/>
                    </a:cubicBezTo>
                    <a:cubicBezTo>
                      <a:pt x="55" y="172"/>
                      <a:pt x="46" y="170"/>
                      <a:pt x="46" y="162"/>
                    </a:cubicBezTo>
                    <a:cubicBezTo>
                      <a:pt x="46" y="156"/>
                      <a:pt x="52" y="158"/>
                      <a:pt x="57" y="158"/>
                    </a:cubicBezTo>
                    <a:cubicBezTo>
                      <a:pt x="71" y="158"/>
                      <a:pt x="76" y="165"/>
                      <a:pt x="84" y="170"/>
                    </a:cubicBezTo>
                    <a:cubicBezTo>
                      <a:pt x="92" y="170"/>
                      <a:pt x="92" y="170"/>
                      <a:pt x="92" y="170"/>
                    </a:cubicBezTo>
                    <a:cubicBezTo>
                      <a:pt x="86" y="164"/>
                      <a:pt x="72" y="159"/>
                      <a:pt x="72" y="148"/>
                    </a:cubicBezTo>
                    <a:cubicBezTo>
                      <a:pt x="66" y="148"/>
                      <a:pt x="66" y="148"/>
                      <a:pt x="66" y="148"/>
                    </a:cubicBezTo>
                    <a:cubicBezTo>
                      <a:pt x="63" y="149"/>
                      <a:pt x="63" y="149"/>
                      <a:pt x="61" y="151"/>
                    </a:cubicBezTo>
                    <a:cubicBezTo>
                      <a:pt x="55" y="151"/>
                      <a:pt x="55" y="151"/>
                      <a:pt x="55" y="151"/>
                    </a:cubicBezTo>
                    <a:cubicBezTo>
                      <a:pt x="55" y="146"/>
                      <a:pt x="55" y="146"/>
                      <a:pt x="55" y="146"/>
                    </a:cubicBezTo>
                    <a:cubicBezTo>
                      <a:pt x="58" y="138"/>
                      <a:pt x="61" y="134"/>
                      <a:pt x="68" y="131"/>
                    </a:cubicBezTo>
                    <a:cubicBezTo>
                      <a:pt x="79" y="128"/>
                      <a:pt x="92" y="132"/>
                      <a:pt x="92" y="119"/>
                    </a:cubicBezTo>
                    <a:cubicBezTo>
                      <a:pt x="92" y="105"/>
                      <a:pt x="62" y="105"/>
                      <a:pt x="62" y="97"/>
                    </a:cubicBezTo>
                    <a:cubicBezTo>
                      <a:pt x="62" y="93"/>
                      <a:pt x="69" y="94"/>
                      <a:pt x="73" y="94"/>
                    </a:cubicBezTo>
                    <a:cubicBezTo>
                      <a:pt x="68" y="94"/>
                      <a:pt x="67" y="92"/>
                      <a:pt x="67" y="89"/>
                    </a:cubicBezTo>
                    <a:cubicBezTo>
                      <a:pt x="69" y="88"/>
                      <a:pt x="71" y="89"/>
                      <a:pt x="73" y="89"/>
                    </a:cubicBezTo>
                    <a:cubicBezTo>
                      <a:pt x="78" y="89"/>
                      <a:pt x="88" y="87"/>
                      <a:pt x="97" y="90"/>
                    </a:cubicBezTo>
                    <a:cubicBezTo>
                      <a:pt x="108" y="93"/>
                      <a:pt x="112" y="106"/>
                      <a:pt x="124" y="104"/>
                    </a:cubicBezTo>
                    <a:cubicBezTo>
                      <a:pt x="122" y="102"/>
                      <a:pt x="108" y="93"/>
                      <a:pt x="108" y="91"/>
                    </a:cubicBezTo>
                    <a:cubicBezTo>
                      <a:pt x="108" y="89"/>
                      <a:pt x="110" y="88"/>
                      <a:pt x="111" y="86"/>
                    </a:cubicBezTo>
                    <a:cubicBezTo>
                      <a:pt x="133" y="86"/>
                      <a:pt x="133" y="86"/>
                      <a:pt x="133" y="86"/>
                    </a:cubicBezTo>
                    <a:cubicBezTo>
                      <a:pt x="141" y="83"/>
                      <a:pt x="149" y="81"/>
                      <a:pt x="154" y="74"/>
                    </a:cubicBezTo>
                    <a:cubicBezTo>
                      <a:pt x="147" y="74"/>
                      <a:pt x="147" y="74"/>
                      <a:pt x="147" y="74"/>
                    </a:cubicBezTo>
                    <a:cubicBezTo>
                      <a:pt x="138" y="81"/>
                      <a:pt x="128" y="84"/>
                      <a:pt x="114" y="84"/>
                    </a:cubicBezTo>
                    <a:cubicBezTo>
                      <a:pt x="106" y="84"/>
                      <a:pt x="103" y="81"/>
                      <a:pt x="99" y="81"/>
                    </a:cubicBezTo>
                    <a:cubicBezTo>
                      <a:pt x="95" y="81"/>
                      <a:pt x="93" y="85"/>
                      <a:pt x="90" y="85"/>
                    </a:cubicBezTo>
                    <a:cubicBezTo>
                      <a:pt x="81" y="85"/>
                      <a:pt x="70" y="82"/>
                      <a:pt x="72" y="76"/>
                    </a:cubicBezTo>
                    <a:cubicBezTo>
                      <a:pt x="67" y="76"/>
                      <a:pt x="67" y="76"/>
                      <a:pt x="67" y="76"/>
                    </a:cubicBezTo>
                    <a:cubicBezTo>
                      <a:pt x="63" y="78"/>
                      <a:pt x="61" y="81"/>
                      <a:pt x="57" y="81"/>
                    </a:cubicBezTo>
                    <a:cubicBezTo>
                      <a:pt x="48" y="81"/>
                      <a:pt x="36" y="75"/>
                      <a:pt x="33" y="71"/>
                    </a:cubicBezTo>
                    <a:cubicBezTo>
                      <a:pt x="36" y="69"/>
                      <a:pt x="39" y="67"/>
                      <a:pt x="44" y="67"/>
                    </a:cubicBezTo>
                    <a:cubicBezTo>
                      <a:pt x="36" y="67"/>
                      <a:pt x="27" y="66"/>
                      <a:pt x="24" y="67"/>
                    </a:cubicBezTo>
                    <a:cubicBezTo>
                      <a:pt x="29" y="55"/>
                      <a:pt x="40" y="56"/>
                      <a:pt x="51" y="53"/>
                    </a:cubicBezTo>
                    <a:cubicBezTo>
                      <a:pt x="47" y="52"/>
                      <a:pt x="46" y="52"/>
                      <a:pt x="42" y="52"/>
                    </a:cubicBezTo>
                    <a:cubicBezTo>
                      <a:pt x="33" y="52"/>
                      <a:pt x="33" y="60"/>
                      <a:pt x="25" y="60"/>
                    </a:cubicBezTo>
                    <a:cubicBezTo>
                      <a:pt x="22" y="60"/>
                      <a:pt x="18" y="57"/>
                      <a:pt x="17" y="56"/>
                    </a:cubicBezTo>
                    <a:cubicBezTo>
                      <a:pt x="21" y="52"/>
                      <a:pt x="24" y="51"/>
                      <a:pt x="29" y="49"/>
                    </a:cubicBezTo>
                    <a:cubicBezTo>
                      <a:pt x="16" y="49"/>
                      <a:pt x="16" y="49"/>
                      <a:pt x="16" y="49"/>
                    </a:cubicBezTo>
                    <a:cubicBezTo>
                      <a:pt x="13" y="50"/>
                      <a:pt x="11" y="51"/>
                      <a:pt x="9" y="52"/>
                    </a:cubicBezTo>
                    <a:cubicBezTo>
                      <a:pt x="7" y="52"/>
                      <a:pt x="2" y="52"/>
                      <a:pt x="0" y="52"/>
                    </a:cubicBezTo>
                    <a:cubicBezTo>
                      <a:pt x="2" y="41"/>
                      <a:pt x="31" y="36"/>
                      <a:pt x="44" y="36"/>
                    </a:cubicBezTo>
                    <a:cubicBezTo>
                      <a:pt x="49" y="36"/>
                      <a:pt x="52" y="36"/>
                      <a:pt x="53" y="36"/>
                    </a:cubicBezTo>
                    <a:cubicBezTo>
                      <a:pt x="55" y="36"/>
                      <a:pt x="57" y="34"/>
                      <a:pt x="57" y="32"/>
                    </a:cubicBezTo>
                    <a:cubicBezTo>
                      <a:pt x="71" y="32"/>
                      <a:pt x="65" y="22"/>
                      <a:pt x="74" y="22"/>
                    </a:cubicBezTo>
                    <a:cubicBezTo>
                      <a:pt x="83" y="22"/>
                      <a:pt x="100" y="31"/>
                      <a:pt x="104" y="32"/>
                    </a:cubicBezTo>
                    <a:cubicBezTo>
                      <a:pt x="108" y="22"/>
                      <a:pt x="113" y="12"/>
                      <a:pt x="126" y="12"/>
                    </a:cubicBezTo>
                    <a:cubicBezTo>
                      <a:pt x="134" y="12"/>
                      <a:pt x="129" y="16"/>
                      <a:pt x="135" y="11"/>
                    </a:cubicBezTo>
                    <a:cubicBezTo>
                      <a:pt x="137" y="7"/>
                      <a:pt x="141" y="6"/>
                      <a:pt x="145" y="6"/>
                    </a:cubicBezTo>
                    <a:cubicBezTo>
                      <a:pt x="168" y="6"/>
                      <a:pt x="173" y="6"/>
                      <a:pt x="196" y="6"/>
                    </a:cubicBezTo>
                    <a:cubicBezTo>
                      <a:pt x="197" y="4"/>
                      <a:pt x="199" y="3"/>
                      <a:pt x="201" y="3"/>
                    </a:cubicBezTo>
                    <a:cubicBezTo>
                      <a:pt x="209" y="3"/>
                      <a:pt x="211" y="8"/>
                      <a:pt x="218" y="8"/>
                    </a:cubicBezTo>
                    <a:cubicBezTo>
                      <a:pt x="224" y="8"/>
                      <a:pt x="226" y="0"/>
                      <a:pt x="232" y="0"/>
                    </a:cubicBezTo>
                    <a:cubicBezTo>
                      <a:pt x="239" y="0"/>
                      <a:pt x="241" y="3"/>
                      <a:pt x="245" y="3"/>
                    </a:cubicBezTo>
                    <a:cubicBezTo>
                      <a:pt x="250" y="3"/>
                      <a:pt x="253" y="3"/>
                      <a:pt x="258" y="3"/>
                    </a:cubicBezTo>
                    <a:cubicBezTo>
                      <a:pt x="268" y="3"/>
                      <a:pt x="306" y="2"/>
                      <a:pt x="315" y="11"/>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3" name="Freeform 88">
                <a:extLst>
                  <a:ext uri="{FF2B5EF4-FFF2-40B4-BE49-F238E27FC236}">
                    <a16:creationId xmlns:a16="http://schemas.microsoft.com/office/drawing/2014/main" id="{B8FF1AB3-6B4F-4D26-96BB-83FB224F19BE}"/>
                  </a:ext>
                </a:extLst>
              </p:cNvPr>
              <p:cNvSpPr>
                <a:spLocks/>
              </p:cNvSpPr>
              <p:nvPr/>
            </p:nvSpPr>
            <p:spPr bwMode="auto">
              <a:xfrm>
                <a:off x="3170238" y="960438"/>
                <a:ext cx="1006475" cy="765175"/>
              </a:xfrm>
              <a:custGeom>
                <a:avLst/>
                <a:gdLst/>
                <a:ahLst/>
                <a:cxnLst>
                  <a:cxn ang="0">
                    <a:pos x="280" y="372"/>
                  </a:cxn>
                  <a:cxn ang="0">
                    <a:pos x="267" y="360"/>
                  </a:cxn>
                  <a:cxn ang="0">
                    <a:pos x="228" y="336"/>
                  </a:cxn>
                  <a:cxn ang="0">
                    <a:pos x="215" y="302"/>
                  </a:cxn>
                  <a:cxn ang="0">
                    <a:pos x="109" y="219"/>
                  </a:cxn>
                  <a:cxn ang="0">
                    <a:pos x="73" y="223"/>
                  </a:cxn>
                  <a:cxn ang="0">
                    <a:pos x="43" y="217"/>
                  </a:cxn>
                  <a:cxn ang="0">
                    <a:pos x="19" y="202"/>
                  </a:cxn>
                  <a:cxn ang="0">
                    <a:pos x="51" y="190"/>
                  </a:cxn>
                  <a:cxn ang="0">
                    <a:pos x="64" y="180"/>
                  </a:cxn>
                  <a:cxn ang="0">
                    <a:pos x="0" y="166"/>
                  </a:cxn>
                  <a:cxn ang="0">
                    <a:pos x="84" y="141"/>
                  </a:cxn>
                  <a:cxn ang="0">
                    <a:pos x="72" y="102"/>
                  </a:cxn>
                  <a:cxn ang="0">
                    <a:pos x="144" y="59"/>
                  </a:cxn>
                  <a:cxn ang="0">
                    <a:pos x="237" y="56"/>
                  </a:cxn>
                  <a:cxn ang="0">
                    <a:pos x="260" y="53"/>
                  </a:cxn>
                  <a:cxn ang="0">
                    <a:pos x="274" y="38"/>
                  </a:cxn>
                  <a:cxn ang="0">
                    <a:pos x="309" y="36"/>
                  </a:cxn>
                  <a:cxn ang="0">
                    <a:pos x="355" y="15"/>
                  </a:cxn>
                  <a:cxn ang="0">
                    <a:pos x="391" y="13"/>
                  </a:cxn>
                  <a:cxn ang="0">
                    <a:pos x="534" y="0"/>
                  </a:cxn>
                  <a:cxn ang="0">
                    <a:pos x="594" y="48"/>
                  </a:cxn>
                  <a:cxn ang="0">
                    <a:pos x="570" y="75"/>
                  </a:cxn>
                  <a:cxn ang="0">
                    <a:pos x="603" y="102"/>
                  </a:cxn>
                  <a:cxn ang="0">
                    <a:pos x="684" y="66"/>
                  </a:cxn>
                  <a:cxn ang="0">
                    <a:pos x="730" y="51"/>
                  </a:cxn>
                  <a:cxn ang="0">
                    <a:pos x="702" y="94"/>
                  </a:cxn>
                  <a:cxn ang="0">
                    <a:pos x="691" y="114"/>
                  </a:cxn>
                  <a:cxn ang="0">
                    <a:pos x="654" y="150"/>
                  </a:cxn>
                  <a:cxn ang="0">
                    <a:pos x="677" y="178"/>
                  </a:cxn>
                  <a:cxn ang="0">
                    <a:pos x="657" y="202"/>
                  </a:cxn>
                  <a:cxn ang="0">
                    <a:pos x="669" y="236"/>
                  </a:cxn>
                  <a:cxn ang="0">
                    <a:pos x="673" y="260"/>
                  </a:cxn>
                  <a:cxn ang="0">
                    <a:pos x="633" y="295"/>
                  </a:cxn>
                  <a:cxn ang="0">
                    <a:pos x="637" y="305"/>
                  </a:cxn>
                  <a:cxn ang="0">
                    <a:pos x="601" y="297"/>
                  </a:cxn>
                  <a:cxn ang="0">
                    <a:pos x="633" y="358"/>
                  </a:cxn>
                  <a:cxn ang="0">
                    <a:pos x="596" y="347"/>
                  </a:cxn>
                  <a:cxn ang="0">
                    <a:pos x="616" y="375"/>
                  </a:cxn>
                  <a:cxn ang="0">
                    <a:pos x="518" y="408"/>
                  </a:cxn>
                  <a:cxn ang="0">
                    <a:pos x="483" y="445"/>
                  </a:cxn>
                  <a:cxn ang="0">
                    <a:pos x="443" y="449"/>
                  </a:cxn>
                  <a:cxn ang="0">
                    <a:pos x="402" y="485"/>
                  </a:cxn>
                  <a:cxn ang="0">
                    <a:pos x="384" y="523"/>
                  </a:cxn>
                  <a:cxn ang="0">
                    <a:pos x="362" y="571"/>
                  </a:cxn>
                  <a:cxn ang="0">
                    <a:pos x="313" y="560"/>
                  </a:cxn>
                  <a:cxn ang="0">
                    <a:pos x="270" y="499"/>
                  </a:cxn>
                  <a:cxn ang="0">
                    <a:pos x="256" y="475"/>
                  </a:cxn>
                  <a:cxn ang="0">
                    <a:pos x="237" y="438"/>
                  </a:cxn>
                  <a:cxn ang="0">
                    <a:pos x="255" y="403"/>
                  </a:cxn>
                </a:cxnLst>
                <a:rect l="0" t="0" r="r" b="b"/>
                <a:pathLst>
                  <a:path w="756" h="575">
                    <a:moveTo>
                      <a:pt x="255" y="403"/>
                    </a:moveTo>
                    <a:cubicBezTo>
                      <a:pt x="261" y="400"/>
                      <a:pt x="261" y="400"/>
                      <a:pt x="267" y="402"/>
                    </a:cubicBezTo>
                    <a:cubicBezTo>
                      <a:pt x="270" y="389"/>
                      <a:pt x="276" y="385"/>
                      <a:pt x="280" y="372"/>
                    </a:cubicBezTo>
                    <a:cubicBezTo>
                      <a:pt x="266" y="368"/>
                      <a:pt x="234" y="366"/>
                      <a:pt x="233" y="353"/>
                    </a:cubicBezTo>
                    <a:cubicBezTo>
                      <a:pt x="237" y="352"/>
                      <a:pt x="236" y="353"/>
                      <a:pt x="240" y="353"/>
                    </a:cubicBezTo>
                    <a:cubicBezTo>
                      <a:pt x="250" y="353"/>
                      <a:pt x="256" y="360"/>
                      <a:pt x="267" y="360"/>
                    </a:cubicBezTo>
                    <a:cubicBezTo>
                      <a:pt x="271" y="360"/>
                      <a:pt x="271" y="356"/>
                      <a:pt x="271" y="353"/>
                    </a:cubicBezTo>
                    <a:cubicBezTo>
                      <a:pt x="258" y="349"/>
                      <a:pt x="254" y="328"/>
                      <a:pt x="239" y="328"/>
                    </a:cubicBezTo>
                    <a:cubicBezTo>
                      <a:pt x="235" y="328"/>
                      <a:pt x="234" y="336"/>
                      <a:pt x="228" y="336"/>
                    </a:cubicBezTo>
                    <a:cubicBezTo>
                      <a:pt x="220" y="336"/>
                      <a:pt x="216" y="335"/>
                      <a:pt x="216" y="328"/>
                    </a:cubicBezTo>
                    <a:cubicBezTo>
                      <a:pt x="216" y="318"/>
                      <a:pt x="226" y="319"/>
                      <a:pt x="226" y="309"/>
                    </a:cubicBezTo>
                    <a:cubicBezTo>
                      <a:pt x="226" y="303"/>
                      <a:pt x="219" y="302"/>
                      <a:pt x="215" y="302"/>
                    </a:cubicBezTo>
                    <a:cubicBezTo>
                      <a:pt x="215" y="295"/>
                      <a:pt x="215" y="295"/>
                      <a:pt x="215" y="295"/>
                    </a:cubicBezTo>
                    <a:cubicBezTo>
                      <a:pt x="203" y="257"/>
                      <a:pt x="172" y="219"/>
                      <a:pt x="122" y="219"/>
                    </a:cubicBezTo>
                    <a:cubicBezTo>
                      <a:pt x="115" y="219"/>
                      <a:pt x="113" y="219"/>
                      <a:pt x="109" y="219"/>
                    </a:cubicBezTo>
                    <a:cubicBezTo>
                      <a:pt x="103" y="219"/>
                      <a:pt x="101" y="224"/>
                      <a:pt x="95" y="224"/>
                    </a:cubicBezTo>
                    <a:cubicBezTo>
                      <a:pt x="91" y="224"/>
                      <a:pt x="87" y="221"/>
                      <a:pt x="82" y="221"/>
                    </a:cubicBezTo>
                    <a:cubicBezTo>
                      <a:pt x="77" y="221"/>
                      <a:pt x="75" y="222"/>
                      <a:pt x="73" y="223"/>
                    </a:cubicBezTo>
                    <a:cubicBezTo>
                      <a:pt x="74" y="224"/>
                      <a:pt x="76" y="226"/>
                      <a:pt x="77" y="226"/>
                    </a:cubicBezTo>
                    <a:cubicBezTo>
                      <a:pt x="75" y="229"/>
                      <a:pt x="75" y="228"/>
                      <a:pt x="72" y="228"/>
                    </a:cubicBezTo>
                    <a:cubicBezTo>
                      <a:pt x="62" y="228"/>
                      <a:pt x="48" y="224"/>
                      <a:pt x="43" y="217"/>
                    </a:cubicBezTo>
                    <a:cubicBezTo>
                      <a:pt x="47" y="214"/>
                      <a:pt x="50" y="214"/>
                      <a:pt x="52" y="210"/>
                    </a:cubicBezTo>
                    <a:cubicBezTo>
                      <a:pt x="45" y="207"/>
                      <a:pt x="39" y="202"/>
                      <a:pt x="34" y="202"/>
                    </a:cubicBezTo>
                    <a:cubicBezTo>
                      <a:pt x="24" y="202"/>
                      <a:pt x="27" y="206"/>
                      <a:pt x="19" y="202"/>
                    </a:cubicBezTo>
                    <a:cubicBezTo>
                      <a:pt x="19" y="196"/>
                      <a:pt x="28" y="194"/>
                      <a:pt x="32" y="194"/>
                    </a:cubicBezTo>
                    <a:cubicBezTo>
                      <a:pt x="37" y="194"/>
                      <a:pt x="40" y="194"/>
                      <a:pt x="43" y="194"/>
                    </a:cubicBezTo>
                    <a:cubicBezTo>
                      <a:pt x="47" y="194"/>
                      <a:pt x="49" y="193"/>
                      <a:pt x="51" y="190"/>
                    </a:cubicBezTo>
                    <a:cubicBezTo>
                      <a:pt x="76" y="190"/>
                      <a:pt x="76" y="190"/>
                      <a:pt x="76" y="190"/>
                    </a:cubicBezTo>
                    <a:cubicBezTo>
                      <a:pt x="80" y="187"/>
                      <a:pt x="80" y="185"/>
                      <a:pt x="82" y="180"/>
                    </a:cubicBezTo>
                    <a:cubicBezTo>
                      <a:pt x="64" y="180"/>
                      <a:pt x="64" y="180"/>
                      <a:pt x="64" y="180"/>
                    </a:cubicBezTo>
                    <a:cubicBezTo>
                      <a:pt x="63" y="183"/>
                      <a:pt x="62" y="185"/>
                      <a:pt x="60" y="185"/>
                    </a:cubicBezTo>
                    <a:cubicBezTo>
                      <a:pt x="53" y="185"/>
                      <a:pt x="50" y="185"/>
                      <a:pt x="44" y="185"/>
                    </a:cubicBezTo>
                    <a:cubicBezTo>
                      <a:pt x="42" y="185"/>
                      <a:pt x="0" y="173"/>
                      <a:pt x="0" y="166"/>
                    </a:cubicBezTo>
                    <a:cubicBezTo>
                      <a:pt x="0" y="152"/>
                      <a:pt x="16" y="157"/>
                      <a:pt x="25" y="154"/>
                    </a:cubicBezTo>
                    <a:cubicBezTo>
                      <a:pt x="33" y="151"/>
                      <a:pt x="38" y="146"/>
                      <a:pt x="46" y="144"/>
                    </a:cubicBezTo>
                    <a:cubicBezTo>
                      <a:pt x="58" y="140"/>
                      <a:pt x="74" y="146"/>
                      <a:pt x="84" y="141"/>
                    </a:cubicBezTo>
                    <a:cubicBezTo>
                      <a:pt x="91" y="136"/>
                      <a:pt x="96" y="128"/>
                      <a:pt x="96" y="117"/>
                    </a:cubicBezTo>
                    <a:cubicBezTo>
                      <a:pt x="88" y="116"/>
                      <a:pt x="63" y="117"/>
                      <a:pt x="63" y="109"/>
                    </a:cubicBezTo>
                    <a:cubicBezTo>
                      <a:pt x="63" y="105"/>
                      <a:pt x="69" y="102"/>
                      <a:pt x="72" y="102"/>
                    </a:cubicBezTo>
                    <a:cubicBezTo>
                      <a:pt x="87" y="97"/>
                      <a:pt x="106" y="86"/>
                      <a:pt x="115" y="78"/>
                    </a:cubicBezTo>
                    <a:cubicBezTo>
                      <a:pt x="119" y="80"/>
                      <a:pt x="122" y="81"/>
                      <a:pt x="127" y="81"/>
                    </a:cubicBezTo>
                    <a:cubicBezTo>
                      <a:pt x="142" y="81"/>
                      <a:pt x="130" y="61"/>
                      <a:pt x="144" y="59"/>
                    </a:cubicBezTo>
                    <a:cubicBezTo>
                      <a:pt x="162" y="57"/>
                      <a:pt x="169" y="52"/>
                      <a:pt x="185" y="52"/>
                    </a:cubicBezTo>
                    <a:cubicBezTo>
                      <a:pt x="198" y="49"/>
                      <a:pt x="206" y="42"/>
                      <a:pt x="218" y="42"/>
                    </a:cubicBezTo>
                    <a:cubicBezTo>
                      <a:pt x="226" y="42"/>
                      <a:pt x="229" y="56"/>
                      <a:pt x="237" y="56"/>
                    </a:cubicBezTo>
                    <a:cubicBezTo>
                      <a:pt x="237" y="52"/>
                      <a:pt x="235" y="50"/>
                      <a:pt x="235" y="47"/>
                    </a:cubicBezTo>
                    <a:cubicBezTo>
                      <a:pt x="239" y="42"/>
                      <a:pt x="239" y="42"/>
                      <a:pt x="239" y="42"/>
                    </a:cubicBezTo>
                    <a:cubicBezTo>
                      <a:pt x="244" y="51"/>
                      <a:pt x="252" y="50"/>
                      <a:pt x="260" y="53"/>
                    </a:cubicBezTo>
                    <a:cubicBezTo>
                      <a:pt x="262" y="53"/>
                      <a:pt x="267" y="53"/>
                      <a:pt x="267" y="53"/>
                    </a:cubicBezTo>
                    <a:cubicBezTo>
                      <a:pt x="266" y="50"/>
                      <a:pt x="263" y="47"/>
                      <a:pt x="263" y="44"/>
                    </a:cubicBezTo>
                    <a:cubicBezTo>
                      <a:pt x="263" y="38"/>
                      <a:pt x="270" y="38"/>
                      <a:pt x="274" y="38"/>
                    </a:cubicBezTo>
                    <a:cubicBezTo>
                      <a:pt x="293" y="38"/>
                      <a:pt x="303" y="48"/>
                      <a:pt x="314" y="53"/>
                    </a:cubicBezTo>
                    <a:cubicBezTo>
                      <a:pt x="334" y="53"/>
                      <a:pt x="334" y="53"/>
                      <a:pt x="334" y="53"/>
                    </a:cubicBezTo>
                    <a:cubicBezTo>
                      <a:pt x="327" y="50"/>
                      <a:pt x="309" y="44"/>
                      <a:pt x="309" y="36"/>
                    </a:cubicBezTo>
                    <a:cubicBezTo>
                      <a:pt x="309" y="29"/>
                      <a:pt x="322" y="31"/>
                      <a:pt x="326" y="30"/>
                    </a:cubicBezTo>
                    <a:cubicBezTo>
                      <a:pt x="323" y="27"/>
                      <a:pt x="320" y="27"/>
                      <a:pt x="318" y="24"/>
                    </a:cubicBezTo>
                    <a:cubicBezTo>
                      <a:pt x="330" y="18"/>
                      <a:pt x="341" y="15"/>
                      <a:pt x="355" y="15"/>
                    </a:cubicBezTo>
                    <a:cubicBezTo>
                      <a:pt x="366" y="15"/>
                      <a:pt x="373" y="15"/>
                      <a:pt x="382" y="18"/>
                    </a:cubicBezTo>
                    <a:cubicBezTo>
                      <a:pt x="391" y="18"/>
                      <a:pt x="391" y="18"/>
                      <a:pt x="391" y="18"/>
                    </a:cubicBezTo>
                    <a:cubicBezTo>
                      <a:pt x="391" y="13"/>
                      <a:pt x="391" y="13"/>
                      <a:pt x="391" y="13"/>
                    </a:cubicBezTo>
                    <a:cubicBezTo>
                      <a:pt x="398" y="12"/>
                      <a:pt x="402" y="13"/>
                      <a:pt x="409" y="13"/>
                    </a:cubicBezTo>
                    <a:cubicBezTo>
                      <a:pt x="430" y="13"/>
                      <a:pt x="447" y="0"/>
                      <a:pt x="470" y="0"/>
                    </a:cubicBezTo>
                    <a:cubicBezTo>
                      <a:pt x="495" y="0"/>
                      <a:pt x="512" y="0"/>
                      <a:pt x="534" y="0"/>
                    </a:cubicBezTo>
                    <a:cubicBezTo>
                      <a:pt x="560" y="0"/>
                      <a:pt x="579" y="17"/>
                      <a:pt x="600" y="26"/>
                    </a:cubicBezTo>
                    <a:cubicBezTo>
                      <a:pt x="612" y="31"/>
                      <a:pt x="627" y="28"/>
                      <a:pt x="638" y="30"/>
                    </a:cubicBezTo>
                    <a:cubicBezTo>
                      <a:pt x="636" y="46"/>
                      <a:pt x="606" y="44"/>
                      <a:pt x="594" y="48"/>
                    </a:cubicBezTo>
                    <a:cubicBezTo>
                      <a:pt x="497" y="53"/>
                      <a:pt x="497" y="53"/>
                      <a:pt x="497" y="53"/>
                    </a:cubicBezTo>
                    <a:cubicBezTo>
                      <a:pt x="505" y="59"/>
                      <a:pt x="579" y="50"/>
                      <a:pt x="587" y="53"/>
                    </a:cubicBezTo>
                    <a:cubicBezTo>
                      <a:pt x="586" y="57"/>
                      <a:pt x="567" y="75"/>
                      <a:pt x="570" y="75"/>
                    </a:cubicBezTo>
                    <a:cubicBezTo>
                      <a:pt x="581" y="75"/>
                      <a:pt x="607" y="50"/>
                      <a:pt x="622" y="50"/>
                    </a:cubicBezTo>
                    <a:cubicBezTo>
                      <a:pt x="630" y="50"/>
                      <a:pt x="633" y="57"/>
                      <a:pt x="633" y="64"/>
                    </a:cubicBezTo>
                    <a:cubicBezTo>
                      <a:pt x="633" y="67"/>
                      <a:pt x="605" y="97"/>
                      <a:pt x="603" y="102"/>
                    </a:cubicBezTo>
                    <a:cubicBezTo>
                      <a:pt x="615" y="99"/>
                      <a:pt x="637" y="70"/>
                      <a:pt x="644" y="64"/>
                    </a:cubicBezTo>
                    <a:cubicBezTo>
                      <a:pt x="655" y="64"/>
                      <a:pt x="674" y="64"/>
                      <a:pt x="674" y="64"/>
                    </a:cubicBezTo>
                    <a:cubicBezTo>
                      <a:pt x="674" y="64"/>
                      <a:pt x="682" y="66"/>
                      <a:pt x="684" y="66"/>
                    </a:cubicBezTo>
                    <a:cubicBezTo>
                      <a:pt x="692" y="63"/>
                      <a:pt x="693" y="60"/>
                      <a:pt x="700" y="57"/>
                    </a:cubicBezTo>
                    <a:cubicBezTo>
                      <a:pt x="721" y="57"/>
                      <a:pt x="721" y="57"/>
                      <a:pt x="721" y="57"/>
                    </a:cubicBezTo>
                    <a:cubicBezTo>
                      <a:pt x="723" y="52"/>
                      <a:pt x="726" y="51"/>
                      <a:pt x="730" y="51"/>
                    </a:cubicBezTo>
                    <a:cubicBezTo>
                      <a:pt x="736" y="51"/>
                      <a:pt x="756" y="61"/>
                      <a:pt x="756" y="67"/>
                    </a:cubicBezTo>
                    <a:cubicBezTo>
                      <a:pt x="756" y="72"/>
                      <a:pt x="748" y="76"/>
                      <a:pt x="745" y="77"/>
                    </a:cubicBezTo>
                    <a:cubicBezTo>
                      <a:pt x="731" y="82"/>
                      <a:pt x="722" y="94"/>
                      <a:pt x="702" y="94"/>
                    </a:cubicBezTo>
                    <a:cubicBezTo>
                      <a:pt x="707" y="97"/>
                      <a:pt x="708" y="97"/>
                      <a:pt x="711" y="94"/>
                    </a:cubicBezTo>
                    <a:cubicBezTo>
                      <a:pt x="711" y="107"/>
                      <a:pt x="699" y="107"/>
                      <a:pt x="691" y="109"/>
                    </a:cubicBezTo>
                    <a:cubicBezTo>
                      <a:pt x="694" y="115"/>
                      <a:pt x="691" y="110"/>
                      <a:pt x="691" y="114"/>
                    </a:cubicBezTo>
                    <a:cubicBezTo>
                      <a:pt x="691" y="121"/>
                      <a:pt x="680" y="123"/>
                      <a:pt x="671" y="125"/>
                    </a:cubicBezTo>
                    <a:cubicBezTo>
                      <a:pt x="672" y="130"/>
                      <a:pt x="671" y="130"/>
                      <a:pt x="671" y="132"/>
                    </a:cubicBezTo>
                    <a:cubicBezTo>
                      <a:pt x="671" y="141"/>
                      <a:pt x="662" y="144"/>
                      <a:pt x="654" y="150"/>
                    </a:cubicBezTo>
                    <a:cubicBezTo>
                      <a:pt x="648" y="154"/>
                      <a:pt x="649" y="165"/>
                      <a:pt x="646" y="169"/>
                    </a:cubicBezTo>
                    <a:cubicBezTo>
                      <a:pt x="651" y="172"/>
                      <a:pt x="655" y="169"/>
                      <a:pt x="659" y="169"/>
                    </a:cubicBezTo>
                    <a:cubicBezTo>
                      <a:pt x="667" y="169"/>
                      <a:pt x="673" y="174"/>
                      <a:pt x="677" y="178"/>
                    </a:cubicBezTo>
                    <a:cubicBezTo>
                      <a:pt x="675" y="179"/>
                      <a:pt x="672" y="180"/>
                      <a:pt x="669" y="180"/>
                    </a:cubicBezTo>
                    <a:cubicBezTo>
                      <a:pt x="671" y="187"/>
                      <a:pt x="688" y="185"/>
                      <a:pt x="688" y="196"/>
                    </a:cubicBezTo>
                    <a:cubicBezTo>
                      <a:pt x="688" y="206"/>
                      <a:pt x="665" y="202"/>
                      <a:pt x="657" y="202"/>
                    </a:cubicBezTo>
                    <a:cubicBezTo>
                      <a:pt x="652" y="202"/>
                      <a:pt x="648" y="206"/>
                      <a:pt x="648" y="209"/>
                    </a:cubicBezTo>
                    <a:cubicBezTo>
                      <a:pt x="648" y="217"/>
                      <a:pt x="656" y="217"/>
                      <a:pt x="663" y="217"/>
                    </a:cubicBezTo>
                    <a:cubicBezTo>
                      <a:pt x="663" y="226"/>
                      <a:pt x="669" y="229"/>
                      <a:pt x="669" y="236"/>
                    </a:cubicBezTo>
                    <a:cubicBezTo>
                      <a:pt x="669" y="239"/>
                      <a:pt x="667" y="243"/>
                      <a:pt x="669" y="245"/>
                    </a:cubicBezTo>
                    <a:cubicBezTo>
                      <a:pt x="662" y="245"/>
                      <a:pt x="655" y="245"/>
                      <a:pt x="655" y="251"/>
                    </a:cubicBezTo>
                    <a:cubicBezTo>
                      <a:pt x="655" y="258"/>
                      <a:pt x="667" y="258"/>
                      <a:pt x="673" y="260"/>
                    </a:cubicBezTo>
                    <a:cubicBezTo>
                      <a:pt x="670" y="267"/>
                      <a:pt x="661" y="271"/>
                      <a:pt x="653" y="272"/>
                    </a:cubicBezTo>
                    <a:cubicBezTo>
                      <a:pt x="653" y="275"/>
                      <a:pt x="655" y="277"/>
                      <a:pt x="657" y="278"/>
                    </a:cubicBezTo>
                    <a:cubicBezTo>
                      <a:pt x="654" y="292"/>
                      <a:pt x="637" y="286"/>
                      <a:pt x="633" y="295"/>
                    </a:cubicBezTo>
                    <a:cubicBezTo>
                      <a:pt x="628" y="292"/>
                      <a:pt x="623" y="290"/>
                      <a:pt x="620" y="285"/>
                    </a:cubicBezTo>
                    <a:cubicBezTo>
                      <a:pt x="613" y="285"/>
                      <a:pt x="613" y="285"/>
                      <a:pt x="613" y="285"/>
                    </a:cubicBezTo>
                    <a:cubicBezTo>
                      <a:pt x="618" y="297"/>
                      <a:pt x="637" y="293"/>
                      <a:pt x="637" y="305"/>
                    </a:cubicBezTo>
                    <a:cubicBezTo>
                      <a:pt x="637" y="310"/>
                      <a:pt x="636" y="317"/>
                      <a:pt x="631" y="317"/>
                    </a:cubicBezTo>
                    <a:cubicBezTo>
                      <a:pt x="623" y="317"/>
                      <a:pt x="609" y="306"/>
                      <a:pt x="607" y="297"/>
                    </a:cubicBezTo>
                    <a:cubicBezTo>
                      <a:pt x="603" y="298"/>
                      <a:pt x="602" y="297"/>
                      <a:pt x="601" y="297"/>
                    </a:cubicBezTo>
                    <a:cubicBezTo>
                      <a:pt x="601" y="304"/>
                      <a:pt x="601" y="304"/>
                      <a:pt x="601" y="304"/>
                    </a:cubicBezTo>
                    <a:cubicBezTo>
                      <a:pt x="617" y="320"/>
                      <a:pt x="645" y="327"/>
                      <a:pt x="645" y="352"/>
                    </a:cubicBezTo>
                    <a:cubicBezTo>
                      <a:pt x="645" y="357"/>
                      <a:pt x="638" y="358"/>
                      <a:pt x="633" y="358"/>
                    </a:cubicBezTo>
                    <a:cubicBezTo>
                      <a:pt x="612" y="358"/>
                      <a:pt x="617" y="336"/>
                      <a:pt x="599" y="336"/>
                    </a:cubicBezTo>
                    <a:cubicBezTo>
                      <a:pt x="596" y="336"/>
                      <a:pt x="594" y="337"/>
                      <a:pt x="592" y="336"/>
                    </a:cubicBezTo>
                    <a:cubicBezTo>
                      <a:pt x="592" y="342"/>
                      <a:pt x="596" y="343"/>
                      <a:pt x="596" y="347"/>
                    </a:cubicBezTo>
                    <a:cubicBezTo>
                      <a:pt x="596" y="351"/>
                      <a:pt x="589" y="352"/>
                      <a:pt x="587" y="352"/>
                    </a:cubicBezTo>
                    <a:cubicBezTo>
                      <a:pt x="587" y="366"/>
                      <a:pt x="626" y="364"/>
                      <a:pt x="635" y="367"/>
                    </a:cubicBezTo>
                    <a:cubicBezTo>
                      <a:pt x="629" y="372"/>
                      <a:pt x="624" y="373"/>
                      <a:pt x="616" y="375"/>
                    </a:cubicBezTo>
                    <a:cubicBezTo>
                      <a:pt x="602" y="380"/>
                      <a:pt x="597" y="393"/>
                      <a:pt x="584" y="397"/>
                    </a:cubicBezTo>
                    <a:cubicBezTo>
                      <a:pt x="569" y="402"/>
                      <a:pt x="556" y="400"/>
                      <a:pt x="539" y="408"/>
                    </a:cubicBezTo>
                    <a:cubicBezTo>
                      <a:pt x="518" y="408"/>
                      <a:pt x="518" y="408"/>
                      <a:pt x="518" y="408"/>
                    </a:cubicBezTo>
                    <a:cubicBezTo>
                      <a:pt x="514" y="410"/>
                      <a:pt x="510" y="412"/>
                      <a:pt x="510" y="415"/>
                    </a:cubicBezTo>
                    <a:cubicBezTo>
                      <a:pt x="498" y="423"/>
                      <a:pt x="498" y="423"/>
                      <a:pt x="498" y="423"/>
                    </a:cubicBezTo>
                    <a:cubicBezTo>
                      <a:pt x="490" y="430"/>
                      <a:pt x="490" y="438"/>
                      <a:pt x="483" y="445"/>
                    </a:cubicBezTo>
                    <a:cubicBezTo>
                      <a:pt x="474" y="454"/>
                      <a:pt x="459" y="452"/>
                      <a:pt x="450" y="458"/>
                    </a:cubicBezTo>
                    <a:cubicBezTo>
                      <a:pt x="443" y="458"/>
                      <a:pt x="443" y="458"/>
                      <a:pt x="443" y="458"/>
                    </a:cubicBezTo>
                    <a:cubicBezTo>
                      <a:pt x="443" y="449"/>
                      <a:pt x="443" y="449"/>
                      <a:pt x="443" y="449"/>
                    </a:cubicBezTo>
                    <a:cubicBezTo>
                      <a:pt x="437" y="452"/>
                      <a:pt x="438" y="457"/>
                      <a:pt x="435" y="460"/>
                    </a:cubicBezTo>
                    <a:cubicBezTo>
                      <a:pt x="425" y="470"/>
                      <a:pt x="401" y="466"/>
                      <a:pt x="401" y="480"/>
                    </a:cubicBezTo>
                    <a:cubicBezTo>
                      <a:pt x="401" y="482"/>
                      <a:pt x="402" y="483"/>
                      <a:pt x="402" y="485"/>
                    </a:cubicBezTo>
                    <a:cubicBezTo>
                      <a:pt x="401" y="486"/>
                      <a:pt x="399" y="488"/>
                      <a:pt x="399" y="490"/>
                    </a:cubicBezTo>
                    <a:cubicBezTo>
                      <a:pt x="399" y="493"/>
                      <a:pt x="405" y="495"/>
                      <a:pt x="405" y="500"/>
                    </a:cubicBezTo>
                    <a:cubicBezTo>
                      <a:pt x="405" y="515"/>
                      <a:pt x="384" y="510"/>
                      <a:pt x="384" y="523"/>
                    </a:cubicBezTo>
                    <a:cubicBezTo>
                      <a:pt x="384" y="531"/>
                      <a:pt x="383" y="543"/>
                      <a:pt x="384" y="547"/>
                    </a:cubicBezTo>
                    <a:cubicBezTo>
                      <a:pt x="374" y="552"/>
                      <a:pt x="379" y="575"/>
                      <a:pt x="367" y="575"/>
                    </a:cubicBezTo>
                    <a:cubicBezTo>
                      <a:pt x="364" y="575"/>
                      <a:pt x="363" y="573"/>
                      <a:pt x="362" y="571"/>
                    </a:cubicBezTo>
                    <a:cubicBezTo>
                      <a:pt x="356" y="571"/>
                      <a:pt x="356" y="574"/>
                      <a:pt x="353" y="574"/>
                    </a:cubicBezTo>
                    <a:cubicBezTo>
                      <a:pt x="342" y="574"/>
                      <a:pt x="343" y="554"/>
                      <a:pt x="332" y="554"/>
                    </a:cubicBezTo>
                    <a:cubicBezTo>
                      <a:pt x="326" y="554"/>
                      <a:pt x="319" y="559"/>
                      <a:pt x="313" y="560"/>
                    </a:cubicBezTo>
                    <a:cubicBezTo>
                      <a:pt x="310" y="550"/>
                      <a:pt x="306" y="553"/>
                      <a:pt x="299" y="547"/>
                    </a:cubicBezTo>
                    <a:cubicBezTo>
                      <a:pt x="296" y="546"/>
                      <a:pt x="297" y="539"/>
                      <a:pt x="296" y="539"/>
                    </a:cubicBezTo>
                    <a:cubicBezTo>
                      <a:pt x="287" y="531"/>
                      <a:pt x="270" y="512"/>
                      <a:pt x="270" y="499"/>
                    </a:cubicBezTo>
                    <a:cubicBezTo>
                      <a:pt x="270" y="493"/>
                      <a:pt x="274" y="494"/>
                      <a:pt x="277" y="490"/>
                    </a:cubicBezTo>
                    <a:cubicBezTo>
                      <a:pt x="270" y="482"/>
                      <a:pt x="268" y="493"/>
                      <a:pt x="260" y="489"/>
                    </a:cubicBezTo>
                    <a:cubicBezTo>
                      <a:pt x="259" y="487"/>
                      <a:pt x="257" y="479"/>
                      <a:pt x="256" y="475"/>
                    </a:cubicBezTo>
                    <a:cubicBezTo>
                      <a:pt x="253" y="466"/>
                      <a:pt x="241" y="461"/>
                      <a:pt x="241" y="449"/>
                    </a:cubicBezTo>
                    <a:cubicBezTo>
                      <a:pt x="241" y="445"/>
                      <a:pt x="244" y="443"/>
                      <a:pt x="246" y="438"/>
                    </a:cubicBezTo>
                    <a:cubicBezTo>
                      <a:pt x="243" y="437"/>
                      <a:pt x="240" y="436"/>
                      <a:pt x="237" y="438"/>
                    </a:cubicBezTo>
                    <a:cubicBezTo>
                      <a:pt x="237" y="428"/>
                      <a:pt x="237" y="428"/>
                      <a:pt x="237" y="428"/>
                    </a:cubicBezTo>
                    <a:cubicBezTo>
                      <a:pt x="243" y="420"/>
                      <a:pt x="246" y="411"/>
                      <a:pt x="255" y="404"/>
                    </a:cubicBezTo>
                    <a:lnTo>
                      <a:pt x="255" y="403"/>
                    </a:ln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4" name="Freeform 89">
                <a:extLst>
                  <a:ext uri="{FF2B5EF4-FFF2-40B4-BE49-F238E27FC236}">
                    <a16:creationId xmlns:a16="http://schemas.microsoft.com/office/drawing/2014/main" id="{039C70C2-07AD-4A85-A076-2DD36D15B344}"/>
                  </a:ext>
                </a:extLst>
              </p:cNvPr>
              <p:cNvSpPr>
                <a:spLocks/>
              </p:cNvSpPr>
              <p:nvPr/>
            </p:nvSpPr>
            <p:spPr bwMode="auto">
              <a:xfrm>
                <a:off x="3470275" y="1443038"/>
                <a:ext cx="47625" cy="31750"/>
              </a:xfrm>
              <a:custGeom>
                <a:avLst/>
                <a:gdLst/>
                <a:ahLst/>
                <a:cxnLst>
                  <a:cxn ang="0">
                    <a:pos x="9" y="24"/>
                  </a:cxn>
                  <a:cxn ang="0">
                    <a:pos x="0" y="9"/>
                  </a:cxn>
                  <a:cxn ang="0">
                    <a:pos x="10" y="0"/>
                  </a:cxn>
                  <a:cxn ang="0">
                    <a:pos x="36" y="16"/>
                  </a:cxn>
                  <a:cxn ang="0">
                    <a:pos x="19" y="24"/>
                  </a:cxn>
                  <a:cxn ang="0">
                    <a:pos x="9" y="24"/>
                  </a:cxn>
                </a:cxnLst>
                <a:rect l="0" t="0" r="r" b="b"/>
                <a:pathLst>
                  <a:path w="36" h="24">
                    <a:moveTo>
                      <a:pt x="9" y="24"/>
                    </a:moveTo>
                    <a:cubicBezTo>
                      <a:pt x="5" y="24"/>
                      <a:pt x="0" y="14"/>
                      <a:pt x="0" y="9"/>
                    </a:cubicBezTo>
                    <a:cubicBezTo>
                      <a:pt x="0" y="2"/>
                      <a:pt x="6" y="0"/>
                      <a:pt x="10" y="0"/>
                    </a:cubicBezTo>
                    <a:cubicBezTo>
                      <a:pt x="21" y="0"/>
                      <a:pt x="25" y="12"/>
                      <a:pt x="36" y="16"/>
                    </a:cubicBezTo>
                    <a:cubicBezTo>
                      <a:pt x="35" y="23"/>
                      <a:pt x="26" y="24"/>
                      <a:pt x="19" y="24"/>
                    </a:cubicBezTo>
                    <a:lnTo>
                      <a:pt x="9" y="24"/>
                    </a:ln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5" name="Freeform 90">
                <a:extLst>
                  <a:ext uri="{FF2B5EF4-FFF2-40B4-BE49-F238E27FC236}">
                    <a16:creationId xmlns:a16="http://schemas.microsoft.com/office/drawing/2014/main" id="{495E735D-48F4-4864-B1F6-1E3C98EC77EC}"/>
                  </a:ext>
                </a:extLst>
              </p:cNvPr>
              <p:cNvSpPr>
                <a:spLocks/>
              </p:cNvSpPr>
              <p:nvPr/>
            </p:nvSpPr>
            <p:spPr bwMode="auto">
              <a:xfrm>
                <a:off x="4070350" y="1277938"/>
                <a:ext cx="26988" cy="15875"/>
              </a:xfrm>
              <a:custGeom>
                <a:avLst/>
                <a:gdLst/>
                <a:ahLst/>
                <a:cxnLst>
                  <a:cxn ang="0">
                    <a:pos x="6" y="12"/>
                  </a:cxn>
                  <a:cxn ang="0">
                    <a:pos x="0" y="5"/>
                  </a:cxn>
                  <a:cxn ang="0">
                    <a:pos x="4" y="0"/>
                  </a:cxn>
                  <a:cxn ang="0">
                    <a:pos x="12" y="0"/>
                  </a:cxn>
                  <a:cxn ang="0">
                    <a:pos x="12" y="5"/>
                  </a:cxn>
                  <a:cxn ang="0">
                    <a:pos x="20" y="5"/>
                  </a:cxn>
                  <a:cxn ang="0">
                    <a:pos x="6" y="12"/>
                  </a:cxn>
                </a:cxnLst>
                <a:rect l="0" t="0" r="r" b="b"/>
                <a:pathLst>
                  <a:path w="20" h="12">
                    <a:moveTo>
                      <a:pt x="6" y="12"/>
                    </a:moveTo>
                    <a:cubicBezTo>
                      <a:pt x="2" y="12"/>
                      <a:pt x="0" y="8"/>
                      <a:pt x="0" y="5"/>
                    </a:cubicBezTo>
                    <a:cubicBezTo>
                      <a:pt x="0" y="3"/>
                      <a:pt x="3" y="1"/>
                      <a:pt x="4" y="0"/>
                    </a:cubicBezTo>
                    <a:cubicBezTo>
                      <a:pt x="12" y="0"/>
                      <a:pt x="12" y="0"/>
                      <a:pt x="12" y="0"/>
                    </a:cubicBezTo>
                    <a:cubicBezTo>
                      <a:pt x="12" y="3"/>
                      <a:pt x="12" y="4"/>
                      <a:pt x="12" y="5"/>
                    </a:cubicBezTo>
                    <a:cubicBezTo>
                      <a:pt x="20" y="5"/>
                      <a:pt x="20" y="5"/>
                      <a:pt x="20" y="5"/>
                    </a:cubicBezTo>
                    <a:cubicBezTo>
                      <a:pt x="17" y="7"/>
                      <a:pt x="10" y="12"/>
                      <a:pt x="6" y="12"/>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6" name="Freeform 91">
                <a:extLst>
                  <a:ext uri="{FF2B5EF4-FFF2-40B4-BE49-F238E27FC236}">
                    <a16:creationId xmlns:a16="http://schemas.microsoft.com/office/drawing/2014/main" id="{94F90C93-F490-43AA-98C0-DE47F4E1A84A}"/>
                  </a:ext>
                </a:extLst>
              </p:cNvPr>
              <p:cNvSpPr>
                <a:spLocks/>
              </p:cNvSpPr>
              <p:nvPr/>
            </p:nvSpPr>
            <p:spPr bwMode="auto">
              <a:xfrm>
                <a:off x="3397250" y="1928813"/>
                <a:ext cx="109538" cy="106363"/>
              </a:xfrm>
              <a:custGeom>
                <a:avLst/>
                <a:gdLst/>
                <a:ahLst/>
                <a:cxnLst>
                  <a:cxn ang="0">
                    <a:pos x="4" y="67"/>
                  </a:cxn>
                  <a:cxn ang="0">
                    <a:pos x="0" y="62"/>
                  </a:cxn>
                  <a:cxn ang="0">
                    <a:pos x="8" y="54"/>
                  </a:cxn>
                  <a:cxn ang="0">
                    <a:pos x="8" y="51"/>
                  </a:cxn>
                  <a:cxn ang="0">
                    <a:pos x="4" y="49"/>
                  </a:cxn>
                  <a:cxn ang="0">
                    <a:pos x="28" y="13"/>
                  </a:cxn>
                  <a:cxn ang="0">
                    <a:pos x="41" y="0"/>
                  </a:cxn>
                  <a:cxn ang="0">
                    <a:pos x="44" y="4"/>
                  </a:cxn>
                  <a:cxn ang="0">
                    <a:pos x="32" y="27"/>
                  </a:cxn>
                  <a:cxn ang="0">
                    <a:pos x="32" y="31"/>
                  </a:cxn>
                  <a:cxn ang="0">
                    <a:pos x="39" y="27"/>
                  </a:cxn>
                  <a:cxn ang="0">
                    <a:pos x="46" y="29"/>
                  </a:cxn>
                  <a:cxn ang="0">
                    <a:pos x="44" y="32"/>
                  </a:cxn>
                  <a:cxn ang="0">
                    <a:pos x="44" y="36"/>
                  </a:cxn>
                  <a:cxn ang="0">
                    <a:pos x="52" y="36"/>
                  </a:cxn>
                  <a:cxn ang="0">
                    <a:pos x="52" y="38"/>
                  </a:cxn>
                  <a:cxn ang="0">
                    <a:pos x="57" y="36"/>
                  </a:cxn>
                  <a:cxn ang="0">
                    <a:pos x="70" y="36"/>
                  </a:cxn>
                  <a:cxn ang="0">
                    <a:pos x="69" y="51"/>
                  </a:cxn>
                  <a:cxn ang="0">
                    <a:pos x="74" y="49"/>
                  </a:cxn>
                  <a:cxn ang="0">
                    <a:pos x="70" y="56"/>
                  </a:cxn>
                  <a:cxn ang="0">
                    <a:pos x="73" y="63"/>
                  </a:cxn>
                  <a:cxn ang="0">
                    <a:pos x="79" y="60"/>
                  </a:cxn>
                  <a:cxn ang="0">
                    <a:pos x="82" y="70"/>
                  </a:cxn>
                  <a:cxn ang="0">
                    <a:pos x="75" y="80"/>
                  </a:cxn>
                  <a:cxn ang="0">
                    <a:pos x="71" y="75"/>
                  </a:cxn>
                  <a:cxn ang="0">
                    <a:pos x="67" y="74"/>
                  </a:cxn>
                  <a:cxn ang="0">
                    <a:pos x="63" y="62"/>
                  </a:cxn>
                  <a:cxn ang="0">
                    <a:pos x="50" y="74"/>
                  </a:cxn>
                  <a:cxn ang="0">
                    <a:pos x="47" y="74"/>
                  </a:cxn>
                  <a:cxn ang="0">
                    <a:pos x="52" y="67"/>
                  </a:cxn>
                  <a:cxn ang="0">
                    <a:pos x="40" y="65"/>
                  </a:cxn>
                  <a:cxn ang="0">
                    <a:pos x="31" y="67"/>
                  </a:cxn>
                  <a:cxn ang="0">
                    <a:pos x="18" y="64"/>
                  </a:cxn>
                  <a:cxn ang="0">
                    <a:pos x="4" y="67"/>
                  </a:cxn>
                </a:cxnLst>
                <a:rect l="0" t="0" r="r" b="b"/>
                <a:pathLst>
                  <a:path w="82" h="80">
                    <a:moveTo>
                      <a:pt x="4" y="67"/>
                    </a:moveTo>
                    <a:cubicBezTo>
                      <a:pt x="2" y="67"/>
                      <a:pt x="0" y="64"/>
                      <a:pt x="0" y="62"/>
                    </a:cubicBezTo>
                    <a:cubicBezTo>
                      <a:pt x="0" y="61"/>
                      <a:pt x="8" y="55"/>
                      <a:pt x="8" y="54"/>
                    </a:cubicBezTo>
                    <a:cubicBezTo>
                      <a:pt x="8" y="51"/>
                      <a:pt x="8" y="51"/>
                      <a:pt x="8" y="51"/>
                    </a:cubicBezTo>
                    <a:cubicBezTo>
                      <a:pt x="6" y="51"/>
                      <a:pt x="5" y="51"/>
                      <a:pt x="4" y="49"/>
                    </a:cubicBezTo>
                    <a:cubicBezTo>
                      <a:pt x="17" y="43"/>
                      <a:pt x="21" y="23"/>
                      <a:pt x="28" y="13"/>
                    </a:cubicBezTo>
                    <a:cubicBezTo>
                      <a:pt x="32" y="7"/>
                      <a:pt x="34" y="0"/>
                      <a:pt x="41" y="0"/>
                    </a:cubicBezTo>
                    <a:cubicBezTo>
                      <a:pt x="43" y="0"/>
                      <a:pt x="44" y="3"/>
                      <a:pt x="44" y="4"/>
                    </a:cubicBezTo>
                    <a:cubicBezTo>
                      <a:pt x="44" y="14"/>
                      <a:pt x="35" y="19"/>
                      <a:pt x="32" y="27"/>
                    </a:cubicBezTo>
                    <a:cubicBezTo>
                      <a:pt x="32" y="31"/>
                      <a:pt x="32" y="31"/>
                      <a:pt x="32" y="31"/>
                    </a:cubicBezTo>
                    <a:cubicBezTo>
                      <a:pt x="36" y="30"/>
                      <a:pt x="36" y="27"/>
                      <a:pt x="39" y="27"/>
                    </a:cubicBezTo>
                    <a:cubicBezTo>
                      <a:pt x="42" y="27"/>
                      <a:pt x="44" y="28"/>
                      <a:pt x="46" y="29"/>
                    </a:cubicBezTo>
                    <a:cubicBezTo>
                      <a:pt x="44" y="32"/>
                      <a:pt x="44" y="32"/>
                      <a:pt x="44" y="32"/>
                    </a:cubicBezTo>
                    <a:cubicBezTo>
                      <a:pt x="44" y="36"/>
                      <a:pt x="44" y="36"/>
                      <a:pt x="44" y="36"/>
                    </a:cubicBezTo>
                    <a:cubicBezTo>
                      <a:pt x="52" y="36"/>
                      <a:pt x="52" y="36"/>
                      <a:pt x="52" y="36"/>
                    </a:cubicBezTo>
                    <a:cubicBezTo>
                      <a:pt x="52" y="36"/>
                      <a:pt x="52" y="38"/>
                      <a:pt x="52" y="38"/>
                    </a:cubicBezTo>
                    <a:cubicBezTo>
                      <a:pt x="57" y="36"/>
                      <a:pt x="57" y="36"/>
                      <a:pt x="57" y="36"/>
                    </a:cubicBezTo>
                    <a:cubicBezTo>
                      <a:pt x="62" y="37"/>
                      <a:pt x="68" y="37"/>
                      <a:pt x="70" y="36"/>
                    </a:cubicBezTo>
                    <a:cubicBezTo>
                      <a:pt x="70" y="40"/>
                      <a:pt x="69" y="44"/>
                      <a:pt x="69" y="51"/>
                    </a:cubicBezTo>
                    <a:cubicBezTo>
                      <a:pt x="70" y="50"/>
                      <a:pt x="73" y="49"/>
                      <a:pt x="74" y="49"/>
                    </a:cubicBezTo>
                    <a:cubicBezTo>
                      <a:pt x="74" y="53"/>
                      <a:pt x="70" y="54"/>
                      <a:pt x="70" y="56"/>
                    </a:cubicBezTo>
                    <a:cubicBezTo>
                      <a:pt x="70" y="58"/>
                      <a:pt x="73" y="60"/>
                      <a:pt x="73" y="63"/>
                    </a:cubicBezTo>
                    <a:cubicBezTo>
                      <a:pt x="77" y="63"/>
                      <a:pt x="76" y="62"/>
                      <a:pt x="79" y="60"/>
                    </a:cubicBezTo>
                    <a:cubicBezTo>
                      <a:pt x="79" y="66"/>
                      <a:pt x="82" y="65"/>
                      <a:pt x="82" y="70"/>
                    </a:cubicBezTo>
                    <a:cubicBezTo>
                      <a:pt x="82" y="75"/>
                      <a:pt x="79" y="80"/>
                      <a:pt x="75" y="80"/>
                    </a:cubicBezTo>
                    <a:cubicBezTo>
                      <a:pt x="72" y="80"/>
                      <a:pt x="71" y="77"/>
                      <a:pt x="71" y="75"/>
                    </a:cubicBezTo>
                    <a:cubicBezTo>
                      <a:pt x="69" y="75"/>
                      <a:pt x="69" y="74"/>
                      <a:pt x="67" y="74"/>
                    </a:cubicBezTo>
                    <a:cubicBezTo>
                      <a:pt x="64" y="74"/>
                      <a:pt x="66" y="66"/>
                      <a:pt x="63" y="62"/>
                    </a:cubicBezTo>
                    <a:cubicBezTo>
                      <a:pt x="59" y="67"/>
                      <a:pt x="55" y="74"/>
                      <a:pt x="50" y="74"/>
                    </a:cubicBezTo>
                    <a:cubicBezTo>
                      <a:pt x="49" y="74"/>
                      <a:pt x="47" y="75"/>
                      <a:pt x="47" y="74"/>
                    </a:cubicBezTo>
                    <a:cubicBezTo>
                      <a:pt x="47" y="70"/>
                      <a:pt x="51" y="70"/>
                      <a:pt x="52" y="67"/>
                    </a:cubicBezTo>
                    <a:cubicBezTo>
                      <a:pt x="48" y="67"/>
                      <a:pt x="42" y="70"/>
                      <a:pt x="40" y="65"/>
                    </a:cubicBezTo>
                    <a:cubicBezTo>
                      <a:pt x="37" y="66"/>
                      <a:pt x="34" y="67"/>
                      <a:pt x="31" y="67"/>
                    </a:cubicBezTo>
                    <a:cubicBezTo>
                      <a:pt x="25" y="67"/>
                      <a:pt x="23" y="64"/>
                      <a:pt x="18" y="64"/>
                    </a:cubicBezTo>
                    <a:cubicBezTo>
                      <a:pt x="11" y="64"/>
                      <a:pt x="9" y="67"/>
                      <a:pt x="4" y="67"/>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7" name="Freeform 92">
                <a:extLst>
                  <a:ext uri="{FF2B5EF4-FFF2-40B4-BE49-F238E27FC236}">
                    <a16:creationId xmlns:a16="http://schemas.microsoft.com/office/drawing/2014/main" id="{8D1B3992-ACE9-431C-A52D-EF68FEC6D89A}"/>
                  </a:ext>
                </a:extLst>
              </p:cNvPr>
              <p:cNvSpPr>
                <a:spLocks/>
              </p:cNvSpPr>
              <p:nvPr/>
            </p:nvSpPr>
            <p:spPr bwMode="auto">
              <a:xfrm>
                <a:off x="2427288" y="2314575"/>
                <a:ext cx="671513" cy="450850"/>
              </a:xfrm>
              <a:custGeom>
                <a:avLst/>
                <a:gdLst/>
                <a:ahLst/>
                <a:cxnLst>
                  <a:cxn ang="0">
                    <a:pos x="250" y="98"/>
                  </a:cxn>
                  <a:cxn ang="0">
                    <a:pos x="246" y="141"/>
                  </a:cxn>
                  <a:cxn ang="0">
                    <a:pos x="251" y="160"/>
                  </a:cxn>
                  <a:cxn ang="0">
                    <a:pos x="281" y="192"/>
                  </a:cxn>
                  <a:cxn ang="0">
                    <a:pos x="312" y="191"/>
                  </a:cxn>
                  <a:cxn ang="0">
                    <a:pos x="327" y="187"/>
                  </a:cxn>
                  <a:cxn ang="0">
                    <a:pos x="363" y="152"/>
                  </a:cxn>
                  <a:cxn ang="0">
                    <a:pos x="382" y="154"/>
                  </a:cxn>
                  <a:cxn ang="0">
                    <a:pos x="374" y="180"/>
                  </a:cxn>
                  <a:cxn ang="0">
                    <a:pos x="369" y="192"/>
                  </a:cxn>
                  <a:cxn ang="0">
                    <a:pos x="365" y="213"/>
                  </a:cxn>
                  <a:cxn ang="0">
                    <a:pos x="357" y="224"/>
                  </a:cxn>
                  <a:cxn ang="0">
                    <a:pos x="405" y="226"/>
                  </a:cxn>
                  <a:cxn ang="0">
                    <a:pos x="426" y="242"/>
                  </a:cxn>
                  <a:cxn ang="0">
                    <a:pos x="423" y="289"/>
                  </a:cxn>
                  <a:cxn ang="0">
                    <a:pos x="451" y="316"/>
                  </a:cxn>
                  <a:cxn ang="0">
                    <a:pos x="504" y="322"/>
                  </a:cxn>
                  <a:cxn ang="0">
                    <a:pos x="488" y="329"/>
                  </a:cxn>
                  <a:cxn ang="0">
                    <a:pos x="480" y="316"/>
                  </a:cxn>
                  <a:cxn ang="0">
                    <a:pos x="468" y="332"/>
                  </a:cxn>
                  <a:cxn ang="0">
                    <a:pos x="446" y="326"/>
                  </a:cxn>
                  <a:cxn ang="0">
                    <a:pos x="431" y="323"/>
                  </a:cxn>
                  <a:cxn ang="0">
                    <a:pos x="406" y="302"/>
                  </a:cxn>
                  <a:cxn ang="0">
                    <a:pos x="402" y="306"/>
                  </a:cxn>
                  <a:cxn ang="0">
                    <a:pos x="391" y="281"/>
                  </a:cxn>
                  <a:cxn ang="0">
                    <a:pos x="372" y="260"/>
                  </a:cxn>
                  <a:cxn ang="0">
                    <a:pos x="345" y="255"/>
                  </a:cxn>
                  <a:cxn ang="0">
                    <a:pos x="294" y="226"/>
                  </a:cxn>
                  <a:cxn ang="0">
                    <a:pos x="282" y="222"/>
                  </a:cxn>
                  <a:cxn ang="0">
                    <a:pos x="256" y="227"/>
                  </a:cxn>
                  <a:cxn ang="0">
                    <a:pos x="221" y="214"/>
                  </a:cxn>
                  <a:cxn ang="0">
                    <a:pos x="195" y="203"/>
                  </a:cxn>
                  <a:cxn ang="0">
                    <a:pos x="175" y="195"/>
                  </a:cxn>
                  <a:cxn ang="0">
                    <a:pos x="148" y="172"/>
                  </a:cxn>
                  <a:cxn ang="0">
                    <a:pos x="148" y="150"/>
                  </a:cxn>
                  <a:cxn ang="0">
                    <a:pos x="102" y="101"/>
                  </a:cxn>
                  <a:cxn ang="0">
                    <a:pos x="82" y="68"/>
                  </a:cxn>
                  <a:cxn ang="0">
                    <a:pos x="62" y="53"/>
                  </a:cxn>
                  <a:cxn ang="0">
                    <a:pos x="49" y="22"/>
                  </a:cxn>
                  <a:cxn ang="0">
                    <a:pos x="28" y="19"/>
                  </a:cxn>
                  <a:cxn ang="0">
                    <a:pos x="49" y="53"/>
                  </a:cxn>
                  <a:cxn ang="0">
                    <a:pos x="73" y="95"/>
                  </a:cxn>
                  <a:cxn ang="0">
                    <a:pos x="96" y="130"/>
                  </a:cxn>
                  <a:cxn ang="0">
                    <a:pos x="86" y="127"/>
                  </a:cxn>
                  <a:cxn ang="0">
                    <a:pos x="65" y="109"/>
                  </a:cxn>
                  <a:cxn ang="0">
                    <a:pos x="52" y="84"/>
                  </a:cxn>
                  <a:cxn ang="0">
                    <a:pos x="40" y="69"/>
                  </a:cxn>
                  <a:cxn ang="0">
                    <a:pos x="11" y="24"/>
                  </a:cxn>
                  <a:cxn ang="0">
                    <a:pos x="0" y="0"/>
                  </a:cxn>
                  <a:cxn ang="0">
                    <a:pos x="76" y="16"/>
                  </a:cxn>
                  <a:cxn ang="0">
                    <a:pos x="113" y="10"/>
                  </a:cxn>
                  <a:cxn ang="0">
                    <a:pos x="152" y="29"/>
                  </a:cxn>
                  <a:cxn ang="0">
                    <a:pos x="188" y="38"/>
                  </a:cxn>
                  <a:cxn ang="0">
                    <a:pos x="249" y="90"/>
                  </a:cxn>
                  <a:cxn ang="0">
                    <a:pos x="247" y="86"/>
                  </a:cxn>
                </a:cxnLst>
                <a:rect l="0" t="0" r="r" b="b"/>
                <a:pathLst>
                  <a:path w="504" h="338">
                    <a:moveTo>
                      <a:pt x="248" y="91"/>
                    </a:moveTo>
                    <a:cubicBezTo>
                      <a:pt x="249" y="94"/>
                      <a:pt x="250" y="96"/>
                      <a:pt x="250" y="98"/>
                    </a:cubicBezTo>
                    <a:cubicBezTo>
                      <a:pt x="250" y="106"/>
                      <a:pt x="247" y="109"/>
                      <a:pt x="246" y="116"/>
                    </a:cubicBezTo>
                    <a:cubicBezTo>
                      <a:pt x="246" y="141"/>
                      <a:pt x="246" y="141"/>
                      <a:pt x="246" y="141"/>
                    </a:cubicBezTo>
                    <a:cubicBezTo>
                      <a:pt x="245" y="144"/>
                      <a:pt x="248" y="148"/>
                      <a:pt x="249" y="150"/>
                    </a:cubicBezTo>
                    <a:cubicBezTo>
                      <a:pt x="251" y="154"/>
                      <a:pt x="249" y="156"/>
                      <a:pt x="251" y="160"/>
                    </a:cubicBezTo>
                    <a:cubicBezTo>
                      <a:pt x="252" y="164"/>
                      <a:pt x="258" y="170"/>
                      <a:pt x="261" y="173"/>
                    </a:cubicBezTo>
                    <a:cubicBezTo>
                      <a:pt x="269" y="181"/>
                      <a:pt x="269" y="188"/>
                      <a:pt x="281" y="192"/>
                    </a:cubicBezTo>
                    <a:cubicBezTo>
                      <a:pt x="285" y="193"/>
                      <a:pt x="285" y="197"/>
                      <a:pt x="288" y="197"/>
                    </a:cubicBezTo>
                    <a:cubicBezTo>
                      <a:pt x="297" y="197"/>
                      <a:pt x="304" y="191"/>
                      <a:pt x="312" y="191"/>
                    </a:cubicBezTo>
                    <a:cubicBezTo>
                      <a:pt x="317" y="191"/>
                      <a:pt x="319" y="194"/>
                      <a:pt x="321" y="194"/>
                    </a:cubicBezTo>
                    <a:cubicBezTo>
                      <a:pt x="324" y="194"/>
                      <a:pt x="327" y="188"/>
                      <a:pt x="327" y="187"/>
                    </a:cubicBezTo>
                    <a:cubicBezTo>
                      <a:pt x="329" y="181"/>
                      <a:pt x="336" y="176"/>
                      <a:pt x="336" y="169"/>
                    </a:cubicBezTo>
                    <a:cubicBezTo>
                      <a:pt x="336" y="156"/>
                      <a:pt x="351" y="152"/>
                      <a:pt x="363" y="152"/>
                    </a:cubicBezTo>
                    <a:cubicBezTo>
                      <a:pt x="367" y="152"/>
                      <a:pt x="370" y="152"/>
                      <a:pt x="372" y="153"/>
                    </a:cubicBezTo>
                    <a:cubicBezTo>
                      <a:pt x="373" y="154"/>
                      <a:pt x="379" y="154"/>
                      <a:pt x="382" y="154"/>
                    </a:cubicBezTo>
                    <a:cubicBezTo>
                      <a:pt x="382" y="155"/>
                      <a:pt x="382" y="157"/>
                      <a:pt x="382" y="158"/>
                    </a:cubicBezTo>
                    <a:cubicBezTo>
                      <a:pt x="382" y="164"/>
                      <a:pt x="374" y="172"/>
                      <a:pt x="374" y="180"/>
                    </a:cubicBezTo>
                    <a:cubicBezTo>
                      <a:pt x="374" y="188"/>
                      <a:pt x="372" y="191"/>
                      <a:pt x="369" y="195"/>
                    </a:cubicBezTo>
                    <a:cubicBezTo>
                      <a:pt x="369" y="194"/>
                      <a:pt x="369" y="193"/>
                      <a:pt x="369" y="192"/>
                    </a:cubicBezTo>
                    <a:cubicBezTo>
                      <a:pt x="368" y="192"/>
                      <a:pt x="367" y="192"/>
                      <a:pt x="365" y="192"/>
                    </a:cubicBezTo>
                    <a:cubicBezTo>
                      <a:pt x="365" y="197"/>
                      <a:pt x="365" y="207"/>
                      <a:pt x="365" y="213"/>
                    </a:cubicBezTo>
                    <a:cubicBezTo>
                      <a:pt x="365" y="217"/>
                      <a:pt x="360" y="219"/>
                      <a:pt x="357" y="222"/>
                    </a:cubicBezTo>
                    <a:cubicBezTo>
                      <a:pt x="357" y="223"/>
                      <a:pt x="357" y="223"/>
                      <a:pt x="357" y="224"/>
                    </a:cubicBezTo>
                    <a:cubicBezTo>
                      <a:pt x="357" y="227"/>
                      <a:pt x="360" y="229"/>
                      <a:pt x="363" y="229"/>
                    </a:cubicBezTo>
                    <a:cubicBezTo>
                      <a:pt x="377" y="229"/>
                      <a:pt x="389" y="226"/>
                      <a:pt x="405" y="226"/>
                    </a:cubicBezTo>
                    <a:cubicBezTo>
                      <a:pt x="415" y="226"/>
                      <a:pt x="418" y="234"/>
                      <a:pt x="426" y="236"/>
                    </a:cubicBezTo>
                    <a:cubicBezTo>
                      <a:pt x="426" y="238"/>
                      <a:pt x="426" y="240"/>
                      <a:pt x="426" y="242"/>
                    </a:cubicBezTo>
                    <a:cubicBezTo>
                      <a:pt x="426" y="246"/>
                      <a:pt x="425" y="257"/>
                      <a:pt x="423" y="262"/>
                    </a:cubicBezTo>
                    <a:cubicBezTo>
                      <a:pt x="423" y="272"/>
                      <a:pt x="423" y="281"/>
                      <a:pt x="423" y="289"/>
                    </a:cubicBezTo>
                    <a:cubicBezTo>
                      <a:pt x="423" y="298"/>
                      <a:pt x="432" y="302"/>
                      <a:pt x="439" y="306"/>
                    </a:cubicBezTo>
                    <a:cubicBezTo>
                      <a:pt x="444" y="308"/>
                      <a:pt x="444" y="316"/>
                      <a:pt x="451" y="316"/>
                    </a:cubicBezTo>
                    <a:cubicBezTo>
                      <a:pt x="463" y="316"/>
                      <a:pt x="469" y="307"/>
                      <a:pt x="479" y="307"/>
                    </a:cubicBezTo>
                    <a:cubicBezTo>
                      <a:pt x="491" y="307"/>
                      <a:pt x="497" y="316"/>
                      <a:pt x="504" y="322"/>
                    </a:cubicBezTo>
                    <a:cubicBezTo>
                      <a:pt x="503" y="323"/>
                      <a:pt x="494" y="333"/>
                      <a:pt x="493" y="332"/>
                    </a:cubicBezTo>
                    <a:cubicBezTo>
                      <a:pt x="492" y="331"/>
                      <a:pt x="488" y="330"/>
                      <a:pt x="488" y="329"/>
                    </a:cubicBezTo>
                    <a:cubicBezTo>
                      <a:pt x="488" y="327"/>
                      <a:pt x="490" y="326"/>
                      <a:pt x="491" y="324"/>
                    </a:cubicBezTo>
                    <a:cubicBezTo>
                      <a:pt x="486" y="322"/>
                      <a:pt x="484" y="316"/>
                      <a:pt x="480" y="316"/>
                    </a:cubicBezTo>
                    <a:cubicBezTo>
                      <a:pt x="476" y="316"/>
                      <a:pt x="464" y="325"/>
                      <a:pt x="464" y="328"/>
                    </a:cubicBezTo>
                    <a:cubicBezTo>
                      <a:pt x="464" y="330"/>
                      <a:pt x="467" y="331"/>
                      <a:pt x="468" y="332"/>
                    </a:cubicBezTo>
                    <a:cubicBezTo>
                      <a:pt x="467" y="336"/>
                      <a:pt x="465" y="338"/>
                      <a:pt x="461" y="338"/>
                    </a:cubicBezTo>
                    <a:cubicBezTo>
                      <a:pt x="454" y="338"/>
                      <a:pt x="450" y="330"/>
                      <a:pt x="446" y="326"/>
                    </a:cubicBezTo>
                    <a:cubicBezTo>
                      <a:pt x="443" y="323"/>
                      <a:pt x="436" y="326"/>
                      <a:pt x="433" y="326"/>
                    </a:cubicBezTo>
                    <a:cubicBezTo>
                      <a:pt x="432" y="326"/>
                      <a:pt x="431" y="324"/>
                      <a:pt x="431" y="323"/>
                    </a:cubicBezTo>
                    <a:cubicBezTo>
                      <a:pt x="424" y="322"/>
                      <a:pt x="424" y="318"/>
                      <a:pt x="423" y="314"/>
                    </a:cubicBezTo>
                    <a:cubicBezTo>
                      <a:pt x="421" y="311"/>
                      <a:pt x="406" y="302"/>
                      <a:pt x="406" y="302"/>
                    </a:cubicBezTo>
                    <a:cubicBezTo>
                      <a:pt x="405" y="304"/>
                      <a:pt x="405" y="305"/>
                      <a:pt x="406" y="306"/>
                    </a:cubicBezTo>
                    <a:cubicBezTo>
                      <a:pt x="402" y="306"/>
                      <a:pt x="402" y="306"/>
                      <a:pt x="402" y="306"/>
                    </a:cubicBezTo>
                    <a:cubicBezTo>
                      <a:pt x="395" y="302"/>
                      <a:pt x="399" y="296"/>
                      <a:pt x="397" y="289"/>
                    </a:cubicBezTo>
                    <a:cubicBezTo>
                      <a:pt x="396" y="285"/>
                      <a:pt x="394" y="284"/>
                      <a:pt x="391" y="281"/>
                    </a:cubicBezTo>
                    <a:cubicBezTo>
                      <a:pt x="384" y="274"/>
                      <a:pt x="377" y="270"/>
                      <a:pt x="374" y="260"/>
                    </a:cubicBezTo>
                    <a:cubicBezTo>
                      <a:pt x="373" y="260"/>
                      <a:pt x="372" y="260"/>
                      <a:pt x="372" y="260"/>
                    </a:cubicBezTo>
                    <a:cubicBezTo>
                      <a:pt x="368" y="260"/>
                      <a:pt x="366" y="262"/>
                      <a:pt x="363" y="262"/>
                    </a:cubicBezTo>
                    <a:cubicBezTo>
                      <a:pt x="355" y="262"/>
                      <a:pt x="350" y="257"/>
                      <a:pt x="345" y="255"/>
                    </a:cubicBezTo>
                    <a:cubicBezTo>
                      <a:pt x="336" y="251"/>
                      <a:pt x="330" y="253"/>
                      <a:pt x="321" y="248"/>
                    </a:cubicBezTo>
                    <a:cubicBezTo>
                      <a:pt x="308" y="242"/>
                      <a:pt x="306" y="232"/>
                      <a:pt x="294" y="226"/>
                    </a:cubicBezTo>
                    <a:cubicBezTo>
                      <a:pt x="291" y="226"/>
                      <a:pt x="291" y="226"/>
                      <a:pt x="291" y="226"/>
                    </a:cubicBezTo>
                    <a:cubicBezTo>
                      <a:pt x="288" y="224"/>
                      <a:pt x="285" y="222"/>
                      <a:pt x="282" y="222"/>
                    </a:cubicBezTo>
                    <a:cubicBezTo>
                      <a:pt x="274" y="222"/>
                      <a:pt x="272" y="231"/>
                      <a:pt x="265" y="231"/>
                    </a:cubicBezTo>
                    <a:cubicBezTo>
                      <a:pt x="261" y="231"/>
                      <a:pt x="258" y="228"/>
                      <a:pt x="256" y="227"/>
                    </a:cubicBezTo>
                    <a:cubicBezTo>
                      <a:pt x="252" y="225"/>
                      <a:pt x="249" y="226"/>
                      <a:pt x="246" y="226"/>
                    </a:cubicBezTo>
                    <a:cubicBezTo>
                      <a:pt x="241" y="226"/>
                      <a:pt x="226" y="216"/>
                      <a:pt x="221" y="214"/>
                    </a:cubicBezTo>
                    <a:cubicBezTo>
                      <a:pt x="216" y="211"/>
                      <a:pt x="213" y="214"/>
                      <a:pt x="208" y="213"/>
                    </a:cubicBezTo>
                    <a:cubicBezTo>
                      <a:pt x="202" y="211"/>
                      <a:pt x="201" y="206"/>
                      <a:pt x="195" y="203"/>
                    </a:cubicBezTo>
                    <a:cubicBezTo>
                      <a:pt x="189" y="200"/>
                      <a:pt x="186" y="201"/>
                      <a:pt x="180" y="198"/>
                    </a:cubicBezTo>
                    <a:cubicBezTo>
                      <a:pt x="177" y="197"/>
                      <a:pt x="177" y="196"/>
                      <a:pt x="175" y="195"/>
                    </a:cubicBezTo>
                    <a:cubicBezTo>
                      <a:pt x="170" y="190"/>
                      <a:pt x="156" y="187"/>
                      <a:pt x="155" y="181"/>
                    </a:cubicBezTo>
                    <a:cubicBezTo>
                      <a:pt x="151" y="181"/>
                      <a:pt x="148" y="176"/>
                      <a:pt x="148" y="172"/>
                    </a:cubicBezTo>
                    <a:cubicBezTo>
                      <a:pt x="148" y="167"/>
                      <a:pt x="153" y="165"/>
                      <a:pt x="153" y="160"/>
                    </a:cubicBezTo>
                    <a:cubicBezTo>
                      <a:pt x="153" y="154"/>
                      <a:pt x="149" y="153"/>
                      <a:pt x="148" y="150"/>
                    </a:cubicBezTo>
                    <a:cubicBezTo>
                      <a:pt x="143" y="134"/>
                      <a:pt x="128" y="121"/>
                      <a:pt x="118" y="111"/>
                    </a:cubicBezTo>
                    <a:cubicBezTo>
                      <a:pt x="114" y="107"/>
                      <a:pt x="107" y="105"/>
                      <a:pt x="102" y="101"/>
                    </a:cubicBezTo>
                    <a:cubicBezTo>
                      <a:pt x="99" y="97"/>
                      <a:pt x="102" y="93"/>
                      <a:pt x="100" y="88"/>
                    </a:cubicBezTo>
                    <a:cubicBezTo>
                      <a:pt x="96" y="80"/>
                      <a:pt x="82" y="79"/>
                      <a:pt x="82" y="68"/>
                    </a:cubicBezTo>
                    <a:cubicBezTo>
                      <a:pt x="78" y="68"/>
                      <a:pt x="79" y="67"/>
                      <a:pt x="77" y="68"/>
                    </a:cubicBezTo>
                    <a:cubicBezTo>
                      <a:pt x="72" y="63"/>
                      <a:pt x="67" y="58"/>
                      <a:pt x="62" y="53"/>
                    </a:cubicBezTo>
                    <a:cubicBezTo>
                      <a:pt x="58" y="49"/>
                      <a:pt x="60" y="42"/>
                      <a:pt x="56" y="38"/>
                    </a:cubicBezTo>
                    <a:cubicBezTo>
                      <a:pt x="52" y="34"/>
                      <a:pt x="53" y="24"/>
                      <a:pt x="49" y="22"/>
                    </a:cubicBezTo>
                    <a:cubicBezTo>
                      <a:pt x="42" y="19"/>
                      <a:pt x="35" y="19"/>
                      <a:pt x="29" y="13"/>
                    </a:cubicBezTo>
                    <a:cubicBezTo>
                      <a:pt x="27" y="15"/>
                      <a:pt x="28" y="18"/>
                      <a:pt x="28" y="19"/>
                    </a:cubicBezTo>
                    <a:cubicBezTo>
                      <a:pt x="28" y="28"/>
                      <a:pt x="32" y="34"/>
                      <a:pt x="36" y="41"/>
                    </a:cubicBezTo>
                    <a:cubicBezTo>
                      <a:pt x="39" y="48"/>
                      <a:pt x="45" y="48"/>
                      <a:pt x="49" y="53"/>
                    </a:cubicBezTo>
                    <a:cubicBezTo>
                      <a:pt x="55" y="59"/>
                      <a:pt x="56" y="63"/>
                      <a:pt x="58" y="71"/>
                    </a:cubicBezTo>
                    <a:cubicBezTo>
                      <a:pt x="61" y="81"/>
                      <a:pt x="70" y="86"/>
                      <a:pt x="73" y="95"/>
                    </a:cubicBezTo>
                    <a:cubicBezTo>
                      <a:pt x="77" y="106"/>
                      <a:pt x="80" y="117"/>
                      <a:pt x="87" y="122"/>
                    </a:cubicBezTo>
                    <a:cubicBezTo>
                      <a:pt x="91" y="119"/>
                      <a:pt x="96" y="126"/>
                      <a:pt x="96" y="130"/>
                    </a:cubicBezTo>
                    <a:cubicBezTo>
                      <a:pt x="96" y="132"/>
                      <a:pt x="95" y="136"/>
                      <a:pt x="93" y="136"/>
                    </a:cubicBezTo>
                    <a:cubicBezTo>
                      <a:pt x="92" y="136"/>
                      <a:pt x="86" y="129"/>
                      <a:pt x="86" y="127"/>
                    </a:cubicBezTo>
                    <a:cubicBezTo>
                      <a:pt x="78" y="127"/>
                      <a:pt x="74" y="117"/>
                      <a:pt x="69" y="113"/>
                    </a:cubicBezTo>
                    <a:cubicBezTo>
                      <a:pt x="66" y="112"/>
                      <a:pt x="66" y="112"/>
                      <a:pt x="65" y="109"/>
                    </a:cubicBezTo>
                    <a:cubicBezTo>
                      <a:pt x="65" y="98"/>
                      <a:pt x="65" y="98"/>
                      <a:pt x="65" y="98"/>
                    </a:cubicBezTo>
                    <a:cubicBezTo>
                      <a:pt x="60" y="93"/>
                      <a:pt x="56" y="88"/>
                      <a:pt x="52" y="84"/>
                    </a:cubicBezTo>
                    <a:cubicBezTo>
                      <a:pt x="46" y="78"/>
                      <a:pt x="36" y="79"/>
                      <a:pt x="31" y="72"/>
                    </a:cubicBezTo>
                    <a:cubicBezTo>
                      <a:pt x="34" y="72"/>
                      <a:pt x="44" y="74"/>
                      <a:pt x="40" y="69"/>
                    </a:cubicBezTo>
                    <a:cubicBezTo>
                      <a:pt x="34" y="59"/>
                      <a:pt x="26" y="50"/>
                      <a:pt x="19" y="45"/>
                    </a:cubicBezTo>
                    <a:cubicBezTo>
                      <a:pt x="14" y="41"/>
                      <a:pt x="14" y="29"/>
                      <a:pt x="11" y="24"/>
                    </a:cubicBezTo>
                    <a:cubicBezTo>
                      <a:pt x="7" y="16"/>
                      <a:pt x="3" y="13"/>
                      <a:pt x="0" y="3"/>
                    </a:cubicBezTo>
                    <a:cubicBezTo>
                      <a:pt x="0" y="0"/>
                      <a:pt x="0" y="0"/>
                      <a:pt x="0" y="0"/>
                    </a:cubicBezTo>
                    <a:cubicBezTo>
                      <a:pt x="29" y="0"/>
                      <a:pt x="29" y="0"/>
                      <a:pt x="29" y="0"/>
                    </a:cubicBezTo>
                    <a:cubicBezTo>
                      <a:pt x="76" y="16"/>
                      <a:pt x="76" y="16"/>
                      <a:pt x="76" y="16"/>
                    </a:cubicBezTo>
                    <a:cubicBezTo>
                      <a:pt x="113" y="16"/>
                      <a:pt x="113" y="16"/>
                      <a:pt x="113" y="16"/>
                    </a:cubicBezTo>
                    <a:cubicBezTo>
                      <a:pt x="113" y="10"/>
                      <a:pt x="113" y="10"/>
                      <a:pt x="113" y="10"/>
                    </a:cubicBezTo>
                    <a:cubicBezTo>
                      <a:pt x="121" y="10"/>
                      <a:pt x="121" y="10"/>
                      <a:pt x="121" y="10"/>
                    </a:cubicBezTo>
                    <a:cubicBezTo>
                      <a:pt x="136" y="14"/>
                      <a:pt x="145" y="16"/>
                      <a:pt x="152" y="29"/>
                    </a:cubicBezTo>
                    <a:cubicBezTo>
                      <a:pt x="156" y="35"/>
                      <a:pt x="163" y="50"/>
                      <a:pt x="172" y="50"/>
                    </a:cubicBezTo>
                    <a:cubicBezTo>
                      <a:pt x="181" y="50"/>
                      <a:pt x="178" y="38"/>
                      <a:pt x="188" y="38"/>
                    </a:cubicBezTo>
                    <a:cubicBezTo>
                      <a:pt x="214" y="38"/>
                      <a:pt x="213" y="70"/>
                      <a:pt x="227" y="84"/>
                    </a:cubicBezTo>
                    <a:cubicBezTo>
                      <a:pt x="231" y="87"/>
                      <a:pt x="242" y="90"/>
                      <a:pt x="249" y="90"/>
                    </a:cubicBezTo>
                    <a:cubicBezTo>
                      <a:pt x="249" y="89"/>
                      <a:pt x="247" y="87"/>
                      <a:pt x="247" y="86"/>
                    </a:cubicBezTo>
                    <a:cubicBezTo>
                      <a:pt x="247" y="86"/>
                      <a:pt x="247" y="86"/>
                      <a:pt x="247" y="86"/>
                    </a:cubicBezTo>
                    <a:lnTo>
                      <a:pt x="248" y="91"/>
                    </a:ln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8" name="Freeform 93">
                <a:extLst>
                  <a:ext uri="{FF2B5EF4-FFF2-40B4-BE49-F238E27FC236}">
                    <a16:creationId xmlns:a16="http://schemas.microsoft.com/office/drawing/2014/main" id="{93AA4041-689E-40AF-B744-056F3E2CAA6B}"/>
                  </a:ext>
                </a:extLst>
              </p:cNvPr>
              <p:cNvSpPr>
                <a:spLocks/>
              </p:cNvSpPr>
              <p:nvPr/>
            </p:nvSpPr>
            <p:spPr bwMode="auto">
              <a:xfrm>
                <a:off x="3016250" y="1895475"/>
                <a:ext cx="20638" cy="9525"/>
              </a:xfrm>
              <a:custGeom>
                <a:avLst/>
                <a:gdLst/>
                <a:ahLst/>
                <a:cxnLst>
                  <a:cxn ang="0">
                    <a:pos x="0" y="0"/>
                  </a:cxn>
                  <a:cxn ang="0">
                    <a:pos x="15" y="7"/>
                  </a:cxn>
                  <a:cxn ang="0">
                    <a:pos x="12" y="7"/>
                  </a:cxn>
                  <a:cxn ang="0">
                    <a:pos x="0" y="3"/>
                  </a:cxn>
                  <a:cxn ang="0">
                    <a:pos x="0" y="0"/>
                  </a:cxn>
                </a:cxnLst>
                <a:rect l="0" t="0" r="r" b="b"/>
                <a:pathLst>
                  <a:path w="15" h="8">
                    <a:moveTo>
                      <a:pt x="0" y="0"/>
                    </a:moveTo>
                    <a:cubicBezTo>
                      <a:pt x="7" y="0"/>
                      <a:pt x="15" y="1"/>
                      <a:pt x="15" y="7"/>
                    </a:cubicBezTo>
                    <a:cubicBezTo>
                      <a:pt x="15" y="8"/>
                      <a:pt x="13" y="7"/>
                      <a:pt x="12" y="7"/>
                    </a:cubicBezTo>
                    <a:cubicBezTo>
                      <a:pt x="8" y="7"/>
                      <a:pt x="2" y="5"/>
                      <a:pt x="0" y="3"/>
                    </a:cubicBezTo>
                    <a:cubicBezTo>
                      <a:pt x="0" y="2"/>
                      <a:pt x="0" y="1"/>
                      <a:pt x="0" y="0"/>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9" name="Freeform 94">
                <a:extLst>
                  <a:ext uri="{FF2B5EF4-FFF2-40B4-BE49-F238E27FC236}">
                    <a16:creationId xmlns:a16="http://schemas.microsoft.com/office/drawing/2014/main" id="{466D820E-5CAD-4658-AEA8-C031F03E3A94}"/>
                  </a:ext>
                </a:extLst>
              </p:cNvPr>
              <p:cNvSpPr>
                <a:spLocks/>
              </p:cNvSpPr>
              <p:nvPr/>
            </p:nvSpPr>
            <p:spPr bwMode="auto">
              <a:xfrm>
                <a:off x="2239963" y="1951038"/>
                <a:ext cx="79375" cy="50800"/>
              </a:xfrm>
              <a:custGeom>
                <a:avLst/>
                <a:gdLst/>
                <a:ahLst/>
                <a:cxnLst>
                  <a:cxn ang="0">
                    <a:pos x="0" y="2"/>
                  </a:cxn>
                  <a:cxn ang="0">
                    <a:pos x="6" y="0"/>
                  </a:cxn>
                  <a:cxn ang="0">
                    <a:pos x="18" y="6"/>
                  </a:cxn>
                  <a:cxn ang="0">
                    <a:pos x="59" y="34"/>
                  </a:cxn>
                  <a:cxn ang="0">
                    <a:pos x="59" y="38"/>
                  </a:cxn>
                  <a:cxn ang="0">
                    <a:pos x="55" y="38"/>
                  </a:cxn>
                  <a:cxn ang="0">
                    <a:pos x="22" y="22"/>
                  </a:cxn>
                  <a:cxn ang="0">
                    <a:pos x="27" y="17"/>
                  </a:cxn>
                  <a:cxn ang="0">
                    <a:pos x="4" y="8"/>
                  </a:cxn>
                  <a:cxn ang="0">
                    <a:pos x="8" y="4"/>
                  </a:cxn>
                  <a:cxn ang="0">
                    <a:pos x="2" y="2"/>
                  </a:cxn>
                  <a:cxn ang="0">
                    <a:pos x="0" y="2"/>
                  </a:cxn>
                </a:cxnLst>
                <a:rect l="0" t="0" r="r" b="b"/>
                <a:pathLst>
                  <a:path w="59" h="38">
                    <a:moveTo>
                      <a:pt x="0" y="2"/>
                    </a:moveTo>
                    <a:cubicBezTo>
                      <a:pt x="2" y="1"/>
                      <a:pt x="4" y="0"/>
                      <a:pt x="6" y="0"/>
                    </a:cubicBezTo>
                    <a:cubicBezTo>
                      <a:pt x="11" y="0"/>
                      <a:pt x="15" y="5"/>
                      <a:pt x="18" y="6"/>
                    </a:cubicBezTo>
                    <a:cubicBezTo>
                      <a:pt x="37" y="12"/>
                      <a:pt x="48" y="23"/>
                      <a:pt x="59" y="34"/>
                    </a:cubicBezTo>
                    <a:cubicBezTo>
                      <a:pt x="59" y="38"/>
                      <a:pt x="59" y="38"/>
                      <a:pt x="59" y="38"/>
                    </a:cubicBezTo>
                    <a:cubicBezTo>
                      <a:pt x="58" y="38"/>
                      <a:pt x="56" y="38"/>
                      <a:pt x="55" y="38"/>
                    </a:cubicBezTo>
                    <a:cubicBezTo>
                      <a:pt x="45" y="38"/>
                      <a:pt x="29" y="26"/>
                      <a:pt x="22" y="22"/>
                    </a:cubicBezTo>
                    <a:cubicBezTo>
                      <a:pt x="23" y="19"/>
                      <a:pt x="25" y="19"/>
                      <a:pt x="27" y="17"/>
                    </a:cubicBezTo>
                    <a:cubicBezTo>
                      <a:pt x="18" y="17"/>
                      <a:pt x="6" y="13"/>
                      <a:pt x="4" y="8"/>
                    </a:cubicBezTo>
                    <a:cubicBezTo>
                      <a:pt x="6" y="7"/>
                      <a:pt x="8" y="5"/>
                      <a:pt x="8" y="4"/>
                    </a:cubicBezTo>
                    <a:cubicBezTo>
                      <a:pt x="6" y="3"/>
                      <a:pt x="2" y="2"/>
                      <a:pt x="2" y="2"/>
                    </a:cubicBezTo>
                    <a:lnTo>
                      <a:pt x="0" y="2"/>
                    </a:ln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0" name="Freeform 95">
                <a:extLst>
                  <a:ext uri="{FF2B5EF4-FFF2-40B4-BE49-F238E27FC236}">
                    <a16:creationId xmlns:a16="http://schemas.microsoft.com/office/drawing/2014/main" id="{AE65341F-3434-4F15-9A9A-BE177EA5B0B6}"/>
                  </a:ext>
                </a:extLst>
              </p:cNvPr>
              <p:cNvSpPr>
                <a:spLocks/>
              </p:cNvSpPr>
              <p:nvPr/>
            </p:nvSpPr>
            <p:spPr bwMode="auto">
              <a:xfrm>
                <a:off x="2162175" y="1876425"/>
                <a:ext cx="28575" cy="39688"/>
              </a:xfrm>
              <a:custGeom>
                <a:avLst/>
                <a:gdLst/>
                <a:ahLst/>
                <a:cxnLst>
                  <a:cxn ang="0">
                    <a:pos x="5" y="12"/>
                  </a:cxn>
                  <a:cxn ang="0">
                    <a:pos x="0" y="4"/>
                  </a:cxn>
                  <a:cxn ang="0">
                    <a:pos x="0" y="0"/>
                  </a:cxn>
                  <a:cxn ang="0">
                    <a:pos x="10" y="3"/>
                  </a:cxn>
                  <a:cxn ang="0">
                    <a:pos x="7" y="8"/>
                  </a:cxn>
                  <a:cxn ang="0">
                    <a:pos x="13" y="3"/>
                  </a:cxn>
                  <a:cxn ang="0">
                    <a:pos x="13" y="12"/>
                  </a:cxn>
                  <a:cxn ang="0">
                    <a:pos x="15" y="18"/>
                  </a:cxn>
                  <a:cxn ang="0">
                    <a:pos x="13" y="22"/>
                  </a:cxn>
                  <a:cxn ang="0">
                    <a:pos x="17" y="30"/>
                  </a:cxn>
                  <a:cxn ang="0">
                    <a:pos x="10" y="22"/>
                  </a:cxn>
                  <a:cxn ang="0">
                    <a:pos x="12" y="17"/>
                  </a:cxn>
                  <a:cxn ang="0">
                    <a:pos x="5" y="12"/>
                  </a:cxn>
                </a:cxnLst>
                <a:rect l="0" t="0" r="r" b="b"/>
                <a:pathLst>
                  <a:path w="21" h="30">
                    <a:moveTo>
                      <a:pt x="5" y="12"/>
                    </a:moveTo>
                    <a:cubicBezTo>
                      <a:pt x="3" y="12"/>
                      <a:pt x="2" y="6"/>
                      <a:pt x="0" y="4"/>
                    </a:cubicBezTo>
                    <a:cubicBezTo>
                      <a:pt x="0" y="0"/>
                      <a:pt x="0" y="0"/>
                      <a:pt x="0" y="0"/>
                    </a:cubicBezTo>
                    <a:cubicBezTo>
                      <a:pt x="4" y="0"/>
                      <a:pt x="6" y="3"/>
                      <a:pt x="10" y="3"/>
                    </a:cubicBezTo>
                    <a:cubicBezTo>
                      <a:pt x="10" y="4"/>
                      <a:pt x="5" y="8"/>
                      <a:pt x="7" y="8"/>
                    </a:cubicBezTo>
                    <a:cubicBezTo>
                      <a:pt x="10" y="8"/>
                      <a:pt x="12" y="5"/>
                      <a:pt x="13" y="3"/>
                    </a:cubicBezTo>
                    <a:cubicBezTo>
                      <a:pt x="14" y="5"/>
                      <a:pt x="13" y="8"/>
                      <a:pt x="13" y="12"/>
                    </a:cubicBezTo>
                    <a:cubicBezTo>
                      <a:pt x="13" y="15"/>
                      <a:pt x="15" y="15"/>
                      <a:pt x="15" y="18"/>
                    </a:cubicBezTo>
                    <a:cubicBezTo>
                      <a:pt x="15" y="19"/>
                      <a:pt x="13" y="20"/>
                      <a:pt x="13" y="22"/>
                    </a:cubicBezTo>
                    <a:cubicBezTo>
                      <a:pt x="13" y="24"/>
                      <a:pt x="21" y="30"/>
                      <a:pt x="17" y="30"/>
                    </a:cubicBezTo>
                    <a:cubicBezTo>
                      <a:pt x="13" y="30"/>
                      <a:pt x="10" y="26"/>
                      <a:pt x="10" y="22"/>
                    </a:cubicBezTo>
                    <a:cubicBezTo>
                      <a:pt x="10" y="19"/>
                      <a:pt x="12" y="18"/>
                      <a:pt x="12" y="17"/>
                    </a:cubicBezTo>
                    <a:cubicBezTo>
                      <a:pt x="9" y="16"/>
                      <a:pt x="8" y="12"/>
                      <a:pt x="5" y="12"/>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1" name="Freeform 96">
                <a:extLst>
                  <a:ext uri="{FF2B5EF4-FFF2-40B4-BE49-F238E27FC236}">
                    <a16:creationId xmlns:a16="http://schemas.microsoft.com/office/drawing/2014/main" id="{39C93FC7-2E9C-4FA0-9826-008987BF2093}"/>
                  </a:ext>
                </a:extLst>
              </p:cNvPr>
              <p:cNvSpPr>
                <a:spLocks/>
              </p:cNvSpPr>
              <p:nvPr/>
            </p:nvSpPr>
            <p:spPr bwMode="auto">
              <a:xfrm>
                <a:off x="1803400" y="1787525"/>
                <a:ext cx="34925" cy="23813"/>
              </a:xfrm>
              <a:custGeom>
                <a:avLst/>
                <a:gdLst/>
                <a:ahLst/>
                <a:cxnLst>
                  <a:cxn ang="0">
                    <a:pos x="21" y="0"/>
                  </a:cxn>
                  <a:cxn ang="0">
                    <a:pos x="27" y="0"/>
                  </a:cxn>
                  <a:cxn ang="0">
                    <a:pos x="27" y="6"/>
                  </a:cxn>
                  <a:cxn ang="0">
                    <a:pos x="10" y="18"/>
                  </a:cxn>
                  <a:cxn ang="0">
                    <a:pos x="0" y="12"/>
                  </a:cxn>
                  <a:cxn ang="0">
                    <a:pos x="0" y="7"/>
                  </a:cxn>
                  <a:cxn ang="0">
                    <a:pos x="21" y="0"/>
                  </a:cxn>
                </a:cxnLst>
                <a:rect l="0" t="0" r="r" b="b"/>
                <a:pathLst>
                  <a:path w="27" h="18">
                    <a:moveTo>
                      <a:pt x="21" y="0"/>
                    </a:moveTo>
                    <a:cubicBezTo>
                      <a:pt x="25" y="0"/>
                      <a:pt x="25" y="0"/>
                      <a:pt x="27" y="0"/>
                    </a:cubicBezTo>
                    <a:cubicBezTo>
                      <a:pt x="27" y="6"/>
                      <a:pt x="27" y="6"/>
                      <a:pt x="27" y="6"/>
                    </a:cubicBezTo>
                    <a:cubicBezTo>
                      <a:pt x="19" y="10"/>
                      <a:pt x="16" y="13"/>
                      <a:pt x="10" y="18"/>
                    </a:cubicBezTo>
                    <a:cubicBezTo>
                      <a:pt x="6" y="15"/>
                      <a:pt x="3" y="15"/>
                      <a:pt x="0" y="12"/>
                    </a:cubicBezTo>
                    <a:cubicBezTo>
                      <a:pt x="0" y="7"/>
                      <a:pt x="0" y="7"/>
                      <a:pt x="0" y="7"/>
                    </a:cubicBezTo>
                    <a:cubicBezTo>
                      <a:pt x="8" y="5"/>
                      <a:pt x="14" y="0"/>
                      <a:pt x="21" y="0"/>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2" name="Freeform 97">
                <a:extLst>
                  <a:ext uri="{FF2B5EF4-FFF2-40B4-BE49-F238E27FC236}">
                    <a16:creationId xmlns:a16="http://schemas.microsoft.com/office/drawing/2014/main" id="{7EF2F970-59B4-4FED-913F-BC3300DD2D9B}"/>
                  </a:ext>
                </a:extLst>
              </p:cNvPr>
              <p:cNvSpPr>
                <a:spLocks/>
              </p:cNvSpPr>
              <p:nvPr/>
            </p:nvSpPr>
            <p:spPr bwMode="auto">
              <a:xfrm>
                <a:off x="3311525" y="1963738"/>
                <a:ext cx="42863" cy="22225"/>
              </a:xfrm>
              <a:custGeom>
                <a:avLst/>
                <a:gdLst/>
                <a:ahLst/>
                <a:cxnLst>
                  <a:cxn ang="0">
                    <a:pos x="26" y="17"/>
                  </a:cxn>
                  <a:cxn ang="0">
                    <a:pos x="32" y="14"/>
                  </a:cxn>
                  <a:cxn ang="0">
                    <a:pos x="0" y="3"/>
                  </a:cxn>
                  <a:cxn ang="0">
                    <a:pos x="26" y="17"/>
                  </a:cxn>
                </a:cxnLst>
                <a:rect l="0" t="0" r="r" b="b"/>
                <a:pathLst>
                  <a:path w="32" h="17">
                    <a:moveTo>
                      <a:pt x="26" y="17"/>
                    </a:moveTo>
                    <a:cubicBezTo>
                      <a:pt x="29" y="17"/>
                      <a:pt x="30" y="16"/>
                      <a:pt x="32" y="14"/>
                    </a:cubicBezTo>
                    <a:cubicBezTo>
                      <a:pt x="22" y="9"/>
                      <a:pt x="14" y="0"/>
                      <a:pt x="0" y="3"/>
                    </a:cubicBezTo>
                    <a:cubicBezTo>
                      <a:pt x="6" y="7"/>
                      <a:pt x="18" y="17"/>
                      <a:pt x="26" y="17"/>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3" name="Freeform 98">
                <a:extLst>
                  <a:ext uri="{FF2B5EF4-FFF2-40B4-BE49-F238E27FC236}">
                    <a16:creationId xmlns:a16="http://schemas.microsoft.com/office/drawing/2014/main" id="{AAB9FF4F-FE95-4D4C-831A-8E0E51EA8AE7}"/>
                  </a:ext>
                </a:extLst>
              </p:cNvPr>
              <p:cNvSpPr>
                <a:spLocks/>
              </p:cNvSpPr>
              <p:nvPr/>
            </p:nvSpPr>
            <p:spPr bwMode="auto">
              <a:xfrm>
                <a:off x="3314700" y="2030413"/>
                <a:ext cx="31750" cy="20638"/>
              </a:xfrm>
              <a:custGeom>
                <a:avLst/>
                <a:gdLst/>
                <a:ahLst/>
                <a:cxnLst>
                  <a:cxn ang="0">
                    <a:pos x="1" y="0"/>
                  </a:cxn>
                  <a:cxn ang="0">
                    <a:pos x="11" y="7"/>
                  </a:cxn>
                  <a:cxn ang="0">
                    <a:pos x="24" y="7"/>
                  </a:cxn>
                  <a:cxn ang="0">
                    <a:pos x="24" y="10"/>
                  </a:cxn>
                  <a:cxn ang="0">
                    <a:pos x="19" y="15"/>
                  </a:cxn>
                  <a:cxn ang="0">
                    <a:pos x="0" y="3"/>
                  </a:cxn>
                  <a:cxn ang="0">
                    <a:pos x="1" y="0"/>
                  </a:cxn>
                </a:cxnLst>
                <a:rect l="0" t="0" r="r" b="b"/>
                <a:pathLst>
                  <a:path w="24" h="15">
                    <a:moveTo>
                      <a:pt x="1" y="0"/>
                    </a:moveTo>
                    <a:cubicBezTo>
                      <a:pt x="4" y="4"/>
                      <a:pt x="7" y="6"/>
                      <a:pt x="11" y="7"/>
                    </a:cubicBezTo>
                    <a:cubicBezTo>
                      <a:pt x="24" y="7"/>
                      <a:pt x="24" y="7"/>
                      <a:pt x="24" y="7"/>
                    </a:cubicBezTo>
                    <a:cubicBezTo>
                      <a:pt x="24" y="8"/>
                      <a:pt x="24" y="9"/>
                      <a:pt x="24" y="10"/>
                    </a:cubicBezTo>
                    <a:cubicBezTo>
                      <a:pt x="24" y="12"/>
                      <a:pt x="20" y="15"/>
                      <a:pt x="19" y="15"/>
                    </a:cubicBezTo>
                    <a:cubicBezTo>
                      <a:pt x="16" y="15"/>
                      <a:pt x="0" y="6"/>
                      <a:pt x="0" y="3"/>
                    </a:cubicBezTo>
                    <a:cubicBezTo>
                      <a:pt x="0" y="2"/>
                      <a:pt x="0" y="0"/>
                      <a:pt x="1" y="0"/>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4" name="Freeform 99">
                <a:extLst>
                  <a:ext uri="{FF2B5EF4-FFF2-40B4-BE49-F238E27FC236}">
                    <a16:creationId xmlns:a16="http://schemas.microsoft.com/office/drawing/2014/main" id="{AFA37A8D-D6D3-4451-A179-B01A68736238}"/>
                  </a:ext>
                </a:extLst>
              </p:cNvPr>
              <p:cNvSpPr>
                <a:spLocks/>
              </p:cNvSpPr>
              <p:nvPr/>
            </p:nvSpPr>
            <p:spPr bwMode="auto">
              <a:xfrm>
                <a:off x="3362325" y="2030413"/>
                <a:ext cx="22225" cy="26988"/>
              </a:xfrm>
              <a:custGeom>
                <a:avLst/>
                <a:gdLst/>
                <a:ahLst/>
                <a:cxnLst>
                  <a:cxn ang="0">
                    <a:pos x="17" y="12"/>
                  </a:cxn>
                  <a:cxn ang="0">
                    <a:pos x="17" y="15"/>
                  </a:cxn>
                  <a:cxn ang="0">
                    <a:pos x="7" y="20"/>
                  </a:cxn>
                  <a:cxn ang="0">
                    <a:pos x="0" y="15"/>
                  </a:cxn>
                  <a:cxn ang="0">
                    <a:pos x="10" y="0"/>
                  </a:cxn>
                  <a:cxn ang="0">
                    <a:pos x="14" y="5"/>
                  </a:cxn>
                  <a:cxn ang="0">
                    <a:pos x="17" y="12"/>
                  </a:cxn>
                </a:cxnLst>
                <a:rect l="0" t="0" r="r" b="b"/>
                <a:pathLst>
                  <a:path w="17" h="20">
                    <a:moveTo>
                      <a:pt x="17" y="12"/>
                    </a:moveTo>
                    <a:cubicBezTo>
                      <a:pt x="17" y="12"/>
                      <a:pt x="17" y="14"/>
                      <a:pt x="17" y="15"/>
                    </a:cubicBezTo>
                    <a:cubicBezTo>
                      <a:pt x="17" y="18"/>
                      <a:pt x="12" y="20"/>
                      <a:pt x="7" y="20"/>
                    </a:cubicBezTo>
                    <a:cubicBezTo>
                      <a:pt x="3" y="20"/>
                      <a:pt x="0" y="18"/>
                      <a:pt x="0" y="15"/>
                    </a:cubicBezTo>
                    <a:cubicBezTo>
                      <a:pt x="0" y="13"/>
                      <a:pt x="6" y="2"/>
                      <a:pt x="10" y="0"/>
                    </a:cubicBezTo>
                    <a:cubicBezTo>
                      <a:pt x="11" y="2"/>
                      <a:pt x="14" y="3"/>
                      <a:pt x="14" y="5"/>
                    </a:cubicBezTo>
                    <a:cubicBezTo>
                      <a:pt x="14" y="9"/>
                      <a:pt x="7" y="12"/>
                      <a:pt x="17" y="12"/>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5" name="Freeform 100">
                <a:extLst>
                  <a:ext uri="{FF2B5EF4-FFF2-40B4-BE49-F238E27FC236}">
                    <a16:creationId xmlns:a16="http://schemas.microsoft.com/office/drawing/2014/main" id="{2A38A087-58C7-45EE-A3F1-50C81D509DBC}"/>
                  </a:ext>
                </a:extLst>
              </p:cNvPr>
              <p:cNvSpPr>
                <a:spLocks/>
              </p:cNvSpPr>
              <p:nvPr/>
            </p:nvSpPr>
            <p:spPr bwMode="auto">
              <a:xfrm>
                <a:off x="1593850" y="1724025"/>
                <a:ext cx="26988" cy="12700"/>
              </a:xfrm>
              <a:custGeom>
                <a:avLst/>
                <a:gdLst/>
                <a:ahLst/>
                <a:cxnLst>
                  <a:cxn ang="0">
                    <a:pos x="6" y="4"/>
                  </a:cxn>
                  <a:cxn ang="0">
                    <a:pos x="13" y="1"/>
                  </a:cxn>
                  <a:cxn ang="0">
                    <a:pos x="20" y="9"/>
                  </a:cxn>
                  <a:cxn ang="0">
                    <a:pos x="5" y="9"/>
                  </a:cxn>
                  <a:cxn ang="0">
                    <a:pos x="0" y="4"/>
                  </a:cxn>
                  <a:cxn ang="0">
                    <a:pos x="6" y="4"/>
                  </a:cxn>
                </a:cxnLst>
                <a:rect l="0" t="0" r="r" b="b"/>
                <a:pathLst>
                  <a:path w="20" h="9">
                    <a:moveTo>
                      <a:pt x="6" y="4"/>
                    </a:moveTo>
                    <a:cubicBezTo>
                      <a:pt x="8" y="0"/>
                      <a:pt x="10" y="1"/>
                      <a:pt x="13" y="1"/>
                    </a:cubicBezTo>
                    <a:cubicBezTo>
                      <a:pt x="18" y="1"/>
                      <a:pt x="19" y="4"/>
                      <a:pt x="20" y="9"/>
                    </a:cubicBezTo>
                    <a:cubicBezTo>
                      <a:pt x="5" y="9"/>
                      <a:pt x="5" y="9"/>
                      <a:pt x="5" y="9"/>
                    </a:cubicBezTo>
                    <a:cubicBezTo>
                      <a:pt x="3" y="7"/>
                      <a:pt x="1" y="6"/>
                      <a:pt x="0" y="4"/>
                    </a:cubicBezTo>
                    <a:lnTo>
                      <a:pt x="6" y="4"/>
                    </a:ln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7" name="Group 345">
              <a:extLst>
                <a:ext uri="{FF2B5EF4-FFF2-40B4-BE49-F238E27FC236}">
                  <a16:creationId xmlns:a16="http://schemas.microsoft.com/office/drawing/2014/main" id="{988CBC22-408B-4C51-B37C-F9559340559C}"/>
                </a:ext>
              </a:extLst>
            </p:cNvPr>
            <p:cNvGrpSpPr/>
            <p:nvPr/>
          </p:nvGrpSpPr>
          <p:grpSpPr>
            <a:xfrm>
              <a:off x="3103551" y="1256797"/>
              <a:ext cx="669405" cy="1125467"/>
              <a:chOff x="4219575" y="1089025"/>
              <a:chExt cx="687388" cy="1155701"/>
            </a:xfrm>
            <a:grpFill/>
          </p:grpSpPr>
          <p:sp>
            <p:nvSpPr>
              <p:cNvPr id="118" name="Freeform 36">
                <a:extLst>
                  <a:ext uri="{FF2B5EF4-FFF2-40B4-BE49-F238E27FC236}">
                    <a16:creationId xmlns:a16="http://schemas.microsoft.com/office/drawing/2014/main" id="{961CACE8-E675-4DE2-9D84-90516193950C}"/>
                  </a:ext>
                </a:extLst>
              </p:cNvPr>
              <p:cNvSpPr>
                <a:spLocks/>
              </p:cNvSpPr>
              <p:nvPr/>
            </p:nvSpPr>
            <p:spPr bwMode="auto">
              <a:xfrm>
                <a:off x="4568825" y="1816100"/>
                <a:ext cx="26988" cy="39688"/>
              </a:xfrm>
              <a:custGeom>
                <a:avLst/>
                <a:gdLst/>
                <a:ahLst/>
                <a:cxnLst>
                  <a:cxn ang="0">
                    <a:pos x="3" y="27"/>
                  </a:cxn>
                  <a:cxn ang="0">
                    <a:pos x="9" y="21"/>
                  </a:cxn>
                  <a:cxn ang="0">
                    <a:pos x="0" y="14"/>
                  </a:cxn>
                  <a:cxn ang="0">
                    <a:pos x="9" y="0"/>
                  </a:cxn>
                  <a:cxn ang="0">
                    <a:pos x="20" y="12"/>
                  </a:cxn>
                  <a:cxn ang="0">
                    <a:pos x="6" y="30"/>
                  </a:cxn>
                  <a:cxn ang="0">
                    <a:pos x="0" y="27"/>
                  </a:cxn>
                  <a:cxn ang="0">
                    <a:pos x="2" y="25"/>
                  </a:cxn>
                  <a:cxn ang="0">
                    <a:pos x="3" y="27"/>
                  </a:cxn>
                </a:cxnLst>
                <a:rect l="0" t="0" r="r" b="b"/>
                <a:pathLst>
                  <a:path w="20" h="30">
                    <a:moveTo>
                      <a:pt x="3" y="27"/>
                    </a:moveTo>
                    <a:cubicBezTo>
                      <a:pt x="6" y="26"/>
                      <a:pt x="9" y="23"/>
                      <a:pt x="9" y="21"/>
                    </a:cubicBezTo>
                    <a:cubicBezTo>
                      <a:pt x="5" y="20"/>
                      <a:pt x="0" y="16"/>
                      <a:pt x="0" y="14"/>
                    </a:cubicBezTo>
                    <a:cubicBezTo>
                      <a:pt x="0" y="12"/>
                      <a:pt x="5" y="0"/>
                      <a:pt x="9" y="0"/>
                    </a:cubicBezTo>
                    <a:cubicBezTo>
                      <a:pt x="17" y="0"/>
                      <a:pt x="18" y="4"/>
                      <a:pt x="20" y="12"/>
                    </a:cubicBezTo>
                    <a:cubicBezTo>
                      <a:pt x="12" y="14"/>
                      <a:pt x="16" y="30"/>
                      <a:pt x="6" y="30"/>
                    </a:cubicBezTo>
                    <a:cubicBezTo>
                      <a:pt x="3" y="30"/>
                      <a:pt x="1" y="27"/>
                      <a:pt x="0" y="27"/>
                    </a:cubicBezTo>
                    <a:cubicBezTo>
                      <a:pt x="1" y="26"/>
                      <a:pt x="2" y="25"/>
                      <a:pt x="2" y="25"/>
                    </a:cubicBezTo>
                    <a:lnTo>
                      <a:pt x="3" y="27"/>
                    </a:ln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19" name="Group 343">
                <a:extLst>
                  <a:ext uri="{FF2B5EF4-FFF2-40B4-BE49-F238E27FC236}">
                    <a16:creationId xmlns:a16="http://schemas.microsoft.com/office/drawing/2014/main" id="{190157C9-9F5C-44EC-85D9-D627FD449234}"/>
                  </a:ext>
                </a:extLst>
              </p:cNvPr>
              <p:cNvGrpSpPr/>
              <p:nvPr/>
            </p:nvGrpSpPr>
            <p:grpSpPr>
              <a:xfrm>
                <a:off x="4219575" y="1089025"/>
                <a:ext cx="687388" cy="1155701"/>
                <a:chOff x="4219575" y="1089025"/>
                <a:chExt cx="687388" cy="1155701"/>
              </a:xfrm>
              <a:grpFill/>
            </p:grpSpPr>
            <p:sp>
              <p:nvSpPr>
                <p:cNvPr id="120" name="Freeform 24">
                  <a:extLst>
                    <a:ext uri="{FF2B5EF4-FFF2-40B4-BE49-F238E27FC236}">
                      <a16:creationId xmlns:a16="http://schemas.microsoft.com/office/drawing/2014/main" id="{11E86CDD-8FEC-45AA-BB9A-E243CB7A3979}"/>
                    </a:ext>
                  </a:extLst>
                </p:cNvPr>
                <p:cNvSpPr>
                  <a:spLocks/>
                </p:cNvSpPr>
                <p:nvPr/>
              </p:nvSpPr>
              <p:spPr bwMode="auto">
                <a:xfrm>
                  <a:off x="4230688" y="1782763"/>
                  <a:ext cx="646113" cy="461963"/>
                </a:xfrm>
                <a:custGeom>
                  <a:avLst/>
                  <a:gdLst/>
                  <a:ahLst/>
                  <a:cxnLst>
                    <a:cxn ang="0">
                      <a:pos x="473" y="233"/>
                    </a:cxn>
                    <a:cxn ang="0">
                      <a:pos x="470" y="273"/>
                    </a:cxn>
                    <a:cxn ang="0">
                      <a:pos x="427" y="274"/>
                    </a:cxn>
                    <a:cxn ang="0">
                      <a:pos x="401" y="283"/>
                    </a:cxn>
                    <a:cxn ang="0">
                      <a:pos x="403" y="303"/>
                    </a:cxn>
                    <a:cxn ang="0">
                      <a:pos x="413" y="322"/>
                    </a:cxn>
                    <a:cxn ang="0">
                      <a:pos x="401" y="319"/>
                    </a:cxn>
                    <a:cxn ang="0">
                      <a:pos x="397" y="336"/>
                    </a:cxn>
                    <a:cxn ang="0">
                      <a:pos x="382" y="315"/>
                    </a:cxn>
                    <a:cxn ang="0">
                      <a:pos x="358" y="278"/>
                    </a:cxn>
                    <a:cxn ang="0">
                      <a:pos x="329" y="238"/>
                    </a:cxn>
                    <a:cxn ang="0">
                      <a:pos x="289" y="213"/>
                    </a:cxn>
                    <a:cxn ang="0">
                      <a:pos x="270" y="212"/>
                    </a:cxn>
                    <a:cxn ang="0">
                      <a:pos x="289" y="244"/>
                    </a:cxn>
                    <a:cxn ang="0">
                      <a:pos x="315" y="264"/>
                    </a:cxn>
                    <a:cxn ang="0">
                      <a:pos x="330" y="283"/>
                    </a:cxn>
                    <a:cxn ang="0">
                      <a:pos x="323" y="305"/>
                    </a:cxn>
                    <a:cxn ang="0">
                      <a:pos x="316" y="303"/>
                    </a:cxn>
                    <a:cxn ang="0">
                      <a:pos x="291" y="273"/>
                    </a:cxn>
                    <a:cxn ang="0">
                      <a:pos x="229" y="223"/>
                    </a:cxn>
                    <a:cxn ang="0">
                      <a:pos x="168" y="237"/>
                    </a:cxn>
                    <a:cxn ang="0">
                      <a:pos x="135" y="272"/>
                    </a:cxn>
                    <a:cxn ang="0">
                      <a:pos x="101" y="326"/>
                    </a:cxn>
                    <a:cxn ang="0">
                      <a:pos x="72" y="338"/>
                    </a:cxn>
                    <a:cxn ang="0">
                      <a:pos x="10" y="334"/>
                    </a:cxn>
                    <a:cxn ang="0">
                      <a:pos x="0" y="306"/>
                    </a:cxn>
                    <a:cxn ang="0">
                      <a:pos x="4" y="246"/>
                    </a:cxn>
                    <a:cxn ang="0">
                      <a:pos x="48" y="235"/>
                    </a:cxn>
                    <a:cxn ang="0">
                      <a:pos x="89" y="240"/>
                    </a:cxn>
                    <a:cxn ang="0">
                      <a:pos x="105" y="206"/>
                    </a:cxn>
                    <a:cxn ang="0">
                      <a:pos x="103" y="193"/>
                    </a:cxn>
                    <a:cxn ang="0">
                      <a:pos x="60" y="163"/>
                    </a:cxn>
                    <a:cxn ang="0">
                      <a:pos x="88" y="157"/>
                    </a:cxn>
                    <a:cxn ang="0">
                      <a:pos x="96" y="143"/>
                    </a:cxn>
                    <a:cxn ang="0">
                      <a:pos x="114" y="145"/>
                    </a:cxn>
                    <a:cxn ang="0">
                      <a:pos x="147" y="118"/>
                    </a:cxn>
                    <a:cxn ang="0">
                      <a:pos x="176" y="89"/>
                    </a:cxn>
                    <a:cxn ang="0">
                      <a:pos x="208" y="73"/>
                    </a:cxn>
                    <a:cxn ang="0">
                      <a:pos x="225" y="54"/>
                    </a:cxn>
                    <a:cxn ang="0">
                      <a:pos x="245" y="5"/>
                    </a:cxn>
                    <a:cxn ang="0">
                      <a:pos x="251" y="25"/>
                    </a:cxn>
                    <a:cxn ang="0">
                      <a:pos x="240" y="54"/>
                    </a:cxn>
                    <a:cxn ang="0">
                      <a:pos x="254" y="66"/>
                    </a:cxn>
                    <a:cxn ang="0">
                      <a:pos x="289" y="68"/>
                    </a:cxn>
                    <a:cxn ang="0">
                      <a:pos x="333" y="50"/>
                    </a:cxn>
                    <a:cxn ang="0">
                      <a:pos x="378" y="55"/>
                    </a:cxn>
                    <a:cxn ang="0">
                      <a:pos x="408" y="95"/>
                    </a:cxn>
                    <a:cxn ang="0">
                      <a:pos x="399" y="153"/>
                    </a:cxn>
                    <a:cxn ang="0">
                      <a:pos x="470" y="180"/>
                    </a:cxn>
                    <a:cxn ang="0">
                      <a:pos x="474" y="204"/>
                    </a:cxn>
                    <a:cxn ang="0">
                      <a:pos x="476" y="216"/>
                    </a:cxn>
                  </a:cxnLst>
                  <a:rect l="0" t="0" r="r" b="b"/>
                  <a:pathLst>
                    <a:path w="485" h="347">
                      <a:moveTo>
                        <a:pt x="476" y="216"/>
                      </a:moveTo>
                      <a:cubicBezTo>
                        <a:pt x="474" y="223"/>
                        <a:pt x="475" y="219"/>
                        <a:pt x="473" y="222"/>
                      </a:cubicBezTo>
                      <a:cubicBezTo>
                        <a:pt x="473" y="233"/>
                        <a:pt x="473" y="233"/>
                        <a:pt x="473" y="233"/>
                      </a:cubicBezTo>
                      <a:cubicBezTo>
                        <a:pt x="469" y="238"/>
                        <a:pt x="461" y="246"/>
                        <a:pt x="461" y="253"/>
                      </a:cubicBezTo>
                      <a:cubicBezTo>
                        <a:pt x="461" y="261"/>
                        <a:pt x="473" y="268"/>
                        <a:pt x="476" y="272"/>
                      </a:cubicBezTo>
                      <a:cubicBezTo>
                        <a:pt x="474" y="273"/>
                        <a:pt x="472" y="273"/>
                        <a:pt x="470" y="273"/>
                      </a:cubicBezTo>
                      <a:cubicBezTo>
                        <a:pt x="466" y="275"/>
                        <a:pt x="463" y="273"/>
                        <a:pt x="459" y="275"/>
                      </a:cubicBezTo>
                      <a:cubicBezTo>
                        <a:pt x="453" y="277"/>
                        <a:pt x="452" y="283"/>
                        <a:pt x="446" y="283"/>
                      </a:cubicBezTo>
                      <a:cubicBezTo>
                        <a:pt x="439" y="283"/>
                        <a:pt x="435" y="274"/>
                        <a:pt x="427" y="274"/>
                      </a:cubicBezTo>
                      <a:cubicBezTo>
                        <a:pt x="420" y="274"/>
                        <a:pt x="419" y="278"/>
                        <a:pt x="413" y="280"/>
                      </a:cubicBezTo>
                      <a:cubicBezTo>
                        <a:pt x="414" y="284"/>
                        <a:pt x="414" y="286"/>
                        <a:pt x="413" y="290"/>
                      </a:cubicBezTo>
                      <a:cubicBezTo>
                        <a:pt x="406" y="290"/>
                        <a:pt x="405" y="283"/>
                        <a:pt x="401" y="283"/>
                      </a:cubicBezTo>
                      <a:cubicBezTo>
                        <a:pt x="399" y="283"/>
                        <a:pt x="397" y="286"/>
                        <a:pt x="397" y="288"/>
                      </a:cubicBezTo>
                      <a:cubicBezTo>
                        <a:pt x="405" y="298"/>
                        <a:pt x="405" y="298"/>
                        <a:pt x="405" y="298"/>
                      </a:cubicBezTo>
                      <a:cubicBezTo>
                        <a:pt x="405" y="300"/>
                        <a:pt x="403" y="302"/>
                        <a:pt x="403" y="303"/>
                      </a:cubicBezTo>
                      <a:cubicBezTo>
                        <a:pt x="403" y="304"/>
                        <a:pt x="415" y="315"/>
                        <a:pt x="419" y="315"/>
                      </a:cubicBezTo>
                      <a:cubicBezTo>
                        <a:pt x="419" y="317"/>
                        <a:pt x="420" y="318"/>
                        <a:pt x="420" y="319"/>
                      </a:cubicBezTo>
                      <a:cubicBezTo>
                        <a:pt x="418" y="321"/>
                        <a:pt x="414" y="319"/>
                        <a:pt x="413" y="322"/>
                      </a:cubicBezTo>
                      <a:cubicBezTo>
                        <a:pt x="412" y="322"/>
                        <a:pt x="412" y="322"/>
                        <a:pt x="412" y="322"/>
                      </a:cubicBezTo>
                      <a:cubicBezTo>
                        <a:pt x="407" y="321"/>
                        <a:pt x="403" y="317"/>
                        <a:pt x="401" y="315"/>
                      </a:cubicBezTo>
                      <a:cubicBezTo>
                        <a:pt x="401" y="319"/>
                        <a:pt x="401" y="319"/>
                        <a:pt x="401" y="319"/>
                      </a:cubicBezTo>
                      <a:cubicBezTo>
                        <a:pt x="402" y="321"/>
                        <a:pt x="403" y="323"/>
                        <a:pt x="403" y="326"/>
                      </a:cubicBezTo>
                      <a:cubicBezTo>
                        <a:pt x="403" y="329"/>
                        <a:pt x="399" y="334"/>
                        <a:pt x="403" y="336"/>
                      </a:cubicBezTo>
                      <a:cubicBezTo>
                        <a:pt x="401" y="336"/>
                        <a:pt x="397" y="336"/>
                        <a:pt x="397" y="336"/>
                      </a:cubicBezTo>
                      <a:cubicBezTo>
                        <a:pt x="390" y="336"/>
                        <a:pt x="384" y="329"/>
                        <a:pt x="384" y="322"/>
                      </a:cubicBezTo>
                      <a:cubicBezTo>
                        <a:pt x="384" y="319"/>
                        <a:pt x="388" y="317"/>
                        <a:pt x="390" y="315"/>
                      </a:cubicBezTo>
                      <a:cubicBezTo>
                        <a:pt x="387" y="315"/>
                        <a:pt x="385" y="315"/>
                        <a:pt x="382" y="315"/>
                      </a:cubicBezTo>
                      <a:cubicBezTo>
                        <a:pt x="380" y="315"/>
                        <a:pt x="379" y="311"/>
                        <a:pt x="379" y="310"/>
                      </a:cubicBezTo>
                      <a:cubicBezTo>
                        <a:pt x="378" y="304"/>
                        <a:pt x="374" y="300"/>
                        <a:pt x="370" y="296"/>
                      </a:cubicBezTo>
                      <a:cubicBezTo>
                        <a:pt x="365" y="291"/>
                        <a:pt x="358" y="287"/>
                        <a:pt x="358" y="278"/>
                      </a:cubicBezTo>
                      <a:cubicBezTo>
                        <a:pt x="358" y="272"/>
                        <a:pt x="358" y="270"/>
                        <a:pt x="358" y="266"/>
                      </a:cubicBezTo>
                      <a:cubicBezTo>
                        <a:pt x="358" y="260"/>
                        <a:pt x="348" y="251"/>
                        <a:pt x="342" y="248"/>
                      </a:cubicBezTo>
                      <a:cubicBezTo>
                        <a:pt x="336" y="245"/>
                        <a:pt x="329" y="244"/>
                        <a:pt x="329" y="238"/>
                      </a:cubicBezTo>
                      <a:cubicBezTo>
                        <a:pt x="326" y="238"/>
                        <a:pt x="325" y="238"/>
                        <a:pt x="323" y="238"/>
                      </a:cubicBezTo>
                      <a:cubicBezTo>
                        <a:pt x="313" y="238"/>
                        <a:pt x="302" y="223"/>
                        <a:pt x="302" y="213"/>
                      </a:cubicBezTo>
                      <a:cubicBezTo>
                        <a:pt x="297" y="213"/>
                        <a:pt x="293" y="213"/>
                        <a:pt x="289" y="213"/>
                      </a:cubicBezTo>
                      <a:cubicBezTo>
                        <a:pt x="283" y="213"/>
                        <a:pt x="285" y="204"/>
                        <a:pt x="283" y="201"/>
                      </a:cubicBezTo>
                      <a:cubicBezTo>
                        <a:pt x="278" y="204"/>
                        <a:pt x="268" y="204"/>
                        <a:pt x="268" y="209"/>
                      </a:cubicBezTo>
                      <a:cubicBezTo>
                        <a:pt x="268" y="210"/>
                        <a:pt x="270" y="212"/>
                        <a:pt x="270" y="212"/>
                      </a:cubicBezTo>
                      <a:cubicBezTo>
                        <a:pt x="270" y="214"/>
                        <a:pt x="269" y="217"/>
                        <a:pt x="269" y="220"/>
                      </a:cubicBezTo>
                      <a:cubicBezTo>
                        <a:pt x="269" y="226"/>
                        <a:pt x="273" y="229"/>
                        <a:pt x="278" y="231"/>
                      </a:cubicBezTo>
                      <a:cubicBezTo>
                        <a:pt x="285" y="233"/>
                        <a:pt x="288" y="240"/>
                        <a:pt x="289" y="244"/>
                      </a:cubicBezTo>
                      <a:cubicBezTo>
                        <a:pt x="291" y="250"/>
                        <a:pt x="294" y="257"/>
                        <a:pt x="298" y="259"/>
                      </a:cubicBezTo>
                      <a:cubicBezTo>
                        <a:pt x="304" y="262"/>
                        <a:pt x="309" y="260"/>
                        <a:pt x="315" y="260"/>
                      </a:cubicBezTo>
                      <a:cubicBezTo>
                        <a:pt x="315" y="261"/>
                        <a:pt x="315" y="263"/>
                        <a:pt x="315" y="264"/>
                      </a:cubicBezTo>
                      <a:cubicBezTo>
                        <a:pt x="313" y="269"/>
                        <a:pt x="323" y="271"/>
                        <a:pt x="326" y="272"/>
                      </a:cubicBezTo>
                      <a:cubicBezTo>
                        <a:pt x="335" y="277"/>
                        <a:pt x="345" y="280"/>
                        <a:pt x="344" y="290"/>
                      </a:cubicBezTo>
                      <a:cubicBezTo>
                        <a:pt x="340" y="289"/>
                        <a:pt x="337" y="283"/>
                        <a:pt x="330" y="283"/>
                      </a:cubicBezTo>
                      <a:cubicBezTo>
                        <a:pt x="325" y="283"/>
                        <a:pt x="320" y="286"/>
                        <a:pt x="320" y="290"/>
                      </a:cubicBezTo>
                      <a:cubicBezTo>
                        <a:pt x="320" y="296"/>
                        <a:pt x="328" y="297"/>
                        <a:pt x="328" y="303"/>
                      </a:cubicBezTo>
                      <a:cubicBezTo>
                        <a:pt x="328" y="305"/>
                        <a:pt x="323" y="305"/>
                        <a:pt x="323" y="305"/>
                      </a:cubicBezTo>
                      <a:cubicBezTo>
                        <a:pt x="319" y="309"/>
                        <a:pt x="319" y="318"/>
                        <a:pt x="313" y="318"/>
                      </a:cubicBezTo>
                      <a:cubicBezTo>
                        <a:pt x="310" y="318"/>
                        <a:pt x="308" y="317"/>
                        <a:pt x="308" y="315"/>
                      </a:cubicBezTo>
                      <a:cubicBezTo>
                        <a:pt x="314" y="315"/>
                        <a:pt x="316" y="309"/>
                        <a:pt x="316" y="303"/>
                      </a:cubicBezTo>
                      <a:cubicBezTo>
                        <a:pt x="316" y="297"/>
                        <a:pt x="312" y="295"/>
                        <a:pt x="311" y="291"/>
                      </a:cubicBezTo>
                      <a:cubicBezTo>
                        <a:pt x="310" y="291"/>
                        <a:pt x="300" y="281"/>
                        <a:pt x="299" y="278"/>
                      </a:cubicBezTo>
                      <a:cubicBezTo>
                        <a:pt x="297" y="278"/>
                        <a:pt x="291" y="276"/>
                        <a:pt x="291" y="273"/>
                      </a:cubicBezTo>
                      <a:cubicBezTo>
                        <a:pt x="277" y="270"/>
                        <a:pt x="274" y="266"/>
                        <a:pt x="266" y="259"/>
                      </a:cubicBezTo>
                      <a:cubicBezTo>
                        <a:pt x="263" y="256"/>
                        <a:pt x="257" y="254"/>
                        <a:pt x="256" y="251"/>
                      </a:cubicBezTo>
                      <a:cubicBezTo>
                        <a:pt x="248" y="241"/>
                        <a:pt x="245" y="223"/>
                        <a:pt x="229" y="223"/>
                      </a:cubicBezTo>
                      <a:cubicBezTo>
                        <a:pt x="221" y="223"/>
                        <a:pt x="220" y="228"/>
                        <a:pt x="216" y="230"/>
                      </a:cubicBezTo>
                      <a:cubicBezTo>
                        <a:pt x="208" y="234"/>
                        <a:pt x="202" y="242"/>
                        <a:pt x="192" y="242"/>
                      </a:cubicBezTo>
                      <a:cubicBezTo>
                        <a:pt x="183" y="242"/>
                        <a:pt x="177" y="237"/>
                        <a:pt x="168" y="237"/>
                      </a:cubicBezTo>
                      <a:cubicBezTo>
                        <a:pt x="161" y="237"/>
                        <a:pt x="154" y="242"/>
                        <a:pt x="154" y="248"/>
                      </a:cubicBezTo>
                      <a:cubicBezTo>
                        <a:pt x="157" y="258"/>
                        <a:pt x="157" y="258"/>
                        <a:pt x="157" y="258"/>
                      </a:cubicBezTo>
                      <a:cubicBezTo>
                        <a:pt x="154" y="267"/>
                        <a:pt x="144" y="270"/>
                        <a:pt x="135" y="272"/>
                      </a:cubicBezTo>
                      <a:cubicBezTo>
                        <a:pt x="127" y="274"/>
                        <a:pt x="114" y="292"/>
                        <a:pt x="114" y="302"/>
                      </a:cubicBezTo>
                      <a:cubicBezTo>
                        <a:pt x="114" y="305"/>
                        <a:pt x="117" y="306"/>
                        <a:pt x="119" y="307"/>
                      </a:cubicBezTo>
                      <a:cubicBezTo>
                        <a:pt x="113" y="316"/>
                        <a:pt x="110" y="321"/>
                        <a:pt x="101" y="326"/>
                      </a:cubicBezTo>
                      <a:cubicBezTo>
                        <a:pt x="96" y="328"/>
                        <a:pt x="95" y="340"/>
                        <a:pt x="86" y="337"/>
                      </a:cubicBezTo>
                      <a:cubicBezTo>
                        <a:pt x="86" y="337"/>
                        <a:pt x="86" y="337"/>
                        <a:pt x="86" y="337"/>
                      </a:cubicBezTo>
                      <a:cubicBezTo>
                        <a:pt x="82" y="336"/>
                        <a:pt x="75" y="338"/>
                        <a:pt x="72" y="338"/>
                      </a:cubicBezTo>
                      <a:cubicBezTo>
                        <a:pt x="62" y="338"/>
                        <a:pt x="56" y="347"/>
                        <a:pt x="46" y="347"/>
                      </a:cubicBezTo>
                      <a:cubicBezTo>
                        <a:pt x="40" y="347"/>
                        <a:pt x="39" y="331"/>
                        <a:pt x="29" y="331"/>
                      </a:cubicBezTo>
                      <a:cubicBezTo>
                        <a:pt x="22" y="331"/>
                        <a:pt x="17" y="334"/>
                        <a:pt x="10" y="334"/>
                      </a:cubicBezTo>
                      <a:cubicBezTo>
                        <a:pt x="8" y="334"/>
                        <a:pt x="7" y="332"/>
                        <a:pt x="7" y="330"/>
                      </a:cubicBezTo>
                      <a:cubicBezTo>
                        <a:pt x="7" y="321"/>
                        <a:pt x="7" y="318"/>
                        <a:pt x="7" y="313"/>
                      </a:cubicBezTo>
                      <a:cubicBezTo>
                        <a:pt x="3" y="313"/>
                        <a:pt x="0" y="310"/>
                        <a:pt x="0" y="306"/>
                      </a:cubicBezTo>
                      <a:cubicBezTo>
                        <a:pt x="0" y="301"/>
                        <a:pt x="4" y="299"/>
                        <a:pt x="4" y="296"/>
                      </a:cubicBezTo>
                      <a:cubicBezTo>
                        <a:pt x="4" y="285"/>
                        <a:pt x="8" y="274"/>
                        <a:pt x="8" y="262"/>
                      </a:cubicBezTo>
                      <a:cubicBezTo>
                        <a:pt x="8" y="256"/>
                        <a:pt x="4" y="250"/>
                        <a:pt x="4" y="246"/>
                      </a:cubicBezTo>
                      <a:cubicBezTo>
                        <a:pt x="4" y="243"/>
                        <a:pt x="19" y="234"/>
                        <a:pt x="21" y="234"/>
                      </a:cubicBezTo>
                      <a:cubicBezTo>
                        <a:pt x="23" y="234"/>
                        <a:pt x="25" y="236"/>
                        <a:pt x="28" y="235"/>
                      </a:cubicBezTo>
                      <a:cubicBezTo>
                        <a:pt x="48" y="235"/>
                        <a:pt x="48" y="235"/>
                        <a:pt x="48" y="235"/>
                      </a:cubicBezTo>
                      <a:cubicBezTo>
                        <a:pt x="49" y="237"/>
                        <a:pt x="53" y="238"/>
                        <a:pt x="55" y="238"/>
                      </a:cubicBezTo>
                      <a:cubicBezTo>
                        <a:pt x="76" y="238"/>
                        <a:pt x="76" y="238"/>
                        <a:pt x="76" y="238"/>
                      </a:cubicBezTo>
                      <a:cubicBezTo>
                        <a:pt x="82" y="237"/>
                        <a:pt x="84" y="240"/>
                        <a:pt x="89" y="240"/>
                      </a:cubicBezTo>
                      <a:cubicBezTo>
                        <a:pt x="92" y="240"/>
                        <a:pt x="98" y="238"/>
                        <a:pt x="100" y="238"/>
                      </a:cubicBezTo>
                      <a:cubicBezTo>
                        <a:pt x="100" y="229"/>
                        <a:pt x="105" y="226"/>
                        <a:pt x="105" y="218"/>
                      </a:cubicBezTo>
                      <a:cubicBezTo>
                        <a:pt x="105" y="216"/>
                        <a:pt x="105" y="208"/>
                        <a:pt x="105" y="206"/>
                      </a:cubicBezTo>
                      <a:cubicBezTo>
                        <a:pt x="104" y="206"/>
                        <a:pt x="104" y="206"/>
                        <a:pt x="104" y="206"/>
                      </a:cubicBezTo>
                      <a:cubicBezTo>
                        <a:pt x="105" y="205"/>
                        <a:pt x="106" y="201"/>
                        <a:pt x="106" y="200"/>
                      </a:cubicBezTo>
                      <a:cubicBezTo>
                        <a:pt x="106" y="196"/>
                        <a:pt x="103" y="197"/>
                        <a:pt x="103" y="193"/>
                      </a:cubicBezTo>
                      <a:cubicBezTo>
                        <a:pt x="94" y="193"/>
                        <a:pt x="92" y="185"/>
                        <a:pt x="92" y="178"/>
                      </a:cubicBezTo>
                      <a:cubicBezTo>
                        <a:pt x="89" y="178"/>
                        <a:pt x="89" y="175"/>
                        <a:pt x="87" y="175"/>
                      </a:cubicBezTo>
                      <a:cubicBezTo>
                        <a:pt x="79" y="173"/>
                        <a:pt x="60" y="169"/>
                        <a:pt x="60" y="163"/>
                      </a:cubicBezTo>
                      <a:cubicBezTo>
                        <a:pt x="60" y="163"/>
                        <a:pt x="60" y="161"/>
                        <a:pt x="60" y="161"/>
                      </a:cubicBezTo>
                      <a:cubicBezTo>
                        <a:pt x="60" y="157"/>
                        <a:pt x="72" y="154"/>
                        <a:pt x="76" y="153"/>
                      </a:cubicBezTo>
                      <a:cubicBezTo>
                        <a:pt x="78" y="156"/>
                        <a:pt x="85" y="157"/>
                        <a:pt x="88" y="157"/>
                      </a:cubicBezTo>
                      <a:cubicBezTo>
                        <a:pt x="92" y="157"/>
                        <a:pt x="97" y="156"/>
                        <a:pt x="98" y="155"/>
                      </a:cubicBezTo>
                      <a:cubicBezTo>
                        <a:pt x="98" y="152"/>
                        <a:pt x="98" y="152"/>
                        <a:pt x="98" y="152"/>
                      </a:cubicBezTo>
                      <a:cubicBezTo>
                        <a:pt x="95" y="151"/>
                        <a:pt x="97" y="145"/>
                        <a:pt x="96" y="143"/>
                      </a:cubicBezTo>
                      <a:cubicBezTo>
                        <a:pt x="96" y="140"/>
                        <a:pt x="96" y="140"/>
                        <a:pt x="96" y="140"/>
                      </a:cubicBezTo>
                      <a:cubicBezTo>
                        <a:pt x="101" y="140"/>
                        <a:pt x="101" y="140"/>
                        <a:pt x="101" y="140"/>
                      </a:cubicBezTo>
                      <a:cubicBezTo>
                        <a:pt x="104" y="143"/>
                        <a:pt x="109" y="145"/>
                        <a:pt x="114" y="145"/>
                      </a:cubicBezTo>
                      <a:cubicBezTo>
                        <a:pt x="117" y="145"/>
                        <a:pt x="120" y="142"/>
                        <a:pt x="121" y="139"/>
                      </a:cubicBezTo>
                      <a:cubicBezTo>
                        <a:pt x="135" y="139"/>
                        <a:pt x="138" y="129"/>
                        <a:pt x="141" y="119"/>
                      </a:cubicBezTo>
                      <a:cubicBezTo>
                        <a:pt x="143" y="119"/>
                        <a:pt x="145" y="118"/>
                        <a:pt x="147" y="118"/>
                      </a:cubicBezTo>
                      <a:cubicBezTo>
                        <a:pt x="150" y="117"/>
                        <a:pt x="167" y="110"/>
                        <a:pt x="169" y="108"/>
                      </a:cubicBezTo>
                      <a:cubicBezTo>
                        <a:pt x="173" y="104"/>
                        <a:pt x="171" y="99"/>
                        <a:pt x="171" y="94"/>
                      </a:cubicBezTo>
                      <a:cubicBezTo>
                        <a:pt x="171" y="92"/>
                        <a:pt x="175" y="89"/>
                        <a:pt x="176" y="89"/>
                      </a:cubicBezTo>
                      <a:cubicBezTo>
                        <a:pt x="182" y="83"/>
                        <a:pt x="188" y="76"/>
                        <a:pt x="198" y="76"/>
                      </a:cubicBezTo>
                      <a:cubicBezTo>
                        <a:pt x="204" y="76"/>
                        <a:pt x="201" y="77"/>
                        <a:pt x="204" y="76"/>
                      </a:cubicBezTo>
                      <a:cubicBezTo>
                        <a:pt x="206" y="77"/>
                        <a:pt x="207" y="74"/>
                        <a:pt x="208" y="73"/>
                      </a:cubicBezTo>
                      <a:cubicBezTo>
                        <a:pt x="211" y="70"/>
                        <a:pt x="215" y="72"/>
                        <a:pt x="219" y="72"/>
                      </a:cubicBezTo>
                      <a:cubicBezTo>
                        <a:pt x="221" y="72"/>
                        <a:pt x="229" y="68"/>
                        <a:pt x="229" y="65"/>
                      </a:cubicBezTo>
                      <a:cubicBezTo>
                        <a:pt x="229" y="63"/>
                        <a:pt x="225" y="54"/>
                        <a:pt x="225" y="54"/>
                      </a:cubicBezTo>
                      <a:cubicBezTo>
                        <a:pt x="224" y="42"/>
                        <a:pt x="217" y="38"/>
                        <a:pt x="217" y="28"/>
                      </a:cubicBezTo>
                      <a:cubicBezTo>
                        <a:pt x="217" y="9"/>
                        <a:pt x="234" y="8"/>
                        <a:pt x="245" y="0"/>
                      </a:cubicBezTo>
                      <a:cubicBezTo>
                        <a:pt x="245" y="5"/>
                        <a:pt x="245" y="5"/>
                        <a:pt x="245" y="5"/>
                      </a:cubicBezTo>
                      <a:cubicBezTo>
                        <a:pt x="243" y="10"/>
                        <a:pt x="242" y="12"/>
                        <a:pt x="242" y="17"/>
                      </a:cubicBezTo>
                      <a:cubicBezTo>
                        <a:pt x="242" y="21"/>
                        <a:pt x="247" y="22"/>
                        <a:pt x="251" y="22"/>
                      </a:cubicBezTo>
                      <a:cubicBezTo>
                        <a:pt x="251" y="23"/>
                        <a:pt x="251" y="24"/>
                        <a:pt x="251" y="25"/>
                      </a:cubicBezTo>
                      <a:cubicBezTo>
                        <a:pt x="251" y="27"/>
                        <a:pt x="247" y="28"/>
                        <a:pt x="245" y="29"/>
                      </a:cubicBezTo>
                      <a:cubicBezTo>
                        <a:pt x="241" y="34"/>
                        <a:pt x="236" y="38"/>
                        <a:pt x="236" y="46"/>
                      </a:cubicBezTo>
                      <a:cubicBezTo>
                        <a:pt x="236" y="50"/>
                        <a:pt x="238" y="53"/>
                        <a:pt x="240" y="54"/>
                      </a:cubicBezTo>
                      <a:cubicBezTo>
                        <a:pt x="240" y="56"/>
                        <a:pt x="241" y="57"/>
                        <a:pt x="240" y="59"/>
                      </a:cubicBezTo>
                      <a:cubicBezTo>
                        <a:pt x="245" y="59"/>
                        <a:pt x="247" y="60"/>
                        <a:pt x="251" y="60"/>
                      </a:cubicBezTo>
                      <a:cubicBezTo>
                        <a:pt x="252" y="63"/>
                        <a:pt x="253" y="66"/>
                        <a:pt x="254" y="66"/>
                      </a:cubicBezTo>
                      <a:cubicBezTo>
                        <a:pt x="266" y="66"/>
                        <a:pt x="274" y="56"/>
                        <a:pt x="285" y="57"/>
                      </a:cubicBezTo>
                      <a:cubicBezTo>
                        <a:pt x="284" y="59"/>
                        <a:pt x="282" y="60"/>
                        <a:pt x="282" y="62"/>
                      </a:cubicBezTo>
                      <a:cubicBezTo>
                        <a:pt x="282" y="63"/>
                        <a:pt x="289" y="68"/>
                        <a:pt x="289" y="68"/>
                      </a:cubicBezTo>
                      <a:cubicBezTo>
                        <a:pt x="294" y="68"/>
                        <a:pt x="295" y="65"/>
                        <a:pt x="297" y="64"/>
                      </a:cubicBezTo>
                      <a:cubicBezTo>
                        <a:pt x="304" y="60"/>
                        <a:pt x="310" y="62"/>
                        <a:pt x="317" y="59"/>
                      </a:cubicBezTo>
                      <a:cubicBezTo>
                        <a:pt x="321" y="57"/>
                        <a:pt x="328" y="50"/>
                        <a:pt x="333" y="50"/>
                      </a:cubicBezTo>
                      <a:cubicBezTo>
                        <a:pt x="339" y="50"/>
                        <a:pt x="345" y="51"/>
                        <a:pt x="348" y="52"/>
                      </a:cubicBezTo>
                      <a:cubicBezTo>
                        <a:pt x="347" y="54"/>
                        <a:pt x="346" y="56"/>
                        <a:pt x="346" y="57"/>
                      </a:cubicBezTo>
                      <a:cubicBezTo>
                        <a:pt x="358" y="57"/>
                        <a:pt x="370" y="55"/>
                        <a:pt x="378" y="55"/>
                      </a:cubicBezTo>
                      <a:cubicBezTo>
                        <a:pt x="386" y="55"/>
                        <a:pt x="392" y="54"/>
                        <a:pt x="401" y="54"/>
                      </a:cubicBezTo>
                      <a:cubicBezTo>
                        <a:pt x="410" y="54"/>
                        <a:pt x="414" y="70"/>
                        <a:pt x="414" y="80"/>
                      </a:cubicBezTo>
                      <a:cubicBezTo>
                        <a:pt x="414" y="86"/>
                        <a:pt x="408" y="89"/>
                        <a:pt x="408" y="95"/>
                      </a:cubicBezTo>
                      <a:cubicBezTo>
                        <a:pt x="408" y="104"/>
                        <a:pt x="416" y="110"/>
                        <a:pt x="416" y="118"/>
                      </a:cubicBezTo>
                      <a:cubicBezTo>
                        <a:pt x="416" y="123"/>
                        <a:pt x="408" y="125"/>
                        <a:pt x="406" y="128"/>
                      </a:cubicBezTo>
                      <a:cubicBezTo>
                        <a:pt x="401" y="136"/>
                        <a:pt x="399" y="143"/>
                        <a:pt x="399" y="153"/>
                      </a:cubicBezTo>
                      <a:cubicBezTo>
                        <a:pt x="399" y="166"/>
                        <a:pt x="408" y="163"/>
                        <a:pt x="418" y="163"/>
                      </a:cubicBezTo>
                      <a:cubicBezTo>
                        <a:pt x="432" y="163"/>
                        <a:pt x="439" y="157"/>
                        <a:pt x="450" y="157"/>
                      </a:cubicBezTo>
                      <a:cubicBezTo>
                        <a:pt x="461" y="157"/>
                        <a:pt x="459" y="180"/>
                        <a:pt x="470" y="180"/>
                      </a:cubicBezTo>
                      <a:cubicBezTo>
                        <a:pt x="470" y="198"/>
                        <a:pt x="470" y="198"/>
                        <a:pt x="470" y="198"/>
                      </a:cubicBezTo>
                      <a:cubicBezTo>
                        <a:pt x="470" y="200"/>
                        <a:pt x="471" y="201"/>
                        <a:pt x="472" y="201"/>
                      </a:cubicBezTo>
                      <a:cubicBezTo>
                        <a:pt x="474" y="204"/>
                        <a:pt x="474" y="204"/>
                        <a:pt x="474" y="204"/>
                      </a:cubicBezTo>
                      <a:cubicBezTo>
                        <a:pt x="476" y="204"/>
                        <a:pt x="482" y="202"/>
                        <a:pt x="485" y="201"/>
                      </a:cubicBezTo>
                      <a:cubicBezTo>
                        <a:pt x="485" y="204"/>
                        <a:pt x="485" y="206"/>
                        <a:pt x="485" y="208"/>
                      </a:cubicBezTo>
                      <a:cubicBezTo>
                        <a:pt x="481" y="209"/>
                        <a:pt x="476" y="211"/>
                        <a:pt x="476" y="216"/>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1" name="Freeform 25">
                  <a:extLst>
                    <a:ext uri="{FF2B5EF4-FFF2-40B4-BE49-F238E27FC236}">
                      <a16:creationId xmlns:a16="http://schemas.microsoft.com/office/drawing/2014/main" id="{F20B73E3-2256-4B54-958C-24A4D28A3420}"/>
                    </a:ext>
                  </a:extLst>
                </p:cNvPr>
                <p:cNvSpPr>
                  <a:spLocks/>
                </p:cNvSpPr>
                <p:nvPr/>
              </p:nvSpPr>
              <p:spPr bwMode="auto">
                <a:xfrm>
                  <a:off x="4470400" y="1416050"/>
                  <a:ext cx="436563" cy="423863"/>
                </a:xfrm>
                <a:custGeom>
                  <a:avLst/>
                  <a:gdLst/>
                  <a:ahLst/>
                  <a:cxnLst>
                    <a:cxn ang="0">
                      <a:pos x="66" y="236"/>
                    </a:cxn>
                    <a:cxn ang="0">
                      <a:pos x="4" y="254"/>
                    </a:cxn>
                    <a:cxn ang="0">
                      <a:pos x="12" y="241"/>
                    </a:cxn>
                    <a:cxn ang="0">
                      <a:pos x="8" y="231"/>
                    </a:cxn>
                    <a:cxn ang="0">
                      <a:pos x="10" y="190"/>
                    </a:cxn>
                    <a:cxn ang="0">
                      <a:pos x="55" y="163"/>
                    </a:cxn>
                    <a:cxn ang="0">
                      <a:pos x="85" y="129"/>
                    </a:cxn>
                    <a:cxn ang="0">
                      <a:pos x="97" y="102"/>
                    </a:cxn>
                    <a:cxn ang="0">
                      <a:pos x="142" y="55"/>
                    </a:cxn>
                    <a:cxn ang="0">
                      <a:pos x="124" y="57"/>
                    </a:cxn>
                    <a:cxn ang="0">
                      <a:pos x="124" y="49"/>
                    </a:cxn>
                    <a:cxn ang="0">
                      <a:pos x="132" y="44"/>
                    </a:cxn>
                    <a:cxn ang="0">
                      <a:pos x="148" y="57"/>
                    </a:cxn>
                    <a:cxn ang="0">
                      <a:pos x="149" y="45"/>
                    </a:cxn>
                    <a:cxn ang="0">
                      <a:pos x="168" y="37"/>
                    </a:cxn>
                    <a:cxn ang="0">
                      <a:pos x="183" y="28"/>
                    </a:cxn>
                    <a:cxn ang="0">
                      <a:pos x="199" y="21"/>
                    </a:cxn>
                    <a:cxn ang="0">
                      <a:pos x="221" y="17"/>
                    </a:cxn>
                    <a:cxn ang="0">
                      <a:pos x="223" y="5"/>
                    </a:cxn>
                    <a:cxn ang="0">
                      <a:pos x="256" y="6"/>
                    </a:cxn>
                    <a:cxn ang="0">
                      <a:pos x="266" y="7"/>
                    </a:cxn>
                    <a:cxn ang="0">
                      <a:pos x="285" y="2"/>
                    </a:cxn>
                    <a:cxn ang="0">
                      <a:pos x="296" y="6"/>
                    </a:cxn>
                    <a:cxn ang="0">
                      <a:pos x="293" y="24"/>
                    </a:cxn>
                    <a:cxn ang="0">
                      <a:pos x="315" y="32"/>
                    </a:cxn>
                    <a:cxn ang="0">
                      <a:pos x="309" y="72"/>
                    </a:cxn>
                    <a:cxn ang="0">
                      <a:pos x="310" y="113"/>
                    </a:cxn>
                    <a:cxn ang="0">
                      <a:pos x="318" y="148"/>
                    </a:cxn>
                    <a:cxn ang="0">
                      <a:pos x="327" y="172"/>
                    </a:cxn>
                    <a:cxn ang="0">
                      <a:pos x="255" y="224"/>
                    </a:cxn>
                    <a:cxn ang="0">
                      <a:pos x="218" y="225"/>
                    </a:cxn>
                    <a:cxn ang="0">
                      <a:pos x="206" y="200"/>
                    </a:cxn>
                    <a:cxn ang="0">
                      <a:pos x="197" y="174"/>
                    </a:cxn>
                    <a:cxn ang="0">
                      <a:pos x="254" y="130"/>
                    </a:cxn>
                    <a:cxn ang="0">
                      <a:pos x="202" y="135"/>
                    </a:cxn>
                    <a:cxn ang="0">
                      <a:pos x="172" y="169"/>
                    </a:cxn>
                    <a:cxn ang="0">
                      <a:pos x="146" y="201"/>
                    </a:cxn>
                    <a:cxn ang="0">
                      <a:pos x="150" y="218"/>
                    </a:cxn>
                    <a:cxn ang="0">
                      <a:pos x="152" y="253"/>
                    </a:cxn>
                    <a:cxn ang="0">
                      <a:pos x="146" y="283"/>
                    </a:cxn>
                    <a:cxn ang="0">
                      <a:pos x="121" y="304"/>
                    </a:cxn>
                    <a:cxn ang="0">
                      <a:pos x="90" y="297"/>
                    </a:cxn>
                    <a:cxn ang="0">
                      <a:pos x="82" y="269"/>
                    </a:cxn>
                    <a:cxn ang="0">
                      <a:pos x="76" y="245"/>
                    </a:cxn>
                  </a:cxnLst>
                  <a:rect l="0" t="0" r="r" b="b"/>
                  <a:pathLst>
                    <a:path w="327" h="318">
                      <a:moveTo>
                        <a:pt x="76" y="247"/>
                      </a:moveTo>
                      <a:cubicBezTo>
                        <a:pt x="70" y="245"/>
                        <a:pt x="69" y="241"/>
                        <a:pt x="66" y="236"/>
                      </a:cubicBezTo>
                      <a:cubicBezTo>
                        <a:pt x="57" y="249"/>
                        <a:pt x="43" y="266"/>
                        <a:pt x="24" y="266"/>
                      </a:cubicBezTo>
                      <a:cubicBezTo>
                        <a:pt x="22" y="266"/>
                        <a:pt x="4" y="256"/>
                        <a:pt x="4" y="254"/>
                      </a:cubicBezTo>
                      <a:cubicBezTo>
                        <a:pt x="4" y="250"/>
                        <a:pt x="10" y="248"/>
                        <a:pt x="12" y="247"/>
                      </a:cubicBezTo>
                      <a:cubicBezTo>
                        <a:pt x="12" y="241"/>
                        <a:pt x="12" y="241"/>
                        <a:pt x="12" y="241"/>
                      </a:cubicBezTo>
                      <a:cubicBezTo>
                        <a:pt x="6" y="241"/>
                        <a:pt x="6" y="241"/>
                        <a:pt x="0" y="243"/>
                      </a:cubicBezTo>
                      <a:cubicBezTo>
                        <a:pt x="0" y="240"/>
                        <a:pt x="5" y="234"/>
                        <a:pt x="8" y="231"/>
                      </a:cubicBezTo>
                      <a:cubicBezTo>
                        <a:pt x="1" y="223"/>
                        <a:pt x="0" y="212"/>
                        <a:pt x="0" y="200"/>
                      </a:cubicBezTo>
                      <a:cubicBezTo>
                        <a:pt x="0" y="193"/>
                        <a:pt x="7" y="194"/>
                        <a:pt x="10" y="190"/>
                      </a:cubicBezTo>
                      <a:cubicBezTo>
                        <a:pt x="15" y="182"/>
                        <a:pt x="20" y="177"/>
                        <a:pt x="30" y="174"/>
                      </a:cubicBezTo>
                      <a:cubicBezTo>
                        <a:pt x="38" y="172"/>
                        <a:pt x="39" y="162"/>
                        <a:pt x="55" y="163"/>
                      </a:cubicBezTo>
                      <a:cubicBezTo>
                        <a:pt x="50" y="162"/>
                        <a:pt x="49" y="161"/>
                        <a:pt x="45" y="160"/>
                      </a:cubicBezTo>
                      <a:cubicBezTo>
                        <a:pt x="64" y="155"/>
                        <a:pt x="71" y="140"/>
                        <a:pt x="85" y="129"/>
                      </a:cubicBezTo>
                      <a:cubicBezTo>
                        <a:pt x="90" y="126"/>
                        <a:pt x="89" y="112"/>
                        <a:pt x="93" y="112"/>
                      </a:cubicBezTo>
                      <a:cubicBezTo>
                        <a:pt x="93" y="112"/>
                        <a:pt x="97" y="102"/>
                        <a:pt x="97" y="102"/>
                      </a:cubicBezTo>
                      <a:cubicBezTo>
                        <a:pt x="102" y="93"/>
                        <a:pt x="109" y="87"/>
                        <a:pt x="118" y="83"/>
                      </a:cubicBezTo>
                      <a:cubicBezTo>
                        <a:pt x="127" y="80"/>
                        <a:pt x="139" y="65"/>
                        <a:pt x="142" y="55"/>
                      </a:cubicBezTo>
                      <a:cubicBezTo>
                        <a:pt x="131" y="58"/>
                        <a:pt x="126" y="63"/>
                        <a:pt x="116" y="63"/>
                      </a:cubicBezTo>
                      <a:cubicBezTo>
                        <a:pt x="118" y="60"/>
                        <a:pt x="123" y="58"/>
                        <a:pt x="124" y="57"/>
                      </a:cubicBezTo>
                      <a:cubicBezTo>
                        <a:pt x="122" y="57"/>
                        <a:pt x="118" y="56"/>
                        <a:pt x="118" y="56"/>
                      </a:cubicBezTo>
                      <a:cubicBezTo>
                        <a:pt x="119" y="51"/>
                        <a:pt x="121" y="49"/>
                        <a:pt x="124" y="49"/>
                      </a:cubicBezTo>
                      <a:cubicBezTo>
                        <a:pt x="126" y="49"/>
                        <a:pt x="127" y="50"/>
                        <a:pt x="128" y="50"/>
                      </a:cubicBezTo>
                      <a:cubicBezTo>
                        <a:pt x="129" y="47"/>
                        <a:pt x="131" y="46"/>
                        <a:pt x="132" y="44"/>
                      </a:cubicBezTo>
                      <a:cubicBezTo>
                        <a:pt x="134" y="47"/>
                        <a:pt x="135" y="49"/>
                        <a:pt x="133" y="52"/>
                      </a:cubicBezTo>
                      <a:cubicBezTo>
                        <a:pt x="140" y="52"/>
                        <a:pt x="142" y="57"/>
                        <a:pt x="148" y="57"/>
                      </a:cubicBezTo>
                      <a:cubicBezTo>
                        <a:pt x="150" y="57"/>
                        <a:pt x="155" y="46"/>
                        <a:pt x="156" y="46"/>
                      </a:cubicBezTo>
                      <a:cubicBezTo>
                        <a:pt x="153" y="45"/>
                        <a:pt x="153" y="44"/>
                        <a:pt x="149" y="45"/>
                      </a:cubicBezTo>
                      <a:cubicBezTo>
                        <a:pt x="151" y="41"/>
                        <a:pt x="154" y="38"/>
                        <a:pt x="159" y="38"/>
                      </a:cubicBezTo>
                      <a:cubicBezTo>
                        <a:pt x="162" y="38"/>
                        <a:pt x="165" y="39"/>
                        <a:pt x="168" y="37"/>
                      </a:cubicBezTo>
                      <a:cubicBezTo>
                        <a:pt x="165" y="35"/>
                        <a:pt x="166" y="35"/>
                        <a:pt x="164" y="33"/>
                      </a:cubicBezTo>
                      <a:cubicBezTo>
                        <a:pt x="169" y="29"/>
                        <a:pt x="176" y="29"/>
                        <a:pt x="183" y="28"/>
                      </a:cubicBezTo>
                      <a:cubicBezTo>
                        <a:pt x="183" y="33"/>
                        <a:pt x="183" y="33"/>
                        <a:pt x="183" y="33"/>
                      </a:cubicBezTo>
                      <a:cubicBezTo>
                        <a:pt x="189" y="32"/>
                        <a:pt x="190" y="22"/>
                        <a:pt x="199" y="21"/>
                      </a:cubicBezTo>
                      <a:cubicBezTo>
                        <a:pt x="199" y="29"/>
                        <a:pt x="199" y="29"/>
                        <a:pt x="199" y="29"/>
                      </a:cubicBezTo>
                      <a:cubicBezTo>
                        <a:pt x="205" y="18"/>
                        <a:pt x="213" y="21"/>
                        <a:pt x="221" y="17"/>
                      </a:cubicBezTo>
                      <a:cubicBezTo>
                        <a:pt x="217" y="15"/>
                        <a:pt x="214" y="14"/>
                        <a:pt x="214" y="11"/>
                      </a:cubicBezTo>
                      <a:cubicBezTo>
                        <a:pt x="214" y="9"/>
                        <a:pt x="222" y="7"/>
                        <a:pt x="223" y="5"/>
                      </a:cubicBezTo>
                      <a:cubicBezTo>
                        <a:pt x="226" y="8"/>
                        <a:pt x="228" y="11"/>
                        <a:pt x="232" y="11"/>
                      </a:cubicBezTo>
                      <a:cubicBezTo>
                        <a:pt x="239" y="11"/>
                        <a:pt x="256" y="0"/>
                        <a:pt x="256" y="6"/>
                      </a:cubicBezTo>
                      <a:cubicBezTo>
                        <a:pt x="256" y="12"/>
                        <a:pt x="248" y="14"/>
                        <a:pt x="247" y="20"/>
                      </a:cubicBezTo>
                      <a:cubicBezTo>
                        <a:pt x="255" y="21"/>
                        <a:pt x="258" y="11"/>
                        <a:pt x="266" y="7"/>
                      </a:cubicBezTo>
                      <a:cubicBezTo>
                        <a:pt x="267" y="10"/>
                        <a:pt x="267" y="12"/>
                        <a:pt x="268" y="15"/>
                      </a:cubicBezTo>
                      <a:cubicBezTo>
                        <a:pt x="274" y="9"/>
                        <a:pt x="277" y="7"/>
                        <a:pt x="285" y="2"/>
                      </a:cubicBezTo>
                      <a:cubicBezTo>
                        <a:pt x="285" y="8"/>
                        <a:pt x="284" y="12"/>
                        <a:pt x="289" y="13"/>
                      </a:cubicBezTo>
                      <a:cubicBezTo>
                        <a:pt x="290" y="9"/>
                        <a:pt x="292" y="6"/>
                        <a:pt x="296" y="6"/>
                      </a:cubicBezTo>
                      <a:cubicBezTo>
                        <a:pt x="298" y="6"/>
                        <a:pt x="307" y="11"/>
                        <a:pt x="311" y="13"/>
                      </a:cubicBezTo>
                      <a:cubicBezTo>
                        <a:pt x="307" y="24"/>
                        <a:pt x="303" y="20"/>
                        <a:pt x="293" y="24"/>
                      </a:cubicBezTo>
                      <a:cubicBezTo>
                        <a:pt x="298" y="27"/>
                        <a:pt x="301" y="28"/>
                        <a:pt x="301" y="30"/>
                      </a:cubicBezTo>
                      <a:cubicBezTo>
                        <a:pt x="305" y="31"/>
                        <a:pt x="314" y="32"/>
                        <a:pt x="315" y="32"/>
                      </a:cubicBezTo>
                      <a:cubicBezTo>
                        <a:pt x="309" y="36"/>
                        <a:pt x="293" y="44"/>
                        <a:pt x="293" y="55"/>
                      </a:cubicBezTo>
                      <a:cubicBezTo>
                        <a:pt x="293" y="63"/>
                        <a:pt x="309" y="62"/>
                        <a:pt x="309" y="72"/>
                      </a:cubicBezTo>
                      <a:cubicBezTo>
                        <a:pt x="309" y="80"/>
                        <a:pt x="301" y="83"/>
                        <a:pt x="301" y="91"/>
                      </a:cubicBezTo>
                      <a:cubicBezTo>
                        <a:pt x="301" y="99"/>
                        <a:pt x="310" y="104"/>
                        <a:pt x="310" y="113"/>
                      </a:cubicBezTo>
                      <a:cubicBezTo>
                        <a:pt x="310" y="118"/>
                        <a:pt x="305" y="121"/>
                        <a:pt x="305" y="126"/>
                      </a:cubicBezTo>
                      <a:cubicBezTo>
                        <a:pt x="305" y="136"/>
                        <a:pt x="318" y="138"/>
                        <a:pt x="318" y="148"/>
                      </a:cubicBezTo>
                      <a:cubicBezTo>
                        <a:pt x="318" y="151"/>
                        <a:pt x="314" y="153"/>
                        <a:pt x="313" y="154"/>
                      </a:cubicBezTo>
                      <a:cubicBezTo>
                        <a:pt x="317" y="161"/>
                        <a:pt x="327" y="163"/>
                        <a:pt x="327" y="172"/>
                      </a:cubicBezTo>
                      <a:cubicBezTo>
                        <a:pt x="327" y="187"/>
                        <a:pt x="297" y="203"/>
                        <a:pt x="288" y="215"/>
                      </a:cubicBezTo>
                      <a:cubicBezTo>
                        <a:pt x="283" y="224"/>
                        <a:pt x="263" y="226"/>
                        <a:pt x="255" y="224"/>
                      </a:cubicBezTo>
                      <a:cubicBezTo>
                        <a:pt x="246" y="227"/>
                        <a:pt x="236" y="231"/>
                        <a:pt x="228" y="231"/>
                      </a:cubicBezTo>
                      <a:cubicBezTo>
                        <a:pt x="222" y="231"/>
                        <a:pt x="218" y="230"/>
                        <a:pt x="218" y="225"/>
                      </a:cubicBezTo>
                      <a:cubicBezTo>
                        <a:pt x="209" y="225"/>
                        <a:pt x="199" y="219"/>
                        <a:pt x="199" y="210"/>
                      </a:cubicBezTo>
                      <a:cubicBezTo>
                        <a:pt x="199" y="205"/>
                        <a:pt x="204" y="202"/>
                        <a:pt x="206" y="200"/>
                      </a:cubicBezTo>
                      <a:cubicBezTo>
                        <a:pt x="201" y="198"/>
                        <a:pt x="197" y="188"/>
                        <a:pt x="197" y="183"/>
                      </a:cubicBezTo>
                      <a:cubicBezTo>
                        <a:pt x="197" y="180"/>
                        <a:pt x="198" y="178"/>
                        <a:pt x="197" y="174"/>
                      </a:cubicBezTo>
                      <a:cubicBezTo>
                        <a:pt x="216" y="174"/>
                        <a:pt x="225" y="150"/>
                        <a:pt x="237" y="144"/>
                      </a:cubicBezTo>
                      <a:cubicBezTo>
                        <a:pt x="243" y="140"/>
                        <a:pt x="254" y="138"/>
                        <a:pt x="254" y="130"/>
                      </a:cubicBezTo>
                      <a:cubicBezTo>
                        <a:pt x="254" y="119"/>
                        <a:pt x="239" y="117"/>
                        <a:pt x="228" y="117"/>
                      </a:cubicBezTo>
                      <a:cubicBezTo>
                        <a:pt x="213" y="117"/>
                        <a:pt x="202" y="122"/>
                        <a:pt x="202" y="135"/>
                      </a:cubicBezTo>
                      <a:cubicBezTo>
                        <a:pt x="202" y="140"/>
                        <a:pt x="203" y="142"/>
                        <a:pt x="202" y="145"/>
                      </a:cubicBezTo>
                      <a:cubicBezTo>
                        <a:pt x="202" y="155"/>
                        <a:pt x="181" y="164"/>
                        <a:pt x="172" y="169"/>
                      </a:cubicBezTo>
                      <a:cubicBezTo>
                        <a:pt x="165" y="174"/>
                        <a:pt x="157" y="175"/>
                        <a:pt x="152" y="183"/>
                      </a:cubicBezTo>
                      <a:cubicBezTo>
                        <a:pt x="149" y="189"/>
                        <a:pt x="153" y="198"/>
                        <a:pt x="146" y="201"/>
                      </a:cubicBezTo>
                      <a:cubicBezTo>
                        <a:pt x="146" y="210"/>
                        <a:pt x="146" y="210"/>
                        <a:pt x="146" y="210"/>
                      </a:cubicBezTo>
                      <a:cubicBezTo>
                        <a:pt x="149" y="212"/>
                        <a:pt x="150" y="215"/>
                        <a:pt x="150" y="218"/>
                      </a:cubicBezTo>
                      <a:cubicBezTo>
                        <a:pt x="158" y="219"/>
                        <a:pt x="170" y="227"/>
                        <a:pt x="170" y="235"/>
                      </a:cubicBezTo>
                      <a:cubicBezTo>
                        <a:pt x="170" y="242"/>
                        <a:pt x="157" y="253"/>
                        <a:pt x="152" y="253"/>
                      </a:cubicBezTo>
                      <a:cubicBezTo>
                        <a:pt x="143" y="253"/>
                        <a:pt x="140" y="266"/>
                        <a:pt x="140" y="275"/>
                      </a:cubicBezTo>
                      <a:cubicBezTo>
                        <a:pt x="140" y="280"/>
                        <a:pt x="144" y="282"/>
                        <a:pt x="146" y="283"/>
                      </a:cubicBezTo>
                      <a:cubicBezTo>
                        <a:pt x="145" y="294"/>
                        <a:pt x="135" y="295"/>
                        <a:pt x="133" y="304"/>
                      </a:cubicBezTo>
                      <a:cubicBezTo>
                        <a:pt x="127" y="304"/>
                        <a:pt x="125" y="304"/>
                        <a:pt x="121" y="304"/>
                      </a:cubicBezTo>
                      <a:cubicBezTo>
                        <a:pt x="114" y="304"/>
                        <a:pt x="111" y="318"/>
                        <a:pt x="100" y="318"/>
                      </a:cubicBezTo>
                      <a:cubicBezTo>
                        <a:pt x="97" y="318"/>
                        <a:pt x="90" y="299"/>
                        <a:pt x="90" y="297"/>
                      </a:cubicBezTo>
                      <a:cubicBezTo>
                        <a:pt x="90" y="296"/>
                        <a:pt x="91" y="294"/>
                        <a:pt x="91" y="293"/>
                      </a:cubicBezTo>
                      <a:cubicBezTo>
                        <a:pt x="84" y="285"/>
                        <a:pt x="85" y="279"/>
                        <a:pt x="82" y="269"/>
                      </a:cubicBezTo>
                      <a:cubicBezTo>
                        <a:pt x="79" y="263"/>
                        <a:pt x="73" y="261"/>
                        <a:pt x="73" y="253"/>
                      </a:cubicBezTo>
                      <a:cubicBezTo>
                        <a:pt x="73" y="250"/>
                        <a:pt x="75" y="246"/>
                        <a:pt x="76" y="245"/>
                      </a:cubicBezTo>
                      <a:lnTo>
                        <a:pt x="76" y="247"/>
                      </a:ln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2" name="Freeform 26">
                  <a:extLst>
                    <a:ext uri="{FF2B5EF4-FFF2-40B4-BE49-F238E27FC236}">
                      <a16:creationId xmlns:a16="http://schemas.microsoft.com/office/drawing/2014/main" id="{EBF6508F-5439-4CA1-8E8B-A3437244692B}"/>
                    </a:ext>
                  </a:extLst>
                </p:cNvPr>
                <p:cNvSpPr>
                  <a:spLocks/>
                </p:cNvSpPr>
                <p:nvPr/>
              </p:nvSpPr>
              <p:spPr bwMode="auto">
                <a:xfrm>
                  <a:off x="4559300" y="1109663"/>
                  <a:ext cx="234950" cy="128588"/>
                </a:xfrm>
                <a:custGeom>
                  <a:avLst/>
                  <a:gdLst/>
                  <a:ahLst/>
                  <a:cxnLst>
                    <a:cxn ang="0">
                      <a:pos x="148" y="79"/>
                    </a:cxn>
                    <a:cxn ang="0">
                      <a:pos x="148" y="71"/>
                    </a:cxn>
                    <a:cxn ang="0">
                      <a:pos x="128" y="71"/>
                    </a:cxn>
                    <a:cxn ang="0">
                      <a:pos x="135" y="58"/>
                    </a:cxn>
                    <a:cxn ang="0">
                      <a:pos x="126" y="46"/>
                    </a:cxn>
                    <a:cxn ang="0">
                      <a:pos x="132" y="45"/>
                    </a:cxn>
                    <a:cxn ang="0">
                      <a:pos x="121" y="38"/>
                    </a:cxn>
                    <a:cxn ang="0">
                      <a:pos x="97" y="69"/>
                    </a:cxn>
                    <a:cxn ang="0">
                      <a:pos x="90" y="73"/>
                    </a:cxn>
                    <a:cxn ang="0">
                      <a:pos x="78" y="97"/>
                    </a:cxn>
                    <a:cxn ang="0">
                      <a:pos x="43" y="69"/>
                    </a:cxn>
                    <a:cxn ang="0">
                      <a:pos x="60" y="70"/>
                    </a:cxn>
                    <a:cxn ang="0">
                      <a:pos x="74" y="66"/>
                    </a:cxn>
                    <a:cxn ang="0">
                      <a:pos x="54" y="64"/>
                    </a:cxn>
                    <a:cxn ang="0">
                      <a:pos x="38" y="58"/>
                    </a:cxn>
                    <a:cxn ang="0">
                      <a:pos x="50" y="54"/>
                    </a:cxn>
                    <a:cxn ang="0">
                      <a:pos x="72" y="43"/>
                    </a:cxn>
                    <a:cxn ang="0">
                      <a:pos x="61" y="43"/>
                    </a:cxn>
                    <a:cxn ang="0">
                      <a:pos x="54" y="39"/>
                    </a:cxn>
                    <a:cxn ang="0">
                      <a:pos x="51" y="39"/>
                    </a:cxn>
                    <a:cxn ang="0">
                      <a:pos x="38" y="51"/>
                    </a:cxn>
                    <a:cxn ang="0">
                      <a:pos x="23" y="44"/>
                    </a:cxn>
                    <a:cxn ang="0">
                      <a:pos x="27" y="43"/>
                    </a:cxn>
                    <a:cxn ang="0">
                      <a:pos x="15" y="28"/>
                    </a:cxn>
                    <a:cxn ang="0">
                      <a:pos x="11" y="26"/>
                    </a:cxn>
                    <a:cxn ang="0">
                      <a:pos x="0" y="16"/>
                    </a:cxn>
                    <a:cxn ang="0">
                      <a:pos x="16" y="5"/>
                    </a:cxn>
                    <a:cxn ang="0">
                      <a:pos x="38" y="7"/>
                    </a:cxn>
                    <a:cxn ang="0">
                      <a:pos x="32" y="13"/>
                    </a:cxn>
                    <a:cxn ang="0">
                      <a:pos x="44" y="20"/>
                    </a:cxn>
                    <a:cxn ang="0">
                      <a:pos x="41" y="14"/>
                    </a:cxn>
                    <a:cxn ang="0">
                      <a:pos x="49" y="7"/>
                    </a:cxn>
                    <a:cxn ang="0">
                      <a:pos x="68" y="26"/>
                    </a:cxn>
                    <a:cxn ang="0">
                      <a:pos x="63" y="7"/>
                    </a:cxn>
                    <a:cxn ang="0">
                      <a:pos x="72" y="0"/>
                    </a:cxn>
                    <a:cxn ang="0">
                      <a:pos x="90" y="9"/>
                    </a:cxn>
                    <a:cxn ang="0">
                      <a:pos x="88" y="18"/>
                    </a:cxn>
                    <a:cxn ang="0">
                      <a:pos x="96" y="12"/>
                    </a:cxn>
                    <a:cxn ang="0">
                      <a:pos x="102" y="23"/>
                    </a:cxn>
                    <a:cxn ang="0">
                      <a:pos x="106" y="23"/>
                    </a:cxn>
                    <a:cxn ang="0">
                      <a:pos x="141" y="41"/>
                    </a:cxn>
                    <a:cxn ang="0">
                      <a:pos x="137" y="42"/>
                    </a:cxn>
                    <a:cxn ang="0">
                      <a:pos x="145" y="42"/>
                    </a:cxn>
                    <a:cxn ang="0">
                      <a:pos x="145" y="49"/>
                    </a:cxn>
                    <a:cxn ang="0">
                      <a:pos x="159" y="49"/>
                    </a:cxn>
                    <a:cxn ang="0">
                      <a:pos x="176" y="64"/>
                    </a:cxn>
                    <a:cxn ang="0">
                      <a:pos x="148" y="79"/>
                    </a:cxn>
                  </a:cxnLst>
                  <a:rect l="0" t="0" r="r" b="b"/>
                  <a:pathLst>
                    <a:path w="176" h="97">
                      <a:moveTo>
                        <a:pt x="148" y="79"/>
                      </a:moveTo>
                      <a:cubicBezTo>
                        <a:pt x="147" y="76"/>
                        <a:pt x="147" y="74"/>
                        <a:pt x="148" y="71"/>
                      </a:cubicBezTo>
                      <a:cubicBezTo>
                        <a:pt x="143" y="71"/>
                        <a:pt x="134" y="71"/>
                        <a:pt x="128" y="71"/>
                      </a:cubicBezTo>
                      <a:cubicBezTo>
                        <a:pt x="129" y="63"/>
                        <a:pt x="134" y="65"/>
                        <a:pt x="135" y="58"/>
                      </a:cubicBezTo>
                      <a:cubicBezTo>
                        <a:pt x="132" y="57"/>
                        <a:pt x="128" y="49"/>
                        <a:pt x="126" y="46"/>
                      </a:cubicBezTo>
                      <a:cubicBezTo>
                        <a:pt x="128" y="45"/>
                        <a:pt x="130" y="45"/>
                        <a:pt x="132" y="45"/>
                      </a:cubicBezTo>
                      <a:cubicBezTo>
                        <a:pt x="125" y="44"/>
                        <a:pt x="121" y="38"/>
                        <a:pt x="121" y="38"/>
                      </a:cubicBezTo>
                      <a:cubicBezTo>
                        <a:pt x="106" y="38"/>
                        <a:pt x="102" y="58"/>
                        <a:pt x="97" y="69"/>
                      </a:cubicBezTo>
                      <a:cubicBezTo>
                        <a:pt x="96" y="72"/>
                        <a:pt x="93" y="71"/>
                        <a:pt x="90" y="73"/>
                      </a:cubicBezTo>
                      <a:cubicBezTo>
                        <a:pt x="83" y="79"/>
                        <a:pt x="84" y="91"/>
                        <a:pt x="78" y="97"/>
                      </a:cubicBezTo>
                      <a:cubicBezTo>
                        <a:pt x="67" y="90"/>
                        <a:pt x="43" y="84"/>
                        <a:pt x="43" y="69"/>
                      </a:cubicBezTo>
                      <a:cubicBezTo>
                        <a:pt x="49" y="68"/>
                        <a:pt x="60" y="70"/>
                        <a:pt x="60" y="70"/>
                      </a:cubicBezTo>
                      <a:cubicBezTo>
                        <a:pt x="64" y="66"/>
                        <a:pt x="69" y="67"/>
                        <a:pt x="74" y="66"/>
                      </a:cubicBezTo>
                      <a:cubicBezTo>
                        <a:pt x="72" y="64"/>
                        <a:pt x="57" y="64"/>
                        <a:pt x="54" y="64"/>
                      </a:cubicBezTo>
                      <a:cubicBezTo>
                        <a:pt x="49" y="64"/>
                        <a:pt x="38" y="69"/>
                        <a:pt x="38" y="58"/>
                      </a:cubicBezTo>
                      <a:cubicBezTo>
                        <a:pt x="38" y="54"/>
                        <a:pt x="48" y="54"/>
                        <a:pt x="50" y="54"/>
                      </a:cubicBezTo>
                      <a:cubicBezTo>
                        <a:pt x="56" y="52"/>
                        <a:pt x="68" y="47"/>
                        <a:pt x="72" y="43"/>
                      </a:cubicBezTo>
                      <a:cubicBezTo>
                        <a:pt x="66" y="43"/>
                        <a:pt x="63" y="43"/>
                        <a:pt x="61" y="43"/>
                      </a:cubicBezTo>
                      <a:cubicBezTo>
                        <a:pt x="60" y="43"/>
                        <a:pt x="56" y="40"/>
                        <a:pt x="54" y="39"/>
                      </a:cubicBezTo>
                      <a:cubicBezTo>
                        <a:pt x="53" y="39"/>
                        <a:pt x="52" y="39"/>
                        <a:pt x="51" y="39"/>
                      </a:cubicBezTo>
                      <a:cubicBezTo>
                        <a:pt x="47" y="41"/>
                        <a:pt x="47" y="51"/>
                        <a:pt x="38" y="51"/>
                      </a:cubicBezTo>
                      <a:cubicBezTo>
                        <a:pt x="31" y="51"/>
                        <a:pt x="26" y="48"/>
                        <a:pt x="23" y="44"/>
                      </a:cubicBezTo>
                      <a:cubicBezTo>
                        <a:pt x="25" y="43"/>
                        <a:pt x="26" y="43"/>
                        <a:pt x="27" y="43"/>
                      </a:cubicBezTo>
                      <a:cubicBezTo>
                        <a:pt x="19" y="39"/>
                        <a:pt x="13" y="35"/>
                        <a:pt x="15" y="28"/>
                      </a:cubicBezTo>
                      <a:cubicBezTo>
                        <a:pt x="13" y="28"/>
                        <a:pt x="12" y="26"/>
                        <a:pt x="11" y="26"/>
                      </a:cubicBezTo>
                      <a:cubicBezTo>
                        <a:pt x="8" y="26"/>
                        <a:pt x="3" y="19"/>
                        <a:pt x="0" y="16"/>
                      </a:cubicBezTo>
                      <a:cubicBezTo>
                        <a:pt x="2" y="14"/>
                        <a:pt x="11" y="5"/>
                        <a:pt x="16" y="5"/>
                      </a:cubicBezTo>
                      <a:cubicBezTo>
                        <a:pt x="23" y="5"/>
                        <a:pt x="27" y="5"/>
                        <a:pt x="38" y="7"/>
                      </a:cubicBezTo>
                      <a:cubicBezTo>
                        <a:pt x="35" y="10"/>
                        <a:pt x="34" y="11"/>
                        <a:pt x="32" y="13"/>
                      </a:cubicBezTo>
                      <a:cubicBezTo>
                        <a:pt x="37" y="17"/>
                        <a:pt x="41" y="17"/>
                        <a:pt x="44" y="20"/>
                      </a:cubicBezTo>
                      <a:cubicBezTo>
                        <a:pt x="42" y="19"/>
                        <a:pt x="41" y="17"/>
                        <a:pt x="41" y="14"/>
                      </a:cubicBezTo>
                      <a:cubicBezTo>
                        <a:pt x="41" y="10"/>
                        <a:pt x="45" y="7"/>
                        <a:pt x="49" y="7"/>
                      </a:cubicBezTo>
                      <a:cubicBezTo>
                        <a:pt x="60" y="7"/>
                        <a:pt x="57" y="22"/>
                        <a:pt x="68" y="26"/>
                      </a:cubicBezTo>
                      <a:cubicBezTo>
                        <a:pt x="66" y="19"/>
                        <a:pt x="63" y="15"/>
                        <a:pt x="63" y="7"/>
                      </a:cubicBezTo>
                      <a:cubicBezTo>
                        <a:pt x="63" y="0"/>
                        <a:pt x="66" y="0"/>
                        <a:pt x="72" y="0"/>
                      </a:cubicBezTo>
                      <a:cubicBezTo>
                        <a:pt x="78" y="0"/>
                        <a:pt x="90" y="4"/>
                        <a:pt x="90" y="9"/>
                      </a:cubicBezTo>
                      <a:cubicBezTo>
                        <a:pt x="90" y="12"/>
                        <a:pt x="88" y="15"/>
                        <a:pt x="88" y="18"/>
                      </a:cubicBezTo>
                      <a:cubicBezTo>
                        <a:pt x="92" y="16"/>
                        <a:pt x="93" y="12"/>
                        <a:pt x="96" y="12"/>
                      </a:cubicBezTo>
                      <a:cubicBezTo>
                        <a:pt x="103" y="12"/>
                        <a:pt x="102" y="19"/>
                        <a:pt x="102" y="23"/>
                      </a:cubicBezTo>
                      <a:cubicBezTo>
                        <a:pt x="103" y="23"/>
                        <a:pt x="105" y="23"/>
                        <a:pt x="106" y="23"/>
                      </a:cubicBezTo>
                      <a:cubicBezTo>
                        <a:pt x="113" y="23"/>
                        <a:pt x="137" y="36"/>
                        <a:pt x="141" y="41"/>
                      </a:cubicBezTo>
                      <a:cubicBezTo>
                        <a:pt x="140" y="42"/>
                        <a:pt x="138" y="42"/>
                        <a:pt x="137" y="42"/>
                      </a:cubicBezTo>
                      <a:cubicBezTo>
                        <a:pt x="140" y="43"/>
                        <a:pt x="142" y="42"/>
                        <a:pt x="145" y="42"/>
                      </a:cubicBezTo>
                      <a:cubicBezTo>
                        <a:pt x="146" y="44"/>
                        <a:pt x="146" y="47"/>
                        <a:pt x="145" y="49"/>
                      </a:cubicBezTo>
                      <a:cubicBezTo>
                        <a:pt x="151" y="49"/>
                        <a:pt x="154" y="49"/>
                        <a:pt x="159" y="49"/>
                      </a:cubicBezTo>
                      <a:cubicBezTo>
                        <a:pt x="159" y="62"/>
                        <a:pt x="172" y="59"/>
                        <a:pt x="176" y="64"/>
                      </a:cubicBezTo>
                      <a:cubicBezTo>
                        <a:pt x="164" y="68"/>
                        <a:pt x="159" y="76"/>
                        <a:pt x="148" y="79"/>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3" name="Freeform 27">
                  <a:extLst>
                    <a:ext uri="{FF2B5EF4-FFF2-40B4-BE49-F238E27FC236}">
                      <a16:creationId xmlns:a16="http://schemas.microsoft.com/office/drawing/2014/main" id="{B3D12EF8-3AD3-4438-9080-A65695966D49}"/>
                    </a:ext>
                  </a:extLst>
                </p:cNvPr>
                <p:cNvSpPr>
                  <a:spLocks/>
                </p:cNvSpPr>
                <p:nvPr/>
              </p:nvSpPr>
              <p:spPr bwMode="auto">
                <a:xfrm>
                  <a:off x="4683125" y="1089025"/>
                  <a:ext cx="150813" cy="55563"/>
                </a:xfrm>
                <a:custGeom>
                  <a:avLst/>
                  <a:gdLst/>
                  <a:ahLst/>
                  <a:cxnLst>
                    <a:cxn ang="0">
                      <a:pos x="114" y="19"/>
                    </a:cxn>
                    <a:cxn ang="0">
                      <a:pos x="69" y="41"/>
                    </a:cxn>
                    <a:cxn ang="0">
                      <a:pos x="54" y="34"/>
                    </a:cxn>
                    <a:cxn ang="0">
                      <a:pos x="28" y="34"/>
                    </a:cxn>
                    <a:cxn ang="0">
                      <a:pos x="23" y="26"/>
                    </a:cxn>
                    <a:cxn ang="0">
                      <a:pos x="32" y="26"/>
                    </a:cxn>
                    <a:cxn ang="0">
                      <a:pos x="43" y="24"/>
                    </a:cxn>
                    <a:cxn ang="0">
                      <a:pos x="22" y="23"/>
                    </a:cxn>
                    <a:cxn ang="0">
                      <a:pos x="6" y="18"/>
                    </a:cxn>
                    <a:cxn ang="0">
                      <a:pos x="0" y="7"/>
                    </a:cxn>
                    <a:cxn ang="0">
                      <a:pos x="6" y="7"/>
                    </a:cxn>
                    <a:cxn ang="0">
                      <a:pos x="15" y="8"/>
                    </a:cxn>
                    <a:cxn ang="0">
                      <a:pos x="15" y="6"/>
                    </a:cxn>
                    <a:cxn ang="0">
                      <a:pos x="23" y="6"/>
                    </a:cxn>
                    <a:cxn ang="0">
                      <a:pos x="21" y="2"/>
                    </a:cxn>
                    <a:cxn ang="0">
                      <a:pos x="33" y="2"/>
                    </a:cxn>
                    <a:cxn ang="0">
                      <a:pos x="51" y="11"/>
                    </a:cxn>
                    <a:cxn ang="0">
                      <a:pos x="62" y="0"/>
                    </a:cxn>
                    <a:cxn ang="0">
                      <a:pos x="67" y="0"/>
                    </a:cxn>
                    <a:cxn ang="0">
                      <a:pos x="67" y="12"/>
                    </a:cxn>
                    <a:cxn ang="0">
                      <a:pos x="80" y="7"/>
                    </a:cxn>
                    <a:cxn ang="0">
                      <a:pos x="95" y="7"/>
                    </a:cxn>
                    <a:cxn ang="0">
                      <a:pos x="114" y="19"/>
                    </a:cxn>
                  </a:cxnLst>
                  <a:rect l="0" t="0" r="r" b="b"/>
                  <a:pathLst>
                    <a:path w="114" h="41">
                      <a:moveTo>
                        <a:pt x="114" y="19"/>
                      </a:moveTo>
                      <a:cubicBezTo>
                        <a:pt x="104" y="26"/>
                        <a:pt x="82" y="41"/>
                        <a:pt x="69" y="41"/>
                      </a:cubicBezTo>
                      <a:cubicBezTo>
                        <a:pt x="61" y="41"/>
                        <a:pt x="57" y="39"/>
                        <a:pt x="54" y="34"/>
                      </a:cubicBezTo>
                      <a:cubicBezTo>
                        <a:pt x="28" y="34"/>
                        <a:pt x="28" y="34"/>
                        <a:pt x="28" y="34"/>
                      </a:cubicBezTo>
                      <a:cubicBezTo>
                        <a:pt x="25" y="32"/>
                        <a:pt x="23" y="30"/>
                        <a:pt x="23" y="26"/>
                      </a:cubicBezTo>
                      <a:cubicBezTo>
                        <a:pt x="26" y="26"/>
                        <a:pt x="31" y="26"/>
                        <a:pt x="32" y="26"/>
                      </a:cubicBezTo>
                      <a:cubicBezTo>
                        <a:pt x="36" y="25"/>
                        <a:pt x="40" y="25"/>
                        <a:pt x="43" y="24"/>
                      </a:cubicBezTo>
                      <a:cubicBezTo>
                        <a:pt x="41" y="24"/>
                        <a:pt x="23" y="23"/>
                        <a:pt x="22" y="23"/>
                      </a:cubicBezTo>
                      <a:cubicBezTo>
                        <a:pt x="14" y="23"/>
                        <a:pt x="6" y="28"/>
                        <a:pt x="6" y="18"/>
                      </a:cubicBezTo>
                      <a:cubicBezTo>
                        <a:pt x="3" y="15"/>
                        <a:pt x="0" y="12"/>
                        <a:pt x="0" y="7"/>
                      </a:cubicBezTo>
                      <a:cubicBezTo>
                        <a:pt x="6" y="7"/>
                        <a:pt x="6" y="7"/>
                        <a:pt x="6" y="7"/>
                      </a:cubicBezTo>
                      <a:cubicBezTo>
                        <a:pt x="9" y="9"/>
                        <a:pt x="13" y="10"/>
                        <a:pt x="15" y="8"/>
                      </a:cubicBezTo>
                      <a:cubicBezTo>
                        <a:pt x="15" y="6"/>
                        <a:pt x="15" y="6"/>
                        <a:pt x="15" y="6"/>
                      </a:cubicBezTo>
                      <a:cubicBezTo>
                        <a:pt x="23" y="6"/>
                        <a:pt x="23" y="6"/>
                        <a:pt x="23" y="6"/>
                      </a:cubicBezTo>
                      <a:cubicBezTo>
                        <a:pt x="21" y="2"/>
                        <a:pt x="21" y="2"/>
                        <a:pt x="21" y="2"/>
                      </a:cubicBezTo>
                      <a:cubicBezTo>
                        <a:pt x="33" y="2"/>
                        <a:pt x="33" y="2"/>
                        <a:pt x="33" y="2"/>
                      </a:cubicBezTo>
                      <a:cubicBezTo>
                        <a:pt x="36" y="4"/>
                        <a:pt x="48" y="11"/>
                        <a:pt x="51" y="11"/>
                      </a:cubicBezTo>
                      <a:cubicBezTo>
                        <a:pt x="56" y="11"/>
                        <a:pt x="59" y="2"/>
                        <a:pt x="62" y="0"/>
                      </a:cubicBezTo>
                      <a:cubicBezTo>
                        <a:pt x="67" y="0"/>
                        <a:pt x="67" y="0"/>
                        <a:pt x="67" y="0"/>
                      </a:cubicBezTo>
                      <a:cubicBezTo>
                        <a:pt x="67" y="6"/>
                        <a:pt x="66" y="8"/>
                        <a:pt x="67" y="12"/>
                      </a:cubicBezTo>
                      <a:cubicBezTo>
                        <a:pt x="71" y="12"/>
                        <a:pt x="73" y="7"/>
                        <a:pt x="80" y="7"/>
                      </a:cubicBezTo>
                      <a:cubicBezTo>
                        <a:pt x="91" y="7"/>
                        <a:pt x="88" y="7"/>
                        <a:pt x="95" y="7"/>
                      </a:cubicBezTo>
                      <a:cubicBezTo>
                        <a:pt x="103" y="7"/>
                        <a:pt x="112" y="14"/>
                        <a:pt x="114" y="19"/>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4" name="Freeform 28">
                  <a:extLst>
                    <a:ext uri="{FF2B5EF4-FFF2-40B4-BE49-F238E27FC236}">
                      <a16:creationId xmlns:a16="http://schemas.microsoft.com/office/drawing/2014/main" id="{81BEDC6D-F92D-4D90-8DD0-8F4F010FC496}"/>
                    </a:ext>
                  </a:extLst>
                </p:cNvPr>
                <p:cNvSpPr>
                  <a:spLocks/>
                </p:cNvSpPr>
                <p:nvPr/>
              </p:nvSpPr>
              <p:spPr bwMode="auto">
                <a:xfrm>
                  <a:off x="4219575" y="1841500"/>
                  <a:ext cx="73025" cy="87313"/>
                </a:xfrm>
                <a:custGeom>
                  <a:avLst/>
                  <a:gdLst/>
                  <a:ahLst/>
                  <a:cxnLst>
                    <a:cxn ang="0">
                      <a:pos x="9" y="19"/>
                    </a:cxn>
                    <a:cxn ang="0">
                      <a:pos x="22" y="14"/>
                    </a:cxn>
                    <a:cxn ang="0">
                      <a:pos x="19" y="8"/>
                    </a:cxn>
                    <a:cxn ang="0">
                      <a:pos x="32" y="0"/>
                    </a:cxn>
                    <a:cxn ang="0">
                      <a:pos x="40" y="0"/>
                    </a:cxn>
                    <a:cxn ang="0">
                      <a:pos x="55" y="18"/>
                    </a:cxn>
                    <a:cxn ang="0">
                      <a:pos x="47" y="24"/>
                    </a:cxn>
                    <a:cxn ang="0">
                      <a:pos x="47" y="39"/>
                    </a:cxn>
                    <a:cxn ang="0">
                      <a:pos x="47" y="52"/>
                    </a:cxn>
                    <a:cxn ang="0">
                      <a:pos x="35" y="54"/>
                    </a:cxn>
                    <a:cxn ang="0">
                      <a:pos x="19" y="64"/>
                    </a:cxn>
                    <a:cxn ang="0">
                      <a:pos x="11" y="65"/>
                    </a:cxn>
                    <a:cxn ang="0">
                      <a:pos x="0" y="55"/>
                    </a:cxn>
                    <a:cxn ang="0">
                      <a:pos x="13" y="33"/>
                    </a:cxn>
                    <a:cxn ang="0">
                      <a:pos x="4" y="23"/>
                    </a:cxn>
                    <a:cxn ang="0">
                      <a:pos x="9" y="19"/>
                    </a:cxn>
                  </a:cxnLst>
                  <a:rect l="0" t="0" r="r" b="b"/>
                  <a:pathLst>
                    <a:path w="55" h="65">
                      <a:moveTo>
                        <a:pt x="9" y="19"/>
                      </a:moveTo>
                      <a:cubicBezTo>
                        <a:pt x="12" y="19"/>
                        <a:pt x="19" y="16"/>
                        <a:pt x="22" y="14"/>
                      </a:cubicBezTo>
                      <a:cubicBezTo>
                        <a:pt x="20" y="11"/>
                        <a:pt x="19" y="10"/>
                        <a:pt x="19" y="8"/>
                      </a:cubicBezTo>
                      <a:cubicBezTo>
                        <a:pt x="19" y="5"/>
                        <a:pt x="28" y="0"/>
                        <a:pt x="32" y="0"/>
                      </a:cubicBezTo>
                      <a:cubicBezTo>
                        <a:pt x="35" y="0"/>
                        <a:pt x="37" y="0"/>
                        <a:pt x="40" y="0"/>
                      </a:cubicBezTo>
                      <a:cubicBezTo>
                        <a:pt x="50" y="0"/>
                        <a:pt x="55" y="10"/>
                        <a:pt x="55" y="18"/>
                      </a:cubicBezTo>
                      <a:cubicBezTo>
                        <a:pt x="55" y="21"/>
                        <a:pt x="47" y="21"/>
                        <a:pt x="47" y="24"/>
                      </a:cubicBezTo>
                      <a:cubicBezTo>
                        <a:pt x="47" y="27"/>
                        <a:pt x="47" y="39"/>
                        <a:pt x="47" y="39"/>
                      </a:cubicBezTo>
                      <a:cubicBezTo>
                        <a:pt x="47" y="43"/>
                        <a:pt x="50" y="48"/>
                        <a:pt x="47" y="52"/>
                      </a:cubicBezTo>
                      <a:cubicBezTo>
                        <a:pt x="44" y="54"/>
                        <a:pt x="40" y="54"/>
                        <a:pt x="35" y="54"/>
                      </a:cubicBezTo>
                      <a:cubicBezTo>
                        <a:pt x="28" y="54"/>
                        <a:pt x="23" y="61"/>
                        <a:pt x="19" y="64"/>
                      </a:cubicBezTo>
                      <a:cubicBezTo>
                        <a:pt x="17" y="65"/>
                        <a:pt x="13" y="65"/>
                        <a:pt x="11" y="65"/>
                      </a:cubicBezTo>
                      <a:cubicBezTo>
                        <a:pt x="6" y="65"/>
                        <a:pt x="0" y="60"/>
                        <a:pt x="0" y="55"/>
                      </a:cubicBezTo>
                      <a:cubicBezTo>
                        <a:pt x="0" y="44"/>
                        <a:pt x="11" y="43"/>
                        <a:pt x="13" y="33"/>
                      </a:cubicBezTo>
                      <a:cubicBezTo>
                        <a:pt x="8" y="30"/>
                        <a:pt x="4" y="28"/>
                        <a:pt x="4" y="23"/>
                      </a:cubicBezTo>
                      <a:cubicBezTo>
                        <a:pt x="4" y="18"/>
                        <a:pt x="8" y="19"/>
                        <a:pt x="9" y="19"/>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5" name="Freeform 29">
                  <a:extLst>
                    <a:ext uri="{FF2B5EF4-FFF2-40B4-BE49-F238E27FC236}">
                      <a16:creationId xmlns:a16="http://schemas.microsoft.com/office/drawing/2014/main" id="{F66DFD60-3165-4D08-8368-139169635448}"/>
                    </a:ext>
                  </a:extLst>
                </p:cNvPr>
                <p:cNvSpPr>
                  <a:spLocks/>
                </p:cNvSpPr>
                <p:nvPr/>
              </p:nvSpPr>
              <p:spPr bwMode="auto">
                <a:xfrm>
                  <a:off x="4276725" y="1758950"/>
                  <a:ext cx="139700" cy="203200"/>
                </a:xfrm>
                <a:custGeom>
                  <a:avLst/>
                  <a:gdLst/>
                  <a:ahLst/>
                  <a:cxnLst>
                    <a:cxn ang="0">
                      <a:pos x="96" y="102"/>
                    </a:cxn>
                    <a:cxn ang="0">
                      <a:pos x="91" y="128"/>
                    </a:cxn>
                    <a:cxn ang="0">
                      <a:pos x="100" y="133"/>
                    </a:cxn>
                    <a:cxn ang="0">
                      <a:pos x="70" y="139"/>
                    </a:cxn>
                    <a:cxn ang="0">
                      <a:pos x="39" y="141"/>
                    </a:cxn>
                    <a:cxn ang="0">
                      <a:pos x="26" y="148"/>
                    </a:cxn>
                    <a:cxn ang="0">
                      <a:pos x="16" y="152"/>
                    </a:cxn>
                    <a:cxn ang="0">
                      <a:pos x="32" y="133"/>
                    </a:cxn>
                    <a:cxn ang="0">
                      <a:pos x="46" y="124"/>
                    </a:cxn>
                    <a:cxn ang="0">
                      <a:pos x="26" y="123"/>
                    </a:cxn>
                    <a:cxn ang="0">
                      <a:pos x="19" y="123"/>
                    </a:cxn>
                    <a:cxn ang="0">
                      <a:pos x="28" y="96"/>
                    </a:cxn>
                    <a:cxn ang="0">
                      <a:pos x="48" y="81"/>
                    </a:cxn>
                    <a:cxn ang="0">
                      <a:pos x="40" y="70"/>
                    </a:cxn>
                    <a:cxn ang="0">
                      <a:pos x="26" y="72"/>
                    </a:cxn>
                    <a:cxn ang="0">
                      <a:pos x="23" y="59"/>
                    </a:cxn>
                    <a:cxn ang="0">
                      <a:pos x="16" y="49"/>
                    </a:cxn>
                    <a:cxn ang="0">
                      <a:pos x="12" y="55"/>
                    </a:cxn>
                    <a:cxn ang="0">
                      <a:pos x="14" y="45"/>
                    </a:cxn>
                    <a:cxn ang="0">
                      <a:pos x="8" y="38"/>
                    </a:cxn>
                    <a:cxn ang="0">
                      <a:pos x="11" y="29"/>
                    </a:cxn>
                    <a:cxn ang="0">
                      <a:pos x="8" y="20"/>
                    </a:cxn>
                    <a:cxn ang="0">
                      <a:pos x="12" y="21"/>
                    </a:cxn>
                    <a:cxn ang="0">
                      <a:pos x="16" y="14"/>
                    </a:cxn>
                    <a:cxn ang="0">
                      <a:pos x="25" y="0"/>
                    </a:cxn>
                    <a:cxn ang="0">
                      <a:pos x="42" y="4"/>
                    </a:cxn>
                    <a:cxn ang="0">
                      <a:pos x="33" y="19"/>
                    </a:cxn>
                    <a:cxn ang="0">
                      <a:pos x="47" y="46"/>
                    </a:cxn>
                    <a:cxn ang="0">
                      <a:pos x="53" y="50"/>
                    </a:cxn>
                    <a:cxn ang="0">
                      <a:pos x="84" y="89"/>
                    </a:cxn>
                    <a:cxn ang="0">
                      <a:pos x="87" y="102"/>
                    </a:cxn>
                    <a:cxn ang="0">
                      <a:pos x="92" y="102"/>
                    </a:cxn>
                  </a:cxnLst>
                  <a:rect l="0" t="0" r="r" b="b"/>
                  <a:pathLst>
                    <a:path w="105" h="152">
                      <a:moveTo>
                        <a:pt x="90" y="103"/>
                      </a:moveTo>
                      <a:cubicBezTo>
                        <a:pt x="93" y="101"/>
                        <a:pt x="92" y="102"/>
                        <a:pt x="96" y="102"/>
                      </a:cubicBezTo>
                      <a:cubicBezTo>
                        <a:pt x="101" y="102"/>
                        <a:pt x="105" y="106"/>
                        <a:pt x="105" y="110"/>
                      </a:cubicBezTo>
                      <a:cubicBezTo>
                        <a:pt x="105" y="118"/>
                        <a:pt x="94" y="122"/>
                        <a:pt x="91" y="128"/>
                      </a:cubicBezTo>
                      <a:cubicBezTo>
                        <a:pt x="95" y="129"/>
                        <a:pt x="97" y="130"/>
                        <a:pt x="100" y="130"/>
                      </a:cubicBezTo>
                      <a:cubicBezTo>
                        <a:pt x="100" y="133"/>
                        <a:pt x="100" y="133"/>
                        <a:pt x="100" y="133"/>
                      </a:cubicBezTo>
                      <a:cubicBezTo>
                        <a:pt x="96" y="137"/>
                        <a:pt x="93" y="139"/>
                        <a:pt x="87" y="139"/>
                      </a:cubicBezTo>
                      <a:cubicBezTo>
                        <a:pt x="82" y="139"/>
                        <a:pt x="72" y="139"/>
                        <a:pt x="70" y="139"/>
                      </a:cubicBezTo>
                      <a:cubicBezTo>
                        <a:pt x="65" y="139"/>
                        <a:pt x="53" y="143"/>
                        <a:pt x="47" y="143"/>
                      </a:cubicBezTo>
                      <a:cubicBezTo>
                        <a:pt x="44" y="143"/>
                        <a:pt x="42" y="141"/>
                        <a:pt x="39" y="141"/>
                      </a:cubicBezTo>
                      <a:cubicBezTo>
                        <a:pt x="34" y="141"/>
                        <a:pt x="32" y="144"/>
                        <a:pt x="32" y="148"/>
                      </a:cubicBezTo>
                      <a:cubicBezTo>
                        <a:pt x="26" y="148"/>
                        <a:pt x="26" y="148"/>
                        <a:pt x="26" y="148"/>
                      </a:cubicBezTo>
                      <a:cubicBezTo>
                        <a:pt x="23" y="148"/>
                        <a:pt x="21" y="150"/>
                        <a:pt x="19" y="152"/>
                      </a:cubicBezTo>
                      <a:cubicBezTo>
                        <a:pt x="16" y="152"/>
                        <a:pt x="16" y="152"/>
                        <a:pt x="16" y="152"/>
                      </a:cubicBezTo>
                      <a:cubicBezTo>
                        <a:pt x="16" y="149"/>
                        <a:pt x="16" y="149"/>
                        <a:pt x="16" y="149"/>
                      </a:cubicBezTo>
                      <a:cubicBezTo>
                        <a:pt x="17" y="147"/>
                        <a:pt x="30" y="133"/>
                        <a:pt x="32" y="133"/>
                      </a:cubicBezTo>
                      <a:cubicBezTo>
                        <a:pt x="38" y="131"/>
                        <a:pt x="47" y="133"/>
                        <a:pt x="47" y="127"/>
                      </a:cubicBezTo>
                      <a:cubicBezTo>
                        <a:pt x="47" y="126"/>
                        <a:pt x="46" y="125"/>
                        <a:pt x="46" y="124"/>
                      </a:cubicBezTo>
                      <a:cubicBezTo>
                        <a:pt x="44" y="126"/>
                        <a:pt x="41" y="128"/>
                        <a:pt x="38" y="128"/>
                      </a:cubicBezTo>
                      <a:cubicBezTo>
                        <a:pt x="32" y="128"/>
                        <a:pt x="30" y="123"/>
                        <a:pt x="26" y="123"/>
                      </a:cubicBezTo>
                      <a:cubicBezTo>
                        <a:pt x="23" y="123"/>
                        <a:pt x="23" y="125"/>
                        <a:pt x="21" y="125"/>
                      </a:cubicBezTo>
                      <a:cubicBezTo>
                        <a:pt x="20" y="125"/>
                        <a:pt x="19" y="124"/>
                        <a:pt x="19" y="123"/>
                      </a:cubicBezTo>
                      <a:cubicBezTo>
                        <a:pt x="19" y="116"/>
                        <a:pt x="31" y="116"/>
                        <a:pt x="31" y="109"/>
                      </a:cubicBezTo>
                      <a:cubicBezTo>
                        <a:pt x="31" y="103"/>
                        <a:pt x="28" y="101"/>
                        <a:pt x="28" y="96"/>
                      </a:cubicBezTo>
                      <a:cubicBezTo>
                        <a:pt x="36" y="96"/>
                        <a:pt x="45" y="92"/>
                        <a:pt x="48" y="88"/>
                      </a:cubicBezTo>
                      <a:cubicBezTo>
                        <a:pt x="48" y="81"/>
                        <a:pt x="48" y="81"/>
                        <a:pt x="48" y="81"/>
                      </a:cubicBezTo>
                      <a:cubicBezTo>
                        <a:pt x="43" y="82"/>
                        <a:pt x="37" y="81"/>
                        <a:pt x="37" y="77"/>
                      </a:cubicBezTo>
                      <a:cubicBezTo>
                        <a:pt x="37" y="73"/>
                        <a:pt x="39" y="72"/>
                        <a:pt x="40" y="70"/>
                      </a:cubicBezTo>
                      <a:cubicBezTo>
                        <a:pt x="39" y="70"/>
                        <a:pt x="38" y="70"/>
                        <a:pt x="36" y="70"/>
                      </a:cubicBezTo>
                      <a:cubicBezTo>
                        <a:pt x="32" y="70"/>
                        <a:pt x="30" y="72"/>
                        <a:pt x="26" y="72"/>
                      </a:cubicBezTo>
                      <a:cubicBezTo>
                        <a:pt x="22" y="72"/>
                        <a:pt x="19" y="72"/>
                        <a:pt x="19" y="69"/>
                      </a:cubicBezTo>
                      <a:cubicBezTo>
                        <a:pt x="19" y="65"/>
                        <a:pt x="23" y="63"/>
                        <a:pt x="23" y="59"/>
                      </a:cubicBezTo>
                      <a:cubicBezTo>
                        <a:pt x="23" y="55"/>
                        <a:pt x="22" y="55"/>
                        <a:pt x="23" y="51"/>
                      </a:cubicBezTo>
                      <a:cubicBezTo>
                        <a:pt x="20" y="51"/>
                        <a:pt x="17" y="50"/>
                        <a:pt x="16" y="49"/>
                      </a:cubicBezTo>
                      <a:cubicBezTo>
                        <a:pt x="14" y="52"/>
                        <a:pt x="15" y="54"/>
                        <a:pt x="16" y="55"/>
                      </a:cubicBezTo>
                      <a:cubicBezTo>
                        <a:pt x="12" y="55"/>
                        <a:pt x="12" y="55"/>
                        <a:pt x="12" y="55"/>
                      </a:cubicBezTo>
                      <a:cubicBezTo>
                        <a:pt x="12" y="52"/>
                        <a:pt x="12" y="51"/>
                        <a:pt x="12" y="48"/>
                      </a:cubicBezTo>
                      <a:cubicBezTo>
                        <a:pt x="12" y="47"/>
                        <a:pt x="13" y="46"/>
                        <a:pt x="14" y="45"/>
                      </a:cubicBezTo>
                      <a:cubicBezTo>
                        <a:pt x="14" y="41"/>
                        <a:pt x="14" y="41"/>
                        <a:pt x="14" y="41"/>
                      </a:cubicBezTo>
                      <a:cubicBezTo>
                        <a:pt x="12" y="41"/>
                        <a:pt x="8" y="40"/>
                        <a:pt x="8" y="38"/>
                      </a:cubicBezTo>
                      <a:cubicBezTo>
                        <a:pt x="8" y="36"/>
                        <a:pt x="11" y="32"/>
                        <a:pt x="11" y="32"/>
                      </a:cubicBezTo>
                      <a:cubicBezTo>
                        <a:pt x="11" y="29"/>
                        <a:pt x="11" y="29"/>
                        <a:pt x="11" y="29"/>
                      </a:cubicBezTo>
                      <a:cubicBezTo>
                        <a:pt x="4" y="27"/>
                        <a:pt x="0" y="26"/>
                        <a:pt x="0" y="20"/>
                      </a:cubicBezTo>
                      <a:cubicBezTo>
                        <a:pt x="8" y="20"/>
                        <a:pt x="8" y="20"/>
                        <a:pt x="8" y="20"/>
                      </a:cubicBezTo>
                      <a:cubicBezTo>
                        <a:pt x="8" y="23"/>
                        <a:pt x="10" y="24"/>
                        <a:pt x="11" y="24"/>
                      </a:cubicBezTo>
                      <a:cubicBezTo>
                        <a:pt x="12" y="24"/>
                        <a:pt x="12" y="22"/>
                        <a:pt x="12" y="21"/>
                      </a:cubicBezTo>
                      <a:cubicBezTo>
                        <a:pt x="12" y="21"/>
                        <a:pt x="10" y="20"/>
                        <a:pt x="10" y="19"/>
                      </a:cubicBezTo>
                      <a:cubicBezTo>
                        <a:pt x="10" y="15"/>
                        <a:pt x="13" y="14"/>
                        <a:pt x="16" y="14"/>
                      </a:cubicBezTo>
                      <a:cubicBezTo>
                        <a:pt x="16" y="10"/>
                        <a:pt x="18" y="8"/>
                        <a:pt x="18" y="6"/>
                      </a:cubicBezTo>
                      <a:cubicBezTo>
                        <a:pt x="18" y="4"/>
                        <a:pt x="23" y="0"/>
                        <a:pt x="25" y="0"/>
                      </a:cubicBezTo>
                      <a:cubicBezTo>
                        <a:pt x="30" y="0"/>
                        <a:pt x="35" y="0"/>
                        <a:pt x="38" y="0"/>
                      </a:cubicBezTo>
                      <a:cubicBezTo>
                        <a:pt x="40" y="0"/>
                        <a:pt x="42" y="3"/>
                        <a:pt x="42" y="4"/>
                      </a:cubicBezTo>
                      <a:cubicBezTo>
                        <a:pt x="42" y="10"/>
                        <a:pt x="33" y="10"/>
                        <a:pt x="31" y="16"/>
                      </a:cubicBezTo>
                      <a:cubicBezTo>
                        <a:pt x="31" y="17"/>
                        <a:pt x="32" y="18"/>
                        <a:pt x="33" y="19"/>
                      </a:cubicBezTo>
                      <a:cubicBezTo>
                        <a:pt x="59" y="19"/>
                        <a:pt x="59" y="19"/>
                        <a:pt x="59" y="19"/>
                      </a:cubicBezTo>
                      <a:cubicBezTo>
                        <a:pt x="60" y="32"/>
                        <a:pt x="47" y="37"/>
                        <a:pt x="47" y="46"/>
                      </a:cubicBezTo>
                      <a:cubicBezTo>
                        <a:pt x="45" y="47"/>
                        <a:pt x="44" y="48"/>
                        <a:pt x="43" y="50"/>
                      </a:cubicBezTo>
                      <a:cubicBezTo>
                        <a:pt x="48" y="51"/>
                        <a:pt x="50" y="49"/>
                        <a:pt x="53" y="50"/>
                      </a:cubicBezTo>
                      <a:cubicBezTo>
                        <a:pt x="62" y="53"/>
                        <a:pt x="60" y="63"/>
                        <a:pt x="66" y="69"/>
                      </a:cubicBezTo>
                      <a:cubicBezTo>
                        <a:pt x="73" y="76"/>
                        <a:pt x="84" y="79"/>
                        <a:pt x="84" y="89"/>
                      </a:cubicBezTo>
                      <a:cubicBezTo>
                        <a:pt x="84" y="93"/>
                        <a:pt x="89" y="95"/>
                        <a:pt x="89" y="99"/>
                      </a:cubicBezTo>
                      <a:cubicBezTo>
                        <a:pt x="89" y="100"/>
                        <a:pt x="88" y="101"/>
                        <a:pt x="87" y="102"/>
                      </a:cubicBezTo>
                      <a:cubicBezTo>
                        <a:pt x="87" y="105"/>
                        <a:pt x="87" y="105"/>
                        <a:pt x="87" y="105"/>
                      </a:cubicBezTo>
                      <a:cubicBezTo>
                        <a:pt x="90" y="104"/>
                        <a:pt x="90" y="103"/>
                        <a:pt x="92" y="102"/>
                      </a:cubicBezTo>
                      <a:lnTo>
                        <a:pt x="90" y="103"/>
                      </a:ln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6" name="Freeform 31">
                  <a:extLst>
                    <a:ext uri="{FF2B5EF4-FFF2-40B4-BE49-F238E27FC236}">
                      <a16:creationId xmlns:a16="http://schemas.microsoft.com/office/drawing/2014/main" id="{30FC2779-7AAC-408A-82F3-EBBD3149941D}"/>
                    </a:ext>
                  </a:extLst>
                </p:cNvPr>
                <p:cNvSpPr>
                  <a:spLocks/>
                </p:cNvSpPr>
                <p:nvPr/>
              </p:nvSpPr>
              <p:spPr bwMode="auto">
                <a:xfrm>
                  <a:off x="4592638" y="2203450"/>
                  <a:ext cx="46038" cy="30163"/>
                </a:xfrm>
                <a:custGeom>
                  <a:avLst/>
                  <a:gdLst/>
                  <a:ahLst/>
                  <a:cxnLst>
                    <a:cxn ang="0">
                      <a:pos x="0" y="5"/>
                    </a:cxn>
                    <a:cxn ang="0">
                      <a:pos x="0" y="8"/>
                    </a:cxn>
                    <a:cxn ang="0">
                      <a:pos x="7" y="10"/>
                    </a:cxn>
                    <a:cxn ang="0">
                      <a:pos x="27" y="21"/>
                    </a:cxn>
                    <a:cxn ang="0">
                      <a:pos x="30" y="23"/>
                    </a:cxn>
                    <a:cxn ang="0">
                      <a:pos x="33" y="20"/>
                    </a:cxn>
                    <a:cxn ang="0">
                      <a:pos x="31" y="13"/>
                    </a:cxn>
                    <a:cxn ang="0">
                      <a:pos x="33" y="8"/>
                    </a:cxn>
                    <a:cxn ang="0">
                      <a:pos x="35" y="3"/>
                    </a:cxn>
                    <a:cxn ang="0">
                      <a:pos x="20" y="6"/>
                    </a:cxn>
                    <a:cxn ang="0">
                      <a:pos x="0" y="5"/>
                    </a:cxn>
                  </a:cxnLst>
                  <a:rect l="0" t="0" r="r" b="b"/>
                  <a:pathLst>
                    <a:path w="35" h="23">
                      <a:moveTo>
                        <a:pt x="0" y="5"/>
                      </a:moveTo>
                      <a:cubicBezTo>
                        <a:pt x="0" y="8"/>
                        <a:pt x="0" y="8"/>
                        <a:pt x="0" y="8"/>
                      </a:cubicBezTo>
                      <a:cubicBezTo>
                        <a:pt x="2" y="10"/>
                        <a:pt x="5" y="10"/>
                        <a:pt x="7" y="10"/>
                      </a:cubicBezTo>
                      <a:cubicBezTo>
                        <a:pt x="14" y="12"/>
                        <a:pt x="19" y="20"/>
                        <a:pt x="27" y="21"/>
                      </a:cubicBezTo>
                      <a:cubicBezTo>
                        <a:pt x="27" y="23"/>
                        <a:pt x="29" y="23"/>
                        <a:pt x="30" y="23"/>
                      </a:cubicBezTo>
                      <a:cubicBezTo>
                        <a:pt x="32" y="23"/>
                        <a:pt x="33" y="21"/>
                        <a:pt x="33" y="20"/>
                      </a:cubicBezTo>
                      <a:cubicBezTo>
                        <a:pt x="33" y="17"/>
                        <a:pt x="31" y="16"/>
                        <a:pt x="31" y="13"/>
                      </a:cubicBezTo>
                      <a:cubicBezTo>
                        <a:pt x="31" y="11"/>
                        <a:pt x="33" y="8"/>
                        <a:pt x="33" y="8"/>
                      </a:cubicBezTo>
                      <a:cubicBezTo>
                        <a:pt x="35" y="3"/>
                        <a:pt x="35" y="3"/>
                        <a:pt x="35" y="3"/>
                      </a:cubicBezTo>
                      <a:cubicBezTo>
                        <a:pt x="28" y="2"/>
                        <a:pt x="25" y="6"/>
                        <a:pt x="20" y="6"/>
                      </a:cubicBezTo>
                      <a:cubicBezTo>
                        <a:pt x="14" y="6"/>
                        <a:pt x="10" y="0"/>
                        <a:pt x="0" y="5"/>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7" name="Freeform 32">
                  <a:extLst>
                    <a:ext uri="{FF2B5EF4-FFF2-40B4-BE49-F238E27FC236}">
                      <a16:creationId xmlns:a16="http://schemas.microsoft.com/office/drawing/2014/main" id="{63F9DB1F-2A24-4245-80C9-F079CCA8ED4B}"/>
                    </a:ext>
                  </a:extLst>
                </p:cNvPr>
                <p:cNvSpPr>
                  <a:spLocks/>
                </p:cNvSpPr>
                <p:nvPr/>
              </p:nvSpPr>
              <p:spPr bwMode="auto">
                <a:xfrm>
                  <a:off x="4527550" y="2111375"/>
                  <a:ext cx="15875" cy="30163"/>
                </a:xfrm>
                <a:custGeom>
                  <a:avLst/>
                  <a:gdLst/>
                  <a:ahLst/>
                  <a:cxnLst>
                    <a:cxn ang="0">
                      <a:pos x="3" y="5"/>
                    </a:cxn>
                    <a:cxn ang="0">
                      <a:pos x="10" y="0"/>
                    </a:cxn>
                    <a:cxn ang="0">
                      <a:pos x="12" y="5"/>
                    </a:cxn>
                    <a:cxn ang="0">
                      <a:pos x="8" y="23"/>
                    </a:cxn>
                    <a:cxn ang="0">
                      <a:pos x="0" y="6"/>
                    </a:cxn>
                    <a:cxn ang="0">
                      <a:pos x="3" y="5"/>
                    </a:cxn>
                  </a:cxnLst>
                  <a:rect l="0" t="0" r="r" b="b"/>
                  <a:pathLst>
                    <a:path w="12" h="23">
                      <a:moveTo>
                        <a:pt x="3" y="5"/>
                      </a:moveTo>
                      <a:cubicBezTo>
                        <a:pt x="6" y="5"/>
                        <a:pt x="8" y="1"/>
                        <a:pt x="10" y="0"/>
                      </a:cubicBezTo>
                      <a:cubicBezTo>
                        <a:pt x="10" y="3"/>
                        <a:pt x="11" y="5"/>
                        <a:pt x="12" y="5"/>
                      </a:cubicBezTo>
                      <a:cubicBezTo>
                        <a:pt x="11" y="11"/>
                        <a:pt x="10" y="20"/>
                        <a:pt x="8" y="23"/>
                      </a:cubicBezTo>
                      <a:cubicBezTo>
                        <a:pt x="4" y="22"/>
                        <a:pt x="2" y="9"/>
                        <a:pt x="0" y="6"/>
                      </a:cubicBezTo>
                      <a:cubicBezTo>
                        <a:pt x="1" y="6"/>
                        <a:pt x="2" y="5"/>
                        <a:pt x="3" y="5"/>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8" name="Freeform 33">
                  <a:extLst>
                    <a:ext uri="{FF2B5EF4-FFF2-40B4-BE49-F238E27FC236}">
                      <a16:creationId xmlns:a16="http://schemas.microsoft.com/office/drawing/2014/main" id="{A761CC9C-947A-4F4C-83E2-9804B7BEB7E5}"/>
                    </a:ext>
                  </a:extLst>
                </p:cNvPr>
                <p:cNvSpPr>
                  <a:spLocks/>
                </p:cNvSpPr>
                <p:nvPr/>
              </p:nvSpPr>
              <p:spPr bwMode="auto">
                <a:xfrm>
                  <a:off x="4524375" y="2144713"/>
                  <a:ext cx="25400" cy="44450"/>
                </a:xfrm>
                <a:custGeom>
                  <a:avLst/>
                  <a:gdLst/>
                  <a:ahLst/>
                  <a:cxnLst>
                    <a:cxn ang="0">
                      <a:pos x="5" y="15"/>
                    </a:cxn>
                    <a:cxn ang="0">
                      <a:pos x="0" y="6"/>
                    </a:cxn>
                    <a:cxn ang="0">
                      <a:pos x="9" y="0"/>
                    </a:cxn>
                    <a:cxn ang="0">
                      <a:pos x="15" y="3"/>
                    </a:cxn>
                    <a:cxn ang="0">
                      <a:pos x="18" y="21"/>
                    </a:cxn>
                    <a:cxn ang="0">
                      <a:pos x="6" y="33"/>
                    </a:cxn>
                    <a:cxn ang="0">
                      <a:pos x="2" y="24"/>
                    </a:cxn>
                    <a:cxn ang="0">
                      <a:pos x="5" y="15"/>
                    </a:cxn>
                  </a:cxnLst>
                  <a:rect l="0" t="0" r="r" b="b"/>
                  <a:pathLst>
                    <a:path w="19" h="33">
                      <a:moveTo>
                        <a:pt x="5" y="15"/>
                      </a:moveTo>
                      <a:cubicBezTo>
                        <a:pt x="5" y="12"/>
                        <a:pt x="1" y="9"/>
                        <a:pt x="0" y="6"/>
                      </a:cubicBezTo>
                      <a:cubicBezTo>
                        <a:pt x="5" y="4"/>
                        <a:pt x="5" y="0"/>
                        <a:pt x="9" y="0"/>
                      </a:cubicBezTo>
                      <a:cubicBezTo>
                        <a:pt x="13" y="0"/>
                        <a:pt x="14" y="3"/>
                        <a:pt x="15" y="3"/>
                      </a:cubicBezTo>
                      <a:cubicBezTo>
                        <a:pt x="19" y="10"/>
                        <a:pt x="18" y="14"/>
                        <a:pt x="18" y="21"/>
                      </a:cubicBezTo>
                      <a:cubicBezTo>
                        <a:pt x="18" y="27"/>
                        <a:pt x="10" y="33"/>
                        <a:pt x="6" y="33"/>
                      </a:cubicBezTo>
                      <a:cubicBezTo>
                        <a:pt x="2" y="33"/>
                        <a:pt x="2" y="27"/>
                        <a:pt x="2" y="24"/>
                      </a:cubicBezTo>
                      <a:cubicBezTo>
                        <a:pt x="2" y="20"/>
                        <a:pt x="5" y="18"/>
                        <a:pt x="5" y="15"/>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9" name="Freeform 34">
                  <a:extLst>
                    <a:ext uri="{FF2B5EF4-FFF2-40B4-BE49-F238E27FC236}">
                      <a16:creationId xmlns:a16="http://schemas.microsoft.com/office/drawing/2014/main" id="{E209BFEF-6F18-47CA-A572-C09E105D1F24}"/>
                    </a:ext>
                  </a:extLst>
                </p:cNvPr>
                <p:cNvSpPr>
                  <a:spLocks/>
                </p:cNvSpPr>
                <p:nvPr/>
              </p:nvSpPr>
              <p:spPr bwMode="auto">
                <a:xfrm>
                  <a:off x="4429125" y="2171700"/>
                  <a:ext cx="12700" cy="9525"/>
                </a:xfrm>
                <a:custGeom>
                  <a:avLst/>
                  <a:gdLst/>
                  <a:ahLst/>
                  <a:cxnLst>
                    <a:cxn ang="0">
                      <a:pos x="9" y="5"/>
                    </a:cxn>
                    <a:cxn ang="0">
                      <a:pos x="6" y="7"/>
                    </a:cxn>
                    <a:cxn ang="0">
                      <a:pos x="0" y="3"/>
                    </a:cxn>
                    <a:cxn ang="0">
                      <a:pos x="7" y="0"/>
                    </a:cxn>
                    <a:cxn ang="0">
                      <a:pos x="9" y="5"/>
                    </a:cxn>
                  </a:cxnLst>
                  <a:rect l="0" t="0" r="r" b="b"/>
                  <a:pathLst>
                    <a:path w="9" h="7">
                      <a:moveTo>
                        <a:pt x="9" y="5"/>
                      </a:moveTo>
                      <a:cubicBezTo>
                        <a:pt x="9" y="6"/>
                        <a:pt x="7" y="7"/>
                        <a:pt x="6" y="7"/>
                      </a:cubicBezTo>
                      <a:cubicBezTo>
                        <a:pt x="4" y="7"/>
                        <a:pt x="1" y="3"/>
                        <a:pt x="0" y="3"/>
                      </a:cubicBezTo>
                      <a:cubicBezTo>
                        <a:pt x="3" y="2"/>
                        <a:pt x="5" y="0"/>
                        <a:pt x="7" y="0"/>
                      </a:cubicBezTo>
                      <a:cubicBezTo>
                        <a:pt x="7" y="1"/>
                        <a:pt x="9" y="3"/>
                        <a:pt x="9" y="5"/>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0" name="Freeform 35">
                  <a:extLst>
                    <a:ext uri="{FF2B5EF4-FFF2-40B4-BE49-F238E27FC236}">
                      <a16:creationId xmlns:a16="http://schemas.microsoft.com/office/drawing/2014/main" id="{BA2FD5FF-B1B1-4BE5-BEC4-01B5C519A59E}"/>
                    </a:ext>
                  </a:extLst>
                </p:cNvPr>
                <p:cNvSpPr>
                  <a:spLocks/>
                </p:cNvSpPr>
                <p:nvPr/>
              </p:nvSpPr>
              <p:spPr bwMode="auto">
                <a:xfrm>
                  <a:off x="4551363" y="1833563"/>
                  <a:ext cx="15875" cy="19050"/>
                </a:xfrm>
                <a:custGeom>
                  <a:avLst/>
                  <a:gdLst/>
                  <a:ahLst/>
                  <a:cxnLst>
                    <a:cxn ang="0">
                      <a:pos x="11" y="10"/>
                    </a:cxn>
                    <a:cxn ang="0">
                      <a:pos x="0" y="5"/>
                    </a:cxn>
                    <a:cxn ang="0">
                      <a:pos x="0" y="0"/>
                    </a:cxn>
                    <a:cxn ang="0">
                      <a:pos x="9" y="0"/>
                    </a:cxn>
                    <a:cxn ang="0">
                      <a:pos x="12" y="9"/>
                    </a:cxn>
                    <a:cxn ang="0">
                      <a:pos x="11" y="14"/>
                    </a:cxn>
                    <a:cxn ang="0">
                      <a:pos x="11" y="10"/>
                    </a:cxn>
                  </a:cxnLst>
                  <a:rect l="0" t="0" r="r" b="b"/>
                  <a:pathLst>
                    <a:path w="12" h="14">
                      <a:moveTo>
                        <a:pt x="11" y="10"/>
                      </a:moveTo>
                      <a:cubicBezTo>
                        <a:pt x="5" y="10"/>
                        <a:pt x="0" y="9"/>
                        <a:pt x="0" y="5"/>
                      </a:cubicBezTo>
                      <a:cubicBezTo>
                        <a:pt x="0" y="3"/>
                        <a:pt x="0" y="2"/>
                        <a:pt x="0" y="0"/>
                      </a:cubicBezTo>
                      <a:cubicBezTo>
                        <a:pt x="9" y="0"/>
                        <a:pt x="9" y="0"/>
                        <a:pt x="9" y="0"/>
                      </a:cubicBezTo>
                      <a:cubicBezTo>
                        <a:pt x="9" y="6"/>
                        <a:pt x="12" y="5"/>
                        <a:pt x="12" y="9"/>
                      </a:cubicBezTo>
                      <a:cubicBezTo>
                        <a:pt x="12" y="13"/>
                        <a:pt x="11" y="12"/>
                        <a:pt x="11" y="14"/>
                      </a:cubicBezTo>
                      <a:cubicBezTo>
                        <a:pt x="11" y="13"/>
                        <a:pt x="11" y="12"/>
                        <a:pt x="11" y="10"/>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1" name="Freeform 37">
                  <a:extLst>
                    <a:ext uri="{FF2B5EF4-FFF2-40B4-BE49-F238E27FC236}">
                      <a16:creationId xmlns:a16="http://schemas.microsoft.com/office/drawing/2014/main" id="{01C16A5F-02B1-41C4-8197-468EF84049CB}"/>
                    </a:ext>
                  </a:extLst>
                </p:cNvPr>
                <p:cNvSpPr>
                  <a:spLocks/>
                </p:cNvSpPr>
                <p:nvPr/>
              </p:nvSpPr>
              <p:spPr bwMode="auto">
                <a:xfrm>
                  <a:off x="4684713" y="1773238"/>
                  <a:ext cx="15875" cy="23813"/>
                </a:xfrm>
                <a:custGeom>
                  <a:avLst/>
                  <a:gdLst/>
                  <a:ahLst/>
                  <a:cxnLst>
                    <a:cxn ang="0">
                      <a:pos x="8" y="6"/>
                    </a:cxn>
                    <a:cxn ang="0">
                      <a:pos x="1" y="17"/>
                    </a:cxn>
                    <a:cxn ang="0">
                      <a:pos x="1" y="11"/>
                    </a:cxn>
                    <a:cxn ang="0">
                      <a:pos x="11" y="0"/>
                    </a:cxn>
                    <a:cxn ang="0">
                      <a:pos x="8" y="6"/>
                    </a:cxn>
                  </a:cxnLst>
                  <a:rect l="0" t="0" r="r" b="b"/>
                  <a:pathLst>
                    <a:path w="11" h="17">
                      <a:moveTo>
                        <a:pt x="8" y="6"/>
                      </a:moveTo>
                      <a:cubicBezTo>
                        <a:pt x="8" y="11"/>
                        <a:pt x="4" y="13"/>
                        <a:pt x="1" y="17"/>
                      </a:cubicBezTo>
                      <a:cubicBezTo>
                        <a:pt x="0" y="15"/>
                        <a:pt x="1" y="14"/>
                        <a:pt x="1" y="11"/>
                      </a:cubicBezTo>
                      <a:cubicBezTo>
                        <a:pt x="1" y="9"/>
                        <a:pt x="3" y="1"/>
                        <a:pt x="11" y="0"/>
                      </a:cubicBezTo>
                      <a:cubicBezTo>
                        <a:pt x="10" y="2"/>
                        <a:pt x="8" y="4"/>
                        <a:pt x="8" y="6"/>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2" name="Freeform 38">
                  <a:extLst>
                    <a:ext uri="{FF2B5EF4-FFF2-40B4-BE49-F238E27FC236}">
                      <a16:creationId xmlns:a16="http://schemas.microsoft.com/office/drawing/2014/main" id="{A794EFD7-83DF-4695-A0E6-EE5AE24408F3}"/>
                    </a:ext>
                  </a:extLst>
                </p:cNvPr>
                <p:cNvSpPr>
                  <a:spLocks/>
                </p:cNvSpPr>
                <p:nvPr/>
              </p:nvSpPr>
              <p:spPr bwMode="auto">
                <a:xfrm>
                  <a:off x="4746625" y="1744663"/>
                  <a:ext cx="20638" cy="26988"/>
                </a:xfrm>
                <a:custGeom>
                  <a:avLst/>
                  <a:gdLst/>
                  <a:ahLst/>
                  <a:cxnLst>
                    <a:cxn ang="0">
                      <a:pos x="12" y="10"/>
                    </a:cxn>
                    <a:cxn ang="0">
                      <a:pos x="12" y="16"/>
                    </a:cxn>
                    <a:cxn ang="0">
                      <a:pos x="5" y="20"/>
                    </a:cxn>
                    <a:cxn ang="0">
                      <a:pos x="0" y="13"/>
                    </a:cxn>
                    <a:cxn ang="0">
                      <a:pos x="10" y="10"/>
                    </a:cxn>
                    <a:cxn ang="0">
                      <a:pos x="7" y="5"/>
                    </a:cxn>
                    <a:cxn ang="0">
                      <a:pos x="11" y="0"/>
                    </a:cxn>
                    <a:cxn ang="0">
                      <a:pos x="16" y="5"/>
                    </a:cxn>
                    <a:cxn ang="0">
                      <a:pos x="12" y="10"/>
                    </a:cxn>
                  </a:cxnLst>
                  <a:rect l="0" t="0" r="r" b="b"/>
                  <a:pathLst>
                    <a:path w="16" h="20">
                      <a:moveTo>
                        <a:pt x="12" y="10"/>
                      </a:moveTo>
                      <a:cubicBezTo>
                        <a:pt x="12" y="12"/>
                        <a:pt x="12" y="14"/>
                        <a:pt x="12" y="16"/>
                      </a:cubicBezTo>
                      <a:cubicBezTo>
                        <a:pt x="12" y="17"/>
                        <a:pt x="6" y="20"/>
                        <a:pt x="5" y="20"/>
                      </a:cubicBezTo>
                      <a:cubicBezTo>
                        <a:pt x="1" y="20"/>
                        <a:pt x="0" y="16"/>
                        <a:pt x="0" y="13"/>
                      </a:cubicBezTo>
                      <a:cubicBezTo>
                        <a:pt x="4" y="13"/>
                        <a:pt x="6" y="10"/>
                        <a:pt x="10" y="10"/>
                      </a:cubicBezTo>
                      <a:cubicBezTo>
                        <a:pt x="9" y="8"/>
                        <a:pt x="7" y="7"/>
                        <a:pt x="7" y="5"/>
                      </a:cubicBezTo>
                      <a:cubicBezTo>
                        <a:pt x="7" y="2"/>
                        <a:pt x="11" y="0"/>
                        <a:pt x="11" y="0"/>
                      </a:cubicBezTo>
                      <a:cubicBezTo>
                        <a:pt x="13" y="3"/>
                        <a:pt x="14" y="4"/>
                        <a:pt x="16" y="5"/>
                      </a:cubicBezTo>
                      <a:cubicBezTo>
                        <a:pt x="15" y="7"/>
                        <a:pt x="13" y="10"/>
                        <a:pt x="12" y="10"/>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grpSp>
        <p:grpSp>
          <p:nvGrpSpPr>
            <p:cNvPr id="28" name="Group 363">
              <a:extLst>
                <a:ext uri="{FF2B5EF4-FFF2-40B4-BE49-F238E27FC236}">
                  <a16:creationId xmlns:a16="http://schemas.microsoft.com/office/drawing/2014/main" id="{84D095CD-AE95-478E-A678-87AC202499F9}"/>
                </a:ext>
              </a:extLst>
            </p:cNvPr>
            <p:cNvGrpSpPr/>
            <p:nvPr/>
          </p:nvGrpSpPr>
          <p:grpSpPr>
            <a:xfrm>
              <a:off x="5105582" y="3000650"/>
              <a:ext cx="941496" cy="822457"/>
              <a:chOff x="6275388" y="2879725"/>
              <a:chExt cx="966788" cy="844551"/>
            </a:xfrm>
            <a:grpFill/>
          </p:grpSpPr>
          <p:sp>
            <p:nvSpPr>
              <p:cNvPr id="99" name="Freeform 9">
                <a:extLst>
                  <a:ext uri="{FF2B5EF4-FFF2-40B4-BE49-F238E27FC236}">
                    <a16:creationId xmlns:a16="http://schemas.microsoft.com/office/drawing/2014/main" id="{3CFC361D-1B63-43C2-B8B8-3821FC02F99E}"/>
                  </a:ext>
                </a:extLst>
              </p:cNvPr>
              <p:cNvSpPr>
                <a:spLocks/>
              </p:cNvSpPr>
              <p:nvPr/>
            </p:nvSpPr>
            <p:spPr bwMode="auto">
              <a:xfrm>
                <a:off x="6567488" y="2879725"/>
                <a:ext cx="339725" cy="176213"/>
              </a:xfrm>
              <a:custGeom>
                <a:avLst/>
                <a:gdLst/>
                <a:ahLst/>
                <a:cxnLst>
                  <a:cxn ang="0">
                    <a:pos x="128" y="28"/>
                  </a:cxn>
                  <a:cxn ang="0">
                    <a:pos x="160" y="39"/>
                  </a:cxn>
                  <a:cxn ang="0">
                    <a:pos x="173" y="45"/>
                  </a:cxn>
                  <a:cxn ang="0">
                    <a:pos x="179" y="49"/>
                  </a:cxn>
                  <a:cxn ang="0">
                    <a:pos x="203" y="71"/>
                  </a:cxn>
                  <a:cxn ang="0">
                    <a:pos x="217" y="78"/>
                  </a:cxn>
                  <a:cxn ang="0">
                    <a:pos x="208" y="85"/>
                  </a:cxn>
                  <a:cxn ang="0">
                    <a:pos x="217" y="96"/>
                  </a:cxn>
                  <a:cxn ang="0">
                    <a:pos x="224" y="108"/>
                  </a:cxn>
                  <a:cxn ang="0">
                    <a:pos x="233" y="113"/>
                  </a:cxn>
                  <a:cxn ang="0">
                    <a:pos x="237" y="118"/>
                  </a:cxn>
                  <a:cxn ang="0">
                    <a:pos x="242" y="119"/>
                  </a:cxn>
                  <a:cxn ang="0">
                    <a:pos x="247" y="124"/>
                  </a:cxn>
                  <a:cxn ang="0">
                    <a:pos x="255" y="126"/>
                  </a:cxn>
                  <a:cxn ang="0">
                    <a:pos x="250" y="133"/>
                  </a:cxn>
                  <a:cxn ang="0">
                    <a:pos x="247" y="133"/>
                  </a:cxn>
                  <a:cxn ang="0">
                    <a:pos x="239" y="127"/>
                  </a:cxn>
                  <a:cxn ang="0">
                    <a:pos x="227" y="127"/>
                  </a:cxn>
                  <a:cxn ang="0">
                    <a:pos x="210" y="116"/>
                  </a:cxn>
                  <a:cxn ang="0">
                    <a:pos x="206" y="113"/>
                  </a:cxn>
                  <a:cxn ang="0">
                    <a:pos x="175" y="92"/>
                  </a:cxn>
                  <a:cxn ang="0">
                    <a:pos x="158" y="103"/>
                  </a:cxn>
                  <a:cxn ang="0">
                    <a:pos x="156" y="113"/>
                  </a:cxn>
                  <a:cxn ang="0">
                    <a:pos x="139" y="113"/>
                  </a:cxn>
                  <a:cxn ang="0">
                    <a:pos x="113" y="100"/>
                  </a:cxn>
                  <a:cxn ang="0">
                    <a:pos x="107" y="102"/>
                  </a:cxn>
                  <a:cxn ang="0">
                    <a:pos x="98" y="102"/>
                  </a:cxn>
                  <a:cxn ang="0">
                    <a:pos x="90" y="99"/>
                  </a:cxn>
                  <a:cxn ang="0">
                    <a:pos x="101" y="90"/>
                  </a:cxn>
                  <a:cxn ang="0">
                    <a:pos x="96" y="71"/>
                  </a:cxn>
                  <a:cxn ang="0">
                    <a:pos x="77" y="59"/>
                  </a:cxn>
                  <a:cxn ang="0">
                    <a:pos x="53" y="54"/>
                  </a:cxn>
                  <a:cxn ang="0">
                    <a:pos x="37" y="45"/>
                  </a:cxn>
                  <a:cxn ang="0">
                    <a:pos x="37" y="41"/>
                  </a:cxn>
                  <a:cxn ang="0">
                    <a:pos x="30" y="49"/>
                  </a:cxn>
                  <a:cxn ang="0">
                    <a:pos x="26" y="48"/>
                  </a:cxn>
                  <a:cxn ang="0">
                    <a:pos x="24" y="38"/>
                  </a:cxn>
                  <a:cxn ang="0">
                    <a:pos x="16" y="33"/>
                  </a:cxn>
                  <a:cxn ang="0">
                    <a:pos x="38" y="25"/>
                  </a:cxn>
                  <a:cxn ang="0">
                    <a:pos x="35" y="25"/>
                  </a:cxn>
                  <a:cxn ang="0">
                    <a:pos x="23" y="27"/>
                  </a:cxn>
                  <a:cxn ang="0">
                    <a:pos x="16" y="26"/>
                  </a:cxn>
                  <a:cxn ang="0">
                    <a:pos x="14" y="22"/>
                  </a:cxn>
                  <a:cxn ang="0">
                    <a:pos x="0" y="12"/>
                  </a:cxn>
                  <a:cxn ang="0">
                    <a:pos x="6" y="8"/>
                  </a:cxn>
                  <a:cxn ang="0">
                    <a:pos x="23" y="0"/>
                  </a:cxn>
                  <a:cxn ang="0">
                    <a:pos x="44" y="9"/>
                  </a:cxn>
                  <a:cxn ang="0">
                    <a:pos x="44" y="25"/>
                  </a:cxn>
                  <a:cxn ang="0">
                    <a:pos x="50" y="29"/>
                  </a:cxn>
                  <a:cxn ang="0">
                    <a:pos x="59" y="38"/>
                  </a:cxn>
                  <a:cxn ang="0">
                    <a:pos x="67" y="30"/>
                  </a:cxn>
                  <a:cxn ang="0">
                    <a:pos x="78" y="25"/>
                  </a:cxn>
                  <a:cxn ang="0">
                    <a:pos x="92" y="14"/>
                  </a:cxn>
                  <a:cxn ang="0">
                    <a:pos x="98" y="17"/>
                  </a:cxn>
                  <a:cxn ang="0">
                    <a:pos x="109" y="25"/>
                  </a:cxn>
                  <a:cxn ang="0">
                    <a:pos x="121" y="25"/>
                  </a:cxn>
                  <a:cxn ang="0">
                    <a:pos x="130" y="29"/>
                  </a:cxn>
                  <a:cxn ang="0">
                    <a:pos x="130" y="30"/>
                  </a:cxn>
                  <a:cxn ang="0">
                    <a:pos x="128" y="28"/>
                  </a:cxn>
                </a:cxnLst>
                <a:rect l="0" t="0" r="r" b="b"/>
                <a:pathLst>
                  <a:path w="255" h="133">
                    <a:moveTo>
                      <a:pt x="128" y="28"/>
                    </a:moveTo>
                    <a:cubicBezTo>
                      <a:pt x="133" y="33"/>
                      <a:pt x="149" y="39"/>
                      <a:pt x="160" y="39"/>
                    </a:cubicBezTo>
                    <a:cubicBezTo>
                      <a:pt x="165" y="39"/>
                      <a:pt x="168" y="45"/>
                      <a:pt x="173" y="45"/>
                    </a:cubicBezTo>
                    <a:cubicBezTo>
                      <a:pt x="173" y="48"/>
                      <a:pt x="176" y="49"/>
                      <a:pt x="179" y="49"/>
                    </a:cubicBezTo>
                    <a:cubicBezTo>
                      <a:pt x="193" y="54"/>
                      <a:pt x="192" y="66"/>
                      <a:pt x="203" y="71"/>
                    </a:cubicBezTo>
                    <a:cubicBezTo>
                      <a:pt x="207" y="73"/>
                      <a:pt x="217" y="68"/>
                      <a:pt x="217" y="78"/>
                    </a:cubicBezTo>
                    <a:cubicBezTo>
                      <a:pt x="217" y="83"/>
                      <a:pt x="208" y="81"/>
                      <a:pt x="208" y="85"/>
                    </a:cubicBezTo>
                    <a:cubicBezTo>
                      <a:pt x="208" y="87"/>
                      <a:pt x="216" y="95"/>
                      <a:pt x="217" y="96"/>
                    </a:cubicBezTo>
                    <a:cubicBezTo>
                      <a:pt x="221" y="100"/>
                      <a:pt x="220" y="103"/>
                      <a:pt x="224" y="108"/>
                    </a:cubicBezTo>
                    <a:cubicBezTo>
                      <a:pt x="225" y="111"/>
                      <a:pt x="230" y="113"/>
                      <a:pt x="233" y="113"/>
                    </a:cubicBezTo>
                    <a:cubicBezTo>
                      <a:pt x="235" y="113"/>
                      <a:pt x="236" y="116"/>
                      <a:pt x="237" y="118"/>
                    </a:cubicBezTo>
                    <a:cubicBezTo>
                      <a:pt x="238" y="120"/>
                      <a:pt x="240" y="118"/>
                      <a:pt x="242" y="119"/>
                    </a:cubicBezTo>
                    <a:cubicBezTo>
                      <a:pt x="245" y="119"/>
                      <a:pt x="246" y="122"/>
                      <a:pt x="247" y="124"/>
                    </a:cubicBezTo>
                    <a:cubicBezTo>
                      <a:pt x="247" y="126"/>
                      <a:pt x="254" y="125"/>
                      <a:pt x="255" y="126"/>
                    </a:cubicBezTo>
                    <a:cubicBezTo>
                      <a:pt x="253" y="127"/>
                      <a:pt x="250" y="130"/>
                      <a:pt x="250" y="133"/>
                    </a:cubicBezTo>
                    <a:cubicBezTo>
                      <a:pt x="249" y="133"/>
                      <a:pt x="248" y="133"/>
                      <a:pt x="247" y="133"/>
                    </a:cubicBezTo>
                    <a:cubicBezTo>
                      <a:pt x="246" y="133"/>
                      <a:pt x="240" y="128"/>
                      <a:pt x="239" y="127"/>
                    </a:cubicBezTo>
                    <a:cubicBezTo>
                      <a:pt x="227" y="127"/>
                      <a:pt x="227" y="127"/>
                      <a:pt x="227" y="127"/>
                    </a:cubicBezTo>
                    <a:cubicBezTo>
                      <a:pt x="221" y="126"/>
                      <a:pt x="210" y="121"/>
                      <a:pt x="210" y="116"/>
                    </a:cubicBezTo>
                    <a:cubicBezTo>
                      <a:pt x="210" y="115"/>
                      <a:pt x="207" y="114"/>
                      <a:pt x="206" y="113"/>
                    </a:cubicBezTo>
                    <a:cubicBezTo>
                      <a:pt x="197" y="104"/>
                      <a:pt x="189" y="92"/>
                      <a:pt x="175" y="92"/>
                    </a:cubicBezTo>
                    <a:cubicBezTo>
                      <a:pt x="164" y="92"/>
                      <a:pt x="165" y="100"/>
                      <a:pt x="158" y="103"/>
                    </a:cubicBezTo>
                    <a:cubicBezTo>
                      <a:pt x="160" y="108"/>
                      <a:pt x="156" y="110"/>
                      <a:pt x="156" y="113"/>
                    </a:cubicBezTo>
                    <a:cubicBezTo>
                      <a:pt x="146" y="113"/>
                      <a:pt x="144" y="113"/>
                      <a:pt x="139" y="113"/>
                    </a:cubicBezTo>
                    <a:cubicBezTo>
                      <a:pt x="128" y="113"/>
                      <a:pt x="125" y="100"/>
                      <a:pt x="113" y="100"/>
                    </a:cubicBezTo>
                    <a:cubicBezTo>
                      <a:pt x="112" y="100"/>
                      <a:pt x="107" y="100"/>
                      <a:pt x="107" y="102"/>
                    </a:cubicBezTo>
                    <a:cubicBezTo>
                      <a:pt x="98" y="102"/>
                      <a:pt x="98" y="102"/>
                      <a:pt x="98" y="102"/>
                    </a:cubicBezTo>
                    <a:cubicBezTo>
                      <a:pt x="94" y="102"/>
                      <a:pt x="90" y="102"/>
                      <a:pt x="90" y="99"/>
                    </a:cubicBezTo>
                    <a:cubicBezTo>
                      <a:pt x="90" y="93"/>
                      <a:pt x="99" y="91"/>
                      <a:pt x="101" y="90"/>
                    </a:cubicBezTo>
                    <a:cubicBezTo>
                      <a:pt x="95" y="84"/>
                      <a:pt x="98" y="78"/>
                      <a:pt x="96" y="71"/>
                    </a:cubicBezTo>
                    <a:cubicBezTo>
                      <a:pt x="94" y="66"/>
                      <a:pt x="82" y="61"/>
                      <a:pt x="77" y="59"/>
                    </a:cubicBezTo>
                    <a:cubicBezTo>
                      <a:pt x="72" y="56"/>
                      <a:pt x="60" y="54"/>
                      <a:pt x="53" y="54"/>
                    </a:cubicBezTo>
                    <a:cubicBezTo>
                      <a:pt x="47" y="54"/>
                      <a:pt x="44" y="43"/>
                      <a:pt x="37" y="45"/>
                    </a:cubicBezTo>
                    <a:cubicBezTo>
                      <a:pt x="37" y="41"/>
                      <a:pt x="37" y="41"/>
                      <a:pt x="37" y="41"/>
                    </a:cubicBezTo>
                    <a:cubicBezTo>
                      <a:pt x="36" y="44"/>
                      <a:pt x="34" y="49"/>
                      <a:pt x="30" y="49"/>
                    </a:cubicBezTo>
                    <a:cubicBezTo>
                      <a:pt x="29" y="49"/>
                      <a:pt x="26" y="49"/>
                      <a:pt x="26" y="48"/>
                    </a:cubicBezTo>
                    <a:cubicBezTo>
                      <a:pt x="24" y="43"/>
                      <a:pt x="26" y="41"/>
                      <a:pt x="24" y="38"/>
                    </a:cubicBezTo>
                    <a:cubicBezTo>
                      <a:pt x="22" y="34"/>
                      <a:pt x="17" y="36"/>
                      <a:pt x="16" y="33"/>
                    </a:cubicBezTo>
                    <a:cubicBezTo>
                      <a:pt x="22" y="29"/>
                      <a:pt x="35" y="30"/>
                      <a:pt x="38" y="25"/>
                    </a:cubicBezTo>
                    <a:cubicBezTo>
                      <a:pt x="35" y="25"/>
                      <a:pt x="35" y="25"/>
                      <a:pt x="35" y="25"/>
                    </a:cubicBezTo>
                    <a:cubicBezTo>
                      <a:pt x="30" y="26"/>
                      <a:pt x="27" y="27"/>
                      <a:pt x="23" y="27"/>
                    </a:cubicBezTo>
                    <a:cubicBezTo>
                      <a:pt x="20" y="27"/>
                      <a:pt x="19" y="26"/>
                      <a:pt x="16" y="26"/>
                    </a:cubicBezTo>
                    <a:cubicBezTo>
                      <a:pt x="15" y="25"/>
                      <a:pt x="14" y="23"/>
                      <a:pt x="14" y="22"/>
                    </a:cubicBezTo>
                    <a:cubicBezTo>
                      <a:pt x="11" y="15"/>
                      <a:pt x="0" y="18"/>
                      <a:pt x="0" y="12"/>
                    </a:cubicBezTo>
                    <a:cubicBezTo>
                      <a:pt x="0" y="9"/>
                      <a:pt x="4" y="8"/>
                      <a:pt x="6" y="8"/>
                    </a:cubicBezTo>
                    <a:cubicBezTo>
                      <a:pt x="12" y="8"/>
                      <a:pt x="15" y="0"/>
                      <a:pt x="23" y="0"/>
                    </a:cubicBezTo>
                    <a:cubicBezTo>
                      <a:pt x="30" y="0"/>
                      <a:pt x="36" y="7"/>
                      <a:pt x="44" y="9"/>
                    </a:cubicBezTo>
                    <a:cubicBezTo>
                      <a:pt x="44" y="15"/>
                      <a:pt x="44" y="22"/>
                      <a:pt x="44" y="25"/>
                    </a:cubicBezTo>
                    <a:cubicBezTo>
                      <a:pt x="44" y="27"/>
                      <a:pt x="46" y="29"/>
                      <a:pt x="50" y="29"/>
                    </a:cubicBezTo>
                    <a:cubicBezTo>
                      <a:pt x="50" y="31"/>
                      <a:pt x="56" y="38"/>
                      <a:pt x="59" y="38"/>
                    </a:cubicBezTo>
                    <a:cubicBezTo>
                      <a:pt x="62" y="38"/>
                      <a:pt x="66" y="31"/>
                      <a:pt x="67" y="30"/>
                    </a:cubicBezTo>
                    <a:cubicBezTo>
                      <a:pt x="71" y="27"/>
                      <a:pt x="71" y="26"/>
                      <a:pt x="78" y="25"/>
                    </a:cubicBezTo>
                    <a:cubicBezTo>
                      <a:pt x="82" y="23"/>
                      <a:pt x="87" y="15"/>
                      <a:pt x="92" y="14"/>
                    </a:cubicBezTo>
                    <a:cubicBezTo>
                      <a:pt x="93" y="17"/>
                      <a:pt x="96" y="16"/>
                      <a:pt x="98" y="17"/>
                    </a:cubicBezTo>
                    <a:cubicBezTo>
                      <a:pt x="103" y="18"/>
                      <a:pt x="106" y="24"/>
                      <a:pt x="109" y="25"/>
                    </a:cubicBezTo>
                    <a:cubicBezTo>
                      <a:pt x="121" y="25"/>
                      <a:pt x="121" y="25"/>
                      <a:pt x="121" y="25"/>
                    </a:cubicBezTo>
                    <a:cubicBezTo>
                      <a:pt x="123" y="27"/>
                      <a:pt x="128" y="29"/>
                      <a:pt x="130" y="29"/>
                    </a:cubicBezTo>
                    <a:cubicBezTo>
                      <a:pt x="130" y="30"/>
                      <a:pt x="130" y="30"/>
                      <a:pt x="130" y="30"/>
                    </a:cubicBezTo>
                    <a:lnTo>
                      <a:pt x="128" y="28"/>
                    </a:ln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01" name="Group 361">
                <a:extLst>
                  <a:ext uri="{FF2B5EF4-FFF2-40B4-BE49-F238E27FC236}">
                    <a16:creationId xmlns:a16="http://schemas.microsoft.com/office/drawing/2014/main" id="{ABAD1842-0FE1-4669-9926-1BB9FE393BF5}"/>
                  </a:ext>
                </a:extLst>
              </p:cNvPr>
              <p:cNvGrpSpPr/>
              <p:nvPr/>
            </p:nvGrpSpPr>
            <p:grpSpPr>
              <a:xfrm>
                <a:off x="6275388" y="2917825"/>
                <a:ext cx="966788" cy="806451"/>
                <a:chOff x="6275388" y="2917825"/>
                <a:chExt cx="966788" cy="806451"/>
              </a:xfrm>
              <a:grpFill/>
            </p:grpSpPr>
            <p:sp>
              <p:nvSpPr>
                <p:cNvPr id="102" name="Freeform 7">
                  <a:extLst>
                    <a:ext uri="{FF2B5EF4-FFF2-40B4-BE49-F238E27FC236}">
                      <a16:creationId xmlns:a16="http://schemas.microsoft.com/office/drawing/2014/main" id="{DC664E94-7F3B-4E72-9DFB-8B4EB9B8950E}"/>
                    </a:ext>
                  </a:extLst>
                </p:cNvPr>
                <p:cNvSpPr>
                  <a:spLocks/>
                </p:cNvSpPr>
                <p:nvPr/>
              </p:nvSpPr>
              <p:spPr bwMode="auto">
                <a:xfrm>
                  <a:off x="6623050" y="2968625"/>
                  <a:ext cx="11113" cy="25400"/>
                </a:xfrm>
                <a:custGeom>
                  <a:avLst/>
                  <a:gdLst/>
                  <a:ahLst/>
                  <a:cxnLst>
                    <a:cxn ang="0">
                      <a:pos x="7" y="0"/>
                    </a:cxn>
                    <a:cxn ang="0">
                      <a:pos x="8" y="5"/>
                    </a:cxn>
                    <a:cxn ang="0">
                      <a:pos x="5" y="9"/>
                    </a:cxn>
                    <a:cxn ang="0">
                      <a:pos x="2" y="19"/>
                    </a:cxn>
                    <a:cxn ang="0">
                      <a:pos x="0" y="15"/>
                    </a:cxn>
                    <a:cxn ang="0">
                      <a:pos x="4" y="8"/>
                    </a:cxn>
                    <a:cxn ang="0">
                      <a:pos x="7" y="0"/>
                    </a:cxn>
                  </a:cxnLst>
                  <a:rect l="0" t="0" r="r" b="b"/>
                  <a:pathLst>
                    <a:path w="8" h="19">
                      <a:moveTo>
                        <a:pt x="7" y="0"/>
                      </a:moveTo>
                      <a:cubicBezTo>
                        <a:pt x="7" y="4"/>
                        <a:pt x="8" y="2"/>
                        <a:pt x="8" y="5"/>
                      </a:cubicBezTo>
                      <a:cubicBezTo>
                        <a:pt x="8" y="8"/>
                        <a:pt x="7" y="9"/>
                        <a:pt x="5" y="9"/>
                      </a:cubicBezTo>
                      <a:cubicBezTo>
                        <a:pt x="5" y="14"/>
                        <a:pt x="6" y="19"/>
                        <a:pt x="2" y="19"/>
                      </a:cubicBezTo>
                      <a:cubicBezTo>
                        <a:pt x="1" y="19"/>
                        <a:pt x="0" y="16"/>
                        <a:pt x="0" y="15"/>
                      </a:cubicBezTo>
                      <a:cubicBezTo>
                        <a:pt x="0" y="11"/>
                        <a:pt x="4" y="10"/>
                        <a:pt x="4" y="8"/>
                      </a:cubicBezTo>
                      <a:cubicBezTo>
                        <a:pt x="4" y="4"/>
                        <a:pt x="3" y="0"/>
                        <a:pt x="7" y="0"/>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3" name="Freeform 8">
                  <a:extLst>
                    <a:ext uri="{FF2B5EF4-FFF2-40B4-BE49-F238E27FC236}">
                      <a16:creationId xmlns:a16="http://schemas.microsoft.com/office/drawing/2014/main" id="{23FDB9B7-C847-41EC-A249-611B97DDDA10}"/>
                    </a:ext>
                  </a:extLst>
                </p:cNvPr>
                <p:cNvSpPr>
                  <a:spLocks/>
                </p:cNvSpPr>
                <p:nvPr/>
              </p:nvSpPr>
              <p:spPr bwMode="auto">
                <a:xfrm>
                  <a:off x="6867525" y="2944813"/>
                  <a:ext cx="65088" cy="38100"/>
                </a:xfrm>
                <a:custGeom>
                  <a:avLst/>
                  <a:gdLst/>
                  <a:ahLst/>
                  <a:cxnLst>
                    <a:cxn ang="0">
                      <a:pos x="13" y="27"/>
                    </a:cxn>
                    <a:cxn ang="0">
                      <a:pos x="0" y="18"/>
                    </a:cxn>
                    <a:cxn ang="0">
                      <a:pos x="13" y="18"/>
                    </a:cxn>
                    <a:cxn ang="0">
                      <a:pos x="18" y="17"/>
                    </a:cxn>
                    <a:cxn ang="0">
                      <a:pos x="35" y="13"/>
                    </a:cxn>
                    <a:cxn ang="0">
                      <a:pos x="45" y="0"/>
                    </a:cxn>
                    <a:cxn ang="0">
                      <a:pos x="49" y="7"/>
                    </a:cxn>
                    <a:cxn ang="0">
                      <a:pos x="40" y="22"/>
                    </a:cxn>
                    <a:cxn ang="0">
                      <a:pos x="19" y="29"/>
                    </a:cxn>
                    <a:cxn ang="0">
                      <a:pos x="11" y="25"/>
                    </a:cxn>
                    <a:cxn ang="0">
                      <a:pos x="13" y="27"/>
                    </a:cxn>
                  </a:cxnLst>
                  <a:rect l="0" t="0" r="r" b="b"/>
                  <a:pathLst>
                    <a:path w="49" h="29">
                      <a:moveTo>
                        <a:pt x="13" y="27"/>
                      </a:moveTo>
                      <a:cubicBezTo>
                        <a:pt x="9" y="22"/>
                        <a:pt x="1" y="24"/>
                        <a:pt x="0" y="18"/>
                      </a:cubicBezTo>
                      <a:cubicBezTo>
                        <a:pt x="13" y="18"/>
                        <a:pt x="13" y="18"/>
                        <a:pt x="13" y="18"/>
                      </a:cubicBezTo>
                      <a:cubicBezTo>
                        <a:pt x="14" y="18"/>
                        <a:pt x="18" y="17"/>
                        <a:pt x="18" y="17"/>
                      </a:cubicBezTo>
                      <a:cubicBezTo>
                        <a:pt x="25" y="14"/>
                        <a:pt x="31" y="15"/>
                        <a:pt x="35" y="13"/>
                      </a:cubicBezTo>
                      <a:cubicBezTo>
                        <a:pt x="41" y="10"/>
                        <a:pt x="39" y="0"/>
                        <a:pt x="45" y="0"/>
                      </a:cubicBezTo>
                      <a:cubicBezTo>
                        <a:pt x="48" y="0"/>
                        <a:pt x="49" y="4"/>
                        <a:pt x="49" y="7"/>
                      </a:cubicBezTo>
                      <a:cubicBezTo>
                        <a:pt x="49" y="16"/>
                        <a:pt x="40" y="14"/>
                        <a:pt x="40" y="22"/>
                      </a:cubicBezTo>
                      <a:cubicBezTo>
                        <a:pt x="32" y="24"/>
                        <a:pt x="28" y="29"/>
                        <a:pt x="19" y="29"/>
                      </a:cubicBezTo>
                      <a:cubicBezTo>
                        <a:pt x="17" y="29"/>
                        <a:pt x="11" y="26"/>
                        <a:pt x="11" y="25"/>
                      </a:cubicBezTo>
                      <a:lnTo>
                        <a:pt x="13" y="27"/>
                      </a:ln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4" name="Freeform 10">
                  <a:extLst>
                    <a:ext uri="{FF2B5EF4-FFF2-40B4-BE49-F238E27FC236}">
                      <a16:creationId xmlns:a16="http://schemas.microsoft.com/office/drawing/2014/main" id="{FFE5BB45-D615-472C-A4E3-DA799802D1BB}"/>
                    </a:ext>
                  </a:extLst>
                </p:cNvPr>
                <p:cNvSpPr>
                  <a:spLocks/>
                </p:cNvSpPr>
                <p:nvPr/>
              </p:nvSpPr>
              <p:spPr bwMode="auto">
                <a:xfrm>
                  <a:off x="6911975" y="2917825"/>
                  <a:ext cx="34925" cy="34925"/>
                </a:xfrm>
                <a:custGeom>
                  <a:avLst/>
                  <a:gdLst/>
                  <a:ahLst/>
                  <a:cxnLst>
                    <a:cxn ang="0">
                      <a:pos x="23" y="25"/>
                    </a:cxn>
                    <a:cxn ang="0">
                      <a:pos x="19" y="17"/>
                    </a:cxn>
                    <a:cxn ang="0">
                      <a:pos x="8" y="6"/>
                    </a:cxn>
                    <a:cxn ang="0">
                      <a:pos x="0" y="0"/>
                    </a:cxn>
                    <a:cxn ang="0">
                      <a:pos x="18" y="13"/>
                    </a:cxn>
                    <a:cxn ang="0">
                      <a:pos x="26" y="22"/>
                    </a:cxn>
                    <a:cxn ang="0">
                      <a:pos x="26" y="25"/>
                    </a:cxn>
                    <a:cxn ang="0">
                      <a:pos x="23" y="25"/>
                    </a:cxn>
                  </a:cxnLst>
                  <a:rect l="0" t="0" r="r" b="b"/>
                  <a:pathLst>
                    <a:path w="26" h="26">
                      <a:moveTo>
                        <a:pt x="23" y="25"/>
                      </a:moveTo>
                      <a:cubicBezTo>
                        <a:pt x="18" y="24"/>
                        <a:pt x="18" y="21"/>
                        <a:pt x="19" y="17"/>
                      </a:cubicBezTo>
                      <a:cubicBezTo>
                        <a:pt x="13" y="14"/>
                        <a:pt x="14" y="9"/>
                        <a:pt x="8" y="6"/>
                      </a:cubicBezTo>
                      <a:cubicBezTo>
                        <a:pt x="5" y="4"/>
                        <a:pt x="2" y="4"/>
                        <a:pt x="0" y="0"/>
                      </a:cubicBezTo>
                      <a:cubicBezTo>
                        <a:pt x="9" y="3"/>
                        <a:pt x="13" y="8"/>
                        <a:pt x="18" y="13"/>
                      </a:cubicBezTo>
                      <a:cubicBezTo>
                        <a:pt x="21" y="17"/>
                        <a:pt x="26" y="16"/>
                        <a:pt x="26" y="22"/>
                      </a:cubicBezTo>
                      <a:cubicBezTo>
                        <a:pt x="26" y="23"/>
                        <a:pt x="26" y="24"/>
                        <a:pt x="26" y="25"/>
                      </a:cubicBezTo>
                      <a:cubicBezTo>
                        <a:pt x="25" y="25"/>
                        <a:pt x="24" y="26"/>
                        <a:pt x="23" y="25"/>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5" name="Freeform 11">
                  <a:extLst>
                    <a:ext uri="{FF2B5EF4-FFF2-40B4-BE49-F238E27FC236}">
                      <a16:creationId xmlns:a16="http://schemas.microsoft.com/office/drawing/2014/main" id="{7997DEA8-2897-459D-B252-9DD7259F6B9F}"/>
                    </a:ext>
                  </a:extLst>
                </p:cNvPr>
                <p:cNvSpPr>
                  <a:spLocks/>
                </p:cNvSpPr>
                <p:nvPr/>
              </p:nvSpPr>
              <p:spPr bwMode="auto">
                <a:xfrm>
                  <a:off x="6972300" y="2967038"/>
                  <a:ext cx="17463" cy="20638"/>
                </a:xfrm>
                <a:custGeom>
                  <a:avLst/>
                  <a:gdLst/>
                  <a:ahLst/>
                  <a:cxnLst>
                    <a:cxn ang="0">
                      <a:pos x="7" y="9"/>
                    </a:cxn>
                    <a:cxn ang="0">
                      <a:pos x="1" y="0"/>
                    </a:cxn>
                    <a:cxn ang="0">
                      <a:pos x="13" y="12"/>
                    </a:cxn>
                    <a:cxn ang="0">
                      <a:pos x="10" y="16"/>
                    </a:cxn>
                    <a:cxn ang="0">
                      <a:pos x="7" y="13"/>
                    </a:cxn>
                    <a:cxn ang="0">
                      <a:pos x="7" y="9"/>
                    </a:cxn>
                  </a:cxnLst>
                  <a:rect l="0" t="0" r="r" b="b"/>
                  <a:pathLst>
                    <a:path w="13" h="16">
                      <a:moveTo>
                        <a:pt x="7" y="9"/>
                      </a:moveTo>
                      <a:cubicBezTo>
                        <a:pt x="2" y="9"/>
                        <a:pt x="0" y="4"/>
                        <a:pt x="1" y="0"/>
                      </a:cubicBezTo>
                      <a:cubicBezTo>
                        <a:pt x="4" y="1"/>
                        <a:pt x="13" y="11"/>
                        <a:pt x="13" y="12"/>
                      </a:cubicBezTo>
                      <a:cubicBezTo>
                        <a:pt x="13" y="14"/>
                        <a:pt x="11" y="16"/>
                        <a:pt x="10" y="16"/>
                      </a:cubicBezTo>
                      <a:cubicBezTo>
                        <a:pt x="9" y="16"/>
                        <a:pt x="7" y="14"/>
                        <a:pt x="7" y="13"/>
                      </a:cubicBezTo>
                      <a:cubicBezTo>
                        <a:pt x="7" y="12"/>
                        <a:pt x="7" y="11"/>
                        <a:pt x="7" y="9"/>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6" name="Freeform 12">
                  <a:extLst>
                    <a:ext uri="{FF2B5EF4-FFF2-40B4-BE49-F238E27FC236}">
                      <a16:creationId xmlns:a16="http://schemas.microsoft.com/office/drawing/2014/main" id="{1D3835A5-32B7-4DF6-8A51-154974885EFF}"/>
                    </a:ext>
                  </a:extLst>
                </p:cNvPr>
                <p:cNvSpPr>
                  <a:spLocks/>
                </p:cNvSpPr>
                <p:nvPr/>
              </p:nvSpPr>
              <p:spPr bwMode="auto">
                <a:xfrm>
                  <a:off x="7086600" y="3046413"/>
                  <a:ext cx="9525" cy="11113"/>
                </a:xfrm>
                <a:custGeom>
                  <a:avLst/>
                  <a:gdLst/>
                  <a:ahLst/>
                  <a:cxnLst>
                    <a:cxn ang="0">
                      <a:pos x="7" y="6"/>
                    </a:cxn>
                    <a:cxn ang="0">
                      <a:pos x="7" y="9"/>
                    </a:cxn>
                    <a:cxn ang="0">
                      <a:pos x="0" y="0"/>
                    </a:cxn>
                    <a:cxn ang="0">
                      <a:pos x="7" y="6"/>
                    </a:cxn>
                  </a:cxnLst>
                  <a:rect l="0" t="0" r="r" b="b"/>
                  <a:pathLst>
                    <a:path w="7" h="9">
                      <a:moveTo>
                        <a:pt x="7" y="6"/>
                      </a:moveTo>
                      <a:cubicBezTo>
                        <a:pt x="7" y="7"/>
                        <a:pt x="7" y="8"/>
                        <a:pt x="7" y="9"/>
                      </a:cubicBezTo>
                      <a:cubicBezTo>
                        <a:pt x="3" y="9"/>
                        <a:pt x="0" y="2"/>
                        <a:pt x="0" y="0"/>
                      </a:cubicBezTo>
                      <a:cubicBezTo>
                        <a:pt x="4" y="2"/>
                        <a:pt x="7" y="3"/>
                        <a:pt x="7" y="6"/>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7" name="Freeform 13">
                  <a:extLst>
                    <a:ext uri="{FF2B5EF4-FFF2-40B4-BE49-F238E27FC236}">
                      <a16:creationId xmlns:a16="http://schemas.microsoft.com/office/drawing/2014/main" id="{39ACB8E6-8E8D-4D8E-B817-EB6756408761}"/>
                    </a:ext>
                  </a:extLst>
                </p:cNvPr>
                <p:cNvSpPr>
                  <a:spLocks/>
                </p:cNvSpPr>
                <p:nvPr/>
              </p:nvSpPr>
              <p:spPr bwMode="auto">
                <a:xfrm>
                  <a:off x="7061200" y="3036888"/>
                  <a:ext cx="20638" cy="9525"/>
                </a:xfrm>
                <a:custGeom>
                  <a:avLst/>
                  <a:gdLst/>
                  <a:ahLst/>
                  <a:cxnLst>
                    <a:cxn ang="0">
                      <a:pos x="15" y="6"/>
                    </a:cxn>
                    <a:cxn ang="0">
                      <a:pos x="12" y="7"/>
                    </a:cxn>
                    <a:cxn ang="0">
                      <a:pos x="0" y="0"/>
                    </a:cxn>
                    <a:cxn ang="0">
                      <a:pos x="15" y="6"/>
                    </a:cxn>
                  </a:cxnLst>
                  <a:rect l="0" t="0" r="r" b="b"/>
                  <a:pathLst>
                    <a:path w="15" h="7">
                      <a:moveTo>
                        <a:pt x="15" y="6"/>
                      </a:moveTo>
                      <a:cubicBezTo>
                        <a:pt x="14" y="6"/>
                        <a:pt x="13" y="7"/>
                        <a:pt x="12" y="7"/>
                      </a:cubicBezTo>
                      <a:cubicBezTo>
                        <a:pt x="7" y="7"/>
                        <a:pt x="0" y="5"/>
                        <a:pt x="0" y="0"/>
                      </a:cubicBezTo>
                      <a:cubicBezTo>
                        <a:pt x="7" y="0"/>
                        <a:pt x="11" y="1"/>
                        <a:pt x="15" y="6"/>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8" name="Freeform 14">
                  <a:extLst>
                    <a:ext uri="{FF2B5EF4-FFF2-40B4-BE49-F238E27FC236}">
                      <a16:creationId xmlns:a16="http://schemas.microsoft.com/office/drawing/2014/main" id="{04829A60-C439-401C-9824-69577D0F8DFF}"/>
                    </a:ext>
                  </a:extLst>
                </p:cNvPr>
                <p:cNvSpPr>
                  <a:spLocks/>
                </p:cNvSpPr>
                <p:nvPr/>
              </p:nvSpPr>
              <p:spPr bwMode="auto">
                <a:xfrm>
                  <a:off x="7064375" y="3013075"/>
                  <a:ext cx="17463" cy="19050"/>
                </a:xfrm>
                <a:custGeom>
                  <a:avLst/>
                  <a:gdLst/>
                  <a:ahLst/>
                  <a:cxnLst>
                    <a:cxn ang="0">
                      <a:pos x="13" y="14"/>
                    </a:cxn>
                    <a:cxn ang="0">
                      <a:pos x="0" y="0"/>
                    </a:cxn>
                    <a:cxn ang="0">
                      <a:pos x="13" y="14"/>
                    </a:cxn>
                  </a:cxnLst>
                  <a:rect l="0" t="0" r="r" b="b"/>
                  <a:pathLst>
                    <a:path w="13" h="14">
                      <a:moveTo>
                        <a:pt x="13" y="14"/>
                      </a:moveTo>
                      <a:cubicBezTo>
                        <a:pt x="9" y="14"/>
                        <a:pt x="1" y="3"/>
                        <a:pt x="0" y="0"/>
                      </a:cubicBezTo>
                      <a:cubicBezTo>
                        <a:pt x="6" y="3"/>
                        <a:pt x="11" y="7"/>
                        <a:pt x="13" y="14"/>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9" name="Freeform 15">
                  <a:extLst>
                    <a:ext uri="{FF2B5EF4-FFF2-40B4-BE49-F238E27FC236}">
                      <a16:creationId xmlns:a16="http://schemas.microsoft.com/office/drawing/2014/main" id="{C9662715-9FAA-448C-A8FC-DE6C74D6F7CE}"/>
                    </a:ext>
                  </a:extLst>
                </p:cNvPr>
                <p:cNvSpPr>
                  <a:spLocks/>
                </p:cNvSpPr>
                <p:nvPr/>
              </p:nvSpPr>
              <p:spPr bwMode="auto">
                <a:xfrm>
                  <a:off x="7027863" y="2998788"/>
                  <a:ext cx="23813" cy="14288"/>
                </a:xfrm>
                <a:custGeom>
                  <a:avLst/>
                  <a:gdLst/>
                  <a:ahLst/>
                  <a:cxnLst>
                    <a:cxn ang="0">
                      <a:pos x="2" y="0"/>
                    </a:cxn>
                    <a:cxn ang="0">
                      <a:pos x="17" y="9"/>
                    </a:cxn>
                    <a:cxn ang="0">
                      <a:pos x="14" y="10"/>
                    </a:cxn>
                    <a:cxn ang="0">
                      <a:pos x="0" y="1"/>
                    </a:cxn>
                    <a:cxn ang="0">
                      <a:pos x="1" y="1"/>
                    </a:cxn>
                    <a:cxn ang="0">
                      <a:pos x="2" y="0"/>
                    </a:cxn>
                  </a:cxnLst>
                  <a:rect l="0" t="0" r="r" b="b"/>
                  <a:pathLst>
                    <a:path w="17" h="10">
                      <a:moveTo>
                        <a:pt x="2" y="0"/>
                      </a:moveTo>
                      <a:cubicBezTo>
                        <a:pt x="6" y="2"/>
                        <a:pt x="15" y="5"/>
                        <a:pt x="17" y="9"/>
                      </a:cubicBezTo>
                      <a:cubicBezTo>
                        <a:pt x="17" y="9"/>
                        <a:pt x="15" y="10"/>
                        <a:pt x="14" y="10"/>
                      </a:cubicBezTo>
                      <a:cubicBezTo>
                        <a:pt x="10" y="10"/>
                        <a:pt x="0" y="6"/>
                        <a:pt x="0" y="1"/>
                      </a:cubicBezTo>
                      <a:cubicBezTo>
                        <a:pt x="1" y="1"/>
                        <a:pt x="1" y="1"/>
                        <a:pt x="1" y="1"/>
                      </a:cubicBezTo>
                      <a:lnTo>
                        <a:pt x="2" y="0"/>
                      </a:ln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0" name="Freeform 16">
                  <a:extLst>
                    <a:ext uri="{FF2B5EF4-FFF2-40B4-BE49-F238E27FC236}">
                      <a16:creationId xmlns:a16="http://schemas.microsoft.com/office/drawing/2014/main" id="{D4A8B56E-95EF-4894-A081-B63DB8761800}"/>
                    </a:ext>
                  </a:extLst>
                </p:cNvPr>
                <p:cNvSpPr>
                  <a:spLocks/>
                </p:cNvSpPr>
                <p:nvPr/>
              </p:nvSpPr>
              <p:spPr bwMode="auto">
                <a:xfrm>
                  <a:off x="7002463" y="2984500"/>
                  <a:ext cx="14288" cy="7938"/>
                </a:xfrm>
                <a:custGeom>
                  <a:avLst/>
                  <a:gdLst/>
                  <a:ahLst/>
                  <a:cxnLst>
                    <a:cxn ang="0">
                      <a:pos x="0" y="0"/>
                    </a:cxn>
                    <a:cxn ang="0">
                      <a:pos x="11" y="6"/>
                    </a:cxn>
                    <a:cxn ang="0">
                      <a:pos x="7" y="6"/>
                    </a:cxn>
                    <a:cxn ang="0">
                      <a:pos x="0" y="2"/>
                    </a:cxn>
                    <a:cxn ang="0">
                      <a:pos x="3" y="1"/>
                    </a:cxn>
                    <a:cxn ang="0">
                      <a:pos x="0" y="0"/>
                    </a:cxn>
                  </a:cxnLst>
                  <a:rect l="0" t="0" r="r" b="b"/>
                  <a:pathLst>
                    <a:path w="11" h="6">
                      <a:moveTo>
                        <a:pt x="0" y="0"/>
                      </a:moveTo>
                      <a:cubicBezTo>
                        <a:pt x="5" y="3"/>
                        <a:pt x="8" y="2"/>
                        <a:pt x="11" y="6"/>
                      </a:cubicBezTo>
                      <a:cubicBezTo>
                        <a:pt x="7" y="6"/>
                        <a:pt x="7" y="6"/>
                        <a:pt x="7" y="6"/>
                      </a:cubicBezTo>
                      <a:cubicBezTo>
                        <a:pt x="0" y="2"/>
                        <a:pt x="0" y="2"/>
                        <a:pt x="0" y="2"/>
                      </a:cubicBezTo>
                      <a:cubicBezTo>
                        <a:pt x="1" y="2"/>
                        <a:pt x="3" y="2"/>
                        <a:pt x="3" y="1"/>
                      </a:cubicBezTo>
                      <a:lnTo>
                        <a:pt x="0" y="0"/>
                      </a:ln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1" name="Freeform 17">
                  <a:extLst>
                    <a:ext uri="{FF2B5EF4-FFF2-40B4-BE49-F238E27FC236}">
                      <a16:creationId xmlns:a16="http://schemas.microsoft.com/office/drawing/2014/main" id="{F264E4C0-7A5C-4332-8017-121B4F415356}"/>
                    </a:ext>
                  </a:extLst>
                </p:cNvPr>
                <p:cNvSpPr>
                  <a:spLocks/>
                </p:cNvSpPr>
                <p:nvPr/>
              </p:nvSpPr>
              <p:spPr bwMode="auto">
                <a:xfrm>
                  <a:off x="6800850" y="3594100"/>
                  <a:ext cx="63500" cy="65088"/>
                </a:xfrm>
                <a:custGeom>
                  <a:avLst/>
                  <a:gdLst/>
                  <a:ahLst/>
                  <a:cxnLst>
                    <a:cxn ang="0">
                      <a:pos x="24" y="7"/>
                    </a:cxn>
                    <a:cxn ang="0">
                      <a:pos x="43" y="3"/>
                    </a:cxn>
                    <a:cxn ang="0">
                      <a:pos x="48" y="16"/>
                    </a:cxn>
                    <a:cxn ang="0">
                      <a:pos x="27" y="49"/>
                    </a:cxn>
                    <a:cxn ang="0">
                      <a:pos x="0" y="7"/>
                    </a:cxn>
                    <a:cxn ang="0">
                      <a:pos x="24" y="7"/>
                    </a:cxn>
                  </a:cxnLst>
                  <a:rect l="0" t="0" r="r" b="b"/>
                  <a:pathLst>
                    <a:path w="48" h="49">
                      <a:moveTo>
                        <a:pt x="24" y="7"/>
                      </a:moveTo>
                      <a:cubicBezTo>
                        <a:pt x="30" y="7"/>
                        <a:pt x="37" y="5"/>
                        <a:pt x="43" y="3"/>
                      </a:cubicBezTo>
                      <a:cubicBezTo>
                        <a:pt x="45" y="8"/>
                        <a:pt x="48" y="11"/>
                        <a:pt x="48" y="16"/>
                      </a:cubicBezTo>
                      <a:cubicBezTo>
                        <a:pt x="48" y="26"/>
                        <a:pt x="36" y="49"/>
                        <a:pt x="27" y="49"/>
                      </a:cubicBezTo>
                      <a:cubicBezTo>
                        <a:pt x="14" y="49"/>
                        <a:pt x="0" y="16"/>
                        <a:pt x="0" y="7"/>
                      </a:cubicBezTo>
                      <a:cubicBezTo>
                        <a:pt x="0" y="0"/>
                        <a:pt x="24" y="7"/>
                        <a:pt x="24" y="7"/>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2" name="Freeform 18">
                  <a:extLst>
                    <a:ext uri="{FF2B5EF4-FFF2-40B4-BE49-F238E27FC236}">
                      <a16:creationId xmlns:a16="http://schemas.microsoft.com/office/drawing/2014/main" id="{ABB71B7A-DBDB-4C2B-8CFB-DBD9AB1FE967}"/>
                    </a:ext>
                  </a:extLst>
                </p:cNvPr>
                <p:cNvSpPr>
                  <a:spLocks/>
                </p:cNvSpPr>
                <p:nvPr/>
              </p:nvSpPr>
              <p:spPr bwMode="auto">
                <a:xfrm>
                  <a:off x="6275388" y="3057525"/>
                  <a:ext cx="676275" cy="509588"/>
                </a:xfrm>
                <a:custGeom>
                  <a:avLst/>
                  <a:gdLst/>
                  <a:ahLst/>
                  <a:cxnLst>
                    <a:cxn ang="0">
                      <a:pos x="508" y="232"/>
                    </a:cxn>
                    <a:cxn ang="0">
                      <a:pos x="501" y="272"/>
                    </a:cxn>
                    <a:cxn ang="0">
                      <a:pos x="478" y="312"/>
                    </a:cxn>
                    <a:cxn ang="0">
                      <a:pos x="465" y="351"/>
                    </a:cxn>
                    <a:cxn ang="0">
                      <a:pos x="398" y="370"/>
                    </a:cxn>
                    <a:cxn ang="0">
                      <a:pos x="335" y="350"/>
                    </a:cxn>
                    <a:cxn ang="0">
                      <a:pos x="329" y="330"/>
                    </a:cxn>
                    <a:cxn ang="0">
                      <a:pos x="314" y="333"/>
                    </a:cxn>
                    <a:cxn ang="0">
                      <a:pos x="313" y="315"/>
                    </a:cxn>
                    <a:cxn ang="0">
                      <a:pos x="301" y="329"/>
                    </a:cxn>
                    <a:cxn ang="0">
                      <a:pos x="310" y="292"/>
                    </a:cxn>
                    <a:cxn ang="0">
                      <a:pos x="278" y="315"/>
                    </a:cxn>
                    <a:cxn ang="0">
                      <a:pos x="214" y="276"/>
                    </a:cxn>
                    <a:cxn ang="0">
                      <a:pos x="131" y="308"/>
                    </a:cxn>
                    <a:cxn ang="0">
                      <a:pos x="93" y="311"/>
                    </a:cxn>
                    <a:cxn ang="0">
                      <a:pos x="22" y="310"/>
                    </a:cxn>
                    <a:cxn ang="0">
                      <a:pos x="23" y="262"/>
                    </a:cxn>
                    <a:cxn ang="0">
                      <a:pos x="2" y="204"/>
                    </a:cxn>
                    <a:cxn ang="0">
                      <a:pos x="9" y="204"/>
                    </a:cxn>
                    <a:cxn ang="0">
                      <a:pos x="3" y="176"/>
                    </a:cxn>
                    <a:cxn ang="0">
                      <a:pos x="8" y="145"/>
                    </a:cxn>
                    <a:cxn ang="0">
                      <a:pos x="32" y="132"/>
                    </a:cxn>
                    <a:cxn ang="0">
                      <a:pos x="114" y="95"/>
                    </a:cxn>
                    <a:cxn ang="0">
                      <a:pos x="119" y="76"/>
                    </a:cxn>
                    <a:cxn ang="0">
                      <a:pos x="131" y="71"/>
                    </a:cxn>
                    <a:cxn ang="0">
                      <a:pos x="150" y="50"/>
                    </a:cxn>
                    <a:cxn ang="0">
                      <a:pos x="187" y="58"/>
                    </a:cxn>
                    <a:cxn ang="0">
                      <a:pos x="203" y="56"/>
                    </a:cxn>
                    <a:cxn ang="0">
                      <a:pos x="211" y="30"/>
                    </a:cxn>
                    <a:cxn ang="0">
                      <a:pos x="244" y="17"/>
                    </a:cxn>
                    <a:cxn ang="0">
                      <a:pos x="276" y="19"/>
                    </a:cxn>
                    <a:cxn ang="0">
                      <a:pos x="297" y="23"/>
                    </a:cxn>
                    <a:cxn ang="0">
                      <a:pos x="281" y="54"/>
                    </a:cxn>
                    <a:cxn ang="0">
                      <a:pos x="295" y="68"/>
                    </a:cxn>
                    <a:cxn ang="0">
                      <a:pos x="341" y="90"/>
                    </a:cxn>
                    <a:cxn ang="0">
                      <a:pos x="359" y="15"/>
                    </a:cxn>
                    <a:cxn ang="0">
                      <a:pos x="381" y="28"/>
                    </a:cxn>
                    <a:cxn ang="0">
                      <a:pos x="400" y="50"/>
                    </a:cxn>
                    <a:cxn ang="0">
                      <a:pos x="419" y="104"/>
                    </a:cxn>
                    <a:cxn ang="0">
                      <a:pos x="457" y="146"/>
                    </a:cxn>
                    <a:cxn ang="0">
                      <a:pos x="497" y="185"/>
                    </a:cxn>
                  </a:cxnLst>
                  <a:rect l="0" t="0" r="r" b="b"/>
                  <a:pathLst>
                    <a:path w="508" h="383">
                      <a:moveTo>
                        <a:pt x="496" y="186"/>
                      </a:moveTo>
                      <a:cubicBezTo>
                        <a:pt x="503" y="195"/>
                        <a:pt x="508" y="219"/>
                        <a:pt x="508" y="232"/>
                      </a:cubicBezTo>
                      <a:cubicBezTo>
                        <a:pt x="508" y="242"/>
                        <a:pt x="505" y="256"/>
                        <a:pt x="501" y="260"/>
                      </a:cubicBezTo>
                      <a:cubicBezTo>
                        <a:pt x="501" y="272"/>
                        <a:pt x="501" y="272"/>
                        <a:pt x="501" y="272"/>
                      </a:cubicBezTo>
                      <a:cubicBezTo>
                        <a:pt x="499" y="276"/>
                        <a:pt x="500" y="277"/>
                        <a:pt x="498" y="281"/>
                      </a:cubicBezTo>
                      <a:cubicBezTo>
                        <a:pt x="490" y="293"/>
                        <a:pt x="482" y="298"/>
                        <a:pt x="478" y="312"/>
                      </a:cubicBezTo>
                      <a:cubicBezTo>
                        <a:pt x="474" y="322"/>
                        <a:pt x="465" y="336"/>
                        <a:pt x="465" y="352"/>
                      </a:cubicBezTo>
                      <a:cubicBezTo>
                        <a:pt x="465" y="351"/>
                        <a:pt x="465" y="351"/>
                        <a:pt x="465" y="351"/>
                      </a:cubicBezTo>
                      <a:cubicBezTo>
                        <a:pt x="460" y="371"/>
                        <a:pt x="424" y="362"/>
                        <a:pt x="420" y="383"/>
                      </a:cubicBezTo>
                      <a:cubicBezTo>
                        <a:pt x="417" y="382"/>
                        <a:pt x="399" y="372"/>
                        <a:pt x="398" y="370"/>
                      </a:cubicBezTo>
                      <a:cubicBezTo>
                        <a:pt x="388" y="371"/>
                        <a:pt x="392" y="379"/>
                        <a:pt x="381" y="379"/>
                      </a:cubicBezTo>
                      <a:cubicBezTo>
                        <a:pt x="363" y="379"/>
                        <a:pt x="335" y="368"/>
                        <a:pt x="335" y="350"/>
                      </a:cubicBezTo>
                      <a:cubicBezTo>
                        <a:pt x="335" y="343"/>
                        <a:pt x="329" y="338"/>
                        <a:pt x="329" y="332"/>
                      </a:cubicBezTo>
                      <a:cubicBezTo>
                        <a:pt x="329" y="332"/>
                        <a:pt x="329" y="330"/>
                        <a:pt x="329" y="330"/>
                      </a:cubicBezTo>
                      <a:cubicBezTo>
                        <a:pt x="325" y="332"/>
                        <a:pt x="323" y="332"/>
                        <a:pt x="320" y="333"/>
                      </a:cubicBezTo>
                      <a:cubicBezTo>
                        <a:pt x="314" y="333"/>
                        <a:pt x="314" y="333"/>
                        <a:pt x="314" y="333"/>
                      </a:cubicBezTo>
                      <a:cubicBezTo>
                        <a:pt x="316" y="330"/>
                        <a:pt x="318" y="328"/>
                        <a:pt x="318" y="323"/>
                      </a:cubicBezTo>
                      <a:cubicBezTo>
                        <a:pt x="318" y="318"/>
                        <a:pt x="315" y="316"/>
                        <a:pt x="313" y="315"/>
                      </a:cubicBezTo>
                      <a:cubicBezTo>
                        <a:pt x="313" y="316"/>
                        <a:pt x="312" y="318"/>
                        <a:pt x="312" y="319"/>
                      </a:cubicBezTo>
                      <a:cubicBezTo>
                        <a:pt x="308" y="321"/>
                        <a:pt x="308" y="329"/>
                        <a:pt x="301" y="329"/>
                      </a:cubicBezTo>
                      <a:cubicBezTo>
                        <a:pt x="299" y="329"/>
                        <a:pt x="297" y="326"/>
                        <a:pt x="297" y="324"/>
                      </a:cubicBezTo>
                      <a:cubicBezTo>
                        <a:pt x="308" y="322"/>
                        <a:pt x="310" y="299"/>
                        <a:pt x="310" y="292"/>
                      </a:cubicBezTo>
                      <a:cubicBezTo>
                        <a:pt x="302" y="300"/>
                        <a:pt x="291" y="323"/>
                        <a:pt x="281" y="323"/>
                      </a:cubicBezTo>
                      <a:cubicBezTo>
                        <a:pt x="276" y="323"/>
                        <a:pt x="278" y="315"/>
                        <a:pt x="278" y="315"/>
                      </a:cubicBezTo>
                      <a:cubicBezTo>
                        <a:pt x="275" y="315"/>
                        <a:pt x="265" y="294"/>
                        <a:pt x="262" y="289"/>
                      </a:cubicBezTo>
                      <a:cubicBezTo>
                        <a:pt x="254" y="280"/>
                        <a:pt x="228" y="276"/>
                        <a:pt x="214" y="276"/>
                      </a:cubicBezTo>
                      <a:cubicBezTo>
                        <a:pt x="198" y="276"/>
                        <a:pt x="195" y="283"/>
                        <a:pt x="185" y="286"/>
                      </a:cubicBezTo>
                      <a:cubicBezTo>
                        <a:pt x="163" y="293"/>
                        <a:pt x="135" y="285"/>
                        <a:pt x="131" y="308"/>
                      </a:cubicBezTo>
                      <a:cubicBezTo>
                        <a:pt x="122" y="309"/>
                        <a:pt x="115" y="311"/>
                        <a:pt x="105" y="311"/>
                      </a:cubicBezTo>
                      <a:cubicBezTo>
                        <a:pt x="98" y="307"/>
                        <a:pt x="98" y="311"/>
                        <a:pt x="93" y="311"/>
                      </a:cubicBezTo>
                      <a:cubicBezTo>
                        <a:pt x="77" y="311"/>
                        <a:pt x="71" y="326"/>
                        <a:pt x="51" y="326"/>
                      </a:cubicBezTo>
                      <a:cubicBezTo>
                        <a:pt x="43" y="326"/>
                        <a:pt x="22" y="316"/>
                        <a:pt x="22" y="310"/>
                      </a:cubicBezTo>
                      <a:cubicBezTo>
                        <a:pt x="22" y="303"/>
                        <a:pt x="32" y="300"/>
                        <a:pt x="32" y="290"/>
                      </a:cubicBezTo>
                      <a:cubicBezTo>
                        <a:pt x="32" y="277"/>
                        <a:pt x="26" y="270"/>
                        <a:pt x="23" y="262"/>
                      </a:cubicBezTo>
                      <a:cubicBezTo>
                        <a:pt x="18" y="243"/>
                        <a:pt x="17" y="237"/>
                        <a:pt x="11" y="220"/>
                      </a:cubicBezTo>
                      <a:cubicBezTo>
                        <a:pt x="9" y="213"/>
                        <a:pt x="0" y="211"/>
                        <a:pt x="2" y="204"/>
                      </a:cubicBezTo>
                      <a:cubicBezTo>
                        <a:pt x="3" y="202"/>
                        <a:pt x="3" y="201"/>
                        <a:pt x="5" y="198"/>
                      </a:cubicBezTo>
                      <a:cubicBezTo>
                        <a:pt x="6" y="201"/>
                        <a:pt x="7" y="203"/>
                        <a:pt x="9" y="204"/>
                      </a:cubicBezTo>
                      <a:cubicBezTo>
                        <a:pt x="10" y="202"/>
                        <a:pt x="9" y="201"/>
                        <a:pt x="9" y="198"/>
                      </a:cubicBezTo>
                      <a:cubicBezTo>
                        <a:pt x="9" y="192"/>
                        <a:pt x="3" y="187"/>
                        <a:pt x="3" y="176"/>
                      </a:cubicBezTo>
                      <a:cubicBezTo>
                        <a:pt x="3" y="162"/>
                        <a:pt x="3" y="161"/>
                        <a:pt x="3" y="150"/>
                      </a:cubicBezTo>
                      <a:cubicBezTo>
                        <a:pt x="3" y="146"/>
                        <a:pt x="7" y="146"/>
                        <a:pt x="8" y="145"/>
                      </a:cubicBezTo>
                      <a:cubicBezTo>
                        <a:pt x="9" y="146"/>
                        <a:pt x="9" y="148"/>
                        <a:pt x="9" y="149"/>
                      </a:cubicBezTo>
                      <a:cubicBezTo>
                        <a:pt x="17" y="148"/>
                        <a:pt x="27" y="137"/>
                        <a:pt x="32" y="132"/>
                      </a:cubicBezTo>
                      <a:cubicBezTo>
                        <a:pt x="37" y="127"/>
                        <a:pt x="53" y="126"/>
                        <a:pt x="62" y="125"/>
                      </a:cubicBezTo>
                      <a:cubicBezTo>
                        <a:pt x="78" y="122"/>
                        <a:pt x="114" y="110"/>
                        <a:pt x="114" y="95"/>
                      </a:cubicBezTo>
                      <a:cubicBezTo>
                        <a:pt x="114" y="92"/>
                        <a:pt x="114" y="90"/>
                        <a:pt x="114" y="87"/>
                      </a:cubicBezTo>
                      <a:cubicBezTo>
                        <a:pt x="114" y="83"/>
                        <a:pt x="115" y="79"/>
                        <a:pt x="119" y="76"/>
                      </a:cubicBezTo>
                      <a:cubicBezTo>
                        <a:pt x="122" y="80"/>
                        <a:pt x="124" y="82"/>
                        <a:pt x="126" y="85"/>
                      </a:cubicBezTo>
                      <a:cubicBezTo>
                        <a:pt x="131" y="82"/>
                        <a:pt x="129" y="75"/>
                        <a:pt x="131" y="71"/>
                      </a:cubicBezTo>
                      <a:cubicBezTo>
                        <a:pt x="134" y="72"/>
                        <a:pt x="137" y="74"/>
                        <a:pt x="140" y="74"/>
                      </a:cubicBezTo>
                      <a:cubicBezTo>
                        <a:pt x="140" y="62"/>
                        <a:pt x="149" y="60"/>
                        <a:pt x="150" y="50"/>
                      </a:cubicBezTo>
                      <a:cubicBezTo>
                        <a:pt x="162" y="50"/>
                        <a:pt x="164" y="41"/>
                        <a:pt x="173" y="41"/>
                      </a:cubicBezTo>
                      <a:cubicBezTo>
                        <a:pt x="181" y="41"/>
                        <a:pt x="186" y="50"/>
                        <a:pt x="187" y="58"/>
                      </a:cubicBezTo>
                      <a:cubicBezTo>
                        <a:pt x="189" y="55"/>
                        <a:pt x="192" y="53"/>
                        <a:pt x="196" y="53"/>
                      </a:cubicBezTo>
                      <a:cubicBezTo>
                        <a:pt x="198" y="53"/>
                        <a:pt x="202" y="56"/>
                        <a:pt x="203" y="56"/>
                      </a:cubicBezTo>
                      <a:cubicBezTo>
                        <a:pt x="205" y="52"/>
                        <a:pt x="204" y="49"/>
                        <a:pt x="204" y="45"/>
                      </a:cubicBezTo>
                      <a:cubicBezTo>
                        <a:pt x="204" y="39"/>
                        <a:pt x="211" y="36"/>
                        <a:pt x="211" y="30"/>
                      </a:cubicBezTo>
                      <a:cubicBezTo>
                        <a:pt x="211" y="24"/>
                        <a:pt x="228" y="20"/>
                        <a:pt x="236" y="20"/>
                      </a:cubicBezTo>
                      <a:cubicBezTo>
                        <a:pt x="239" y="20"/>
                        <a:pt x="243" y="17"/>
                        <a:pt x="244" y="17"/>
                      </a:cubicBezTo>
                      <a:cubicBezTo>
                        <a:pt x="241" y="13"/>
                        <a:pt x="237" y="11"/>
                        <a:pt x="236" y="7"/>
                      </a:cubicBezTo>
                      <a:cubicBezTo>
                        <a:pt x="251" y="13"/>
                        <a:pt x="260" y="19"/>
                        <a:pt x="276" y="19"/>
                      </a:cubicBezTo>
                      <a:cubicBezTo>
                        <a:pt x="281" y="19"/>
                        <a:pt x="283" y="15"/>
                        <a:pt x="288" y="15"/>
                      </a:cubicBezTo>
                      <a:cubicBezTo>
                        <a:pt x="291" y="15"/>
                        <a:pt x="297" y="20"/>
                        <a:pt x="297" y="23"/>
                      </a:cubicBezTo>
                      <a:cubicBezTo>
                        <a:pt x="297" y="29"/>
                        <a:pt x="290" y="30"/>
                        <a:pt x="287" y="32"/>
                      </a:cubicBezTo>
                      <a:cubicBezTo>
                        <a:pt x="281" y="54"/>
                        <a:pt x="281" y="54"/>
                        <a:pt x="281" y="54"/>
                      </a:cubicBezTo>
                      <a:cubicBezTo>
                        <a:pt x="281" y="58"/>
                        <a:pt x="288" y="57"/>
                        <a:pt x="290" y="59"/>
                      </a:cubicBezTo>
                      <a:cubicBezTo>
                        <a:pt x="293" y="60"/>
                        <a:pt x="293" y="67"/>
                        <a:pt x="295" y="68"/>
                      </a:cubicBezTo>
                      <a:cubicBezTo>
                        <a:pt x="306" y="72"/>
                        <a:pt x="313" y="74"/>
                        <a:pt x="324" y="79"/>
                      </a:cubicBezTo>
                      <a:cubicBezTo>
                        <a:pt x="330" y="81"/>
                        <a:pt x="333" y="90"/>
                        <a:pt x="341" y="90"/>
                      </a:cubicBezTo>
                      <a:cubicBezTo>
                        <a:pt x="355" y="90"/>
                        <a:pt x="357" y="64"/>
                        <a:pt x="359" y="54"/>
                      </a:cubicBezTo>
                      <a:cubicBezTo>
                        <a:pt x="359" y="15"/>
                        <a:pt x="359" y="15"/>
                        <a:pt x="359" y="15"/>
                      </a:cubicBezTo>
                      <a:cubicBezTo>
                        <a:pt x="366" y="9"/>
                        <a:pt x="364" y="4"/>
                        <a:pt x="372" y="0"/>
                      </a:cubicBezTo>
                      <a:cubicBezTo>
                        <a:pt x="373" y="11"/>
                        <a:pt x="379" y="19"/>
                        <a:pt x="381" y="28"/>
                      </a:cubicBezTo>
                      <a:cubicBezTo>
                        <a:pt x="383" y="34"/>
                        <a:pt x="381" y="42"/>
                        <a:pt x="386" y="45"/>
                      </a:cubicBezTo>
                      <a:cubicBezTo>
                        <a:pt x="390" y="47"/>
                        <a:pt x="399" y="49"/>
                        <a:pt x="400" y="50"/>
                      </a:cubicBezTo>
                      <a:cubicBezTo>
                        <a:pt x="406" y="54"/>
                        <a:pt x="406" y="68"/>
                        <a:pt x="408" y="75"/>
                      </a:cubicBezTo>
                      <a:cubicBezTo>
                        <a:pt x="412" y="87"/>
                        <a:pt x="415" y="93"/>
                        <a:pt x="419" y="104"/>
                      </a:cubicBezTo>
                      <a:cubicBezTo>
                        <a:pt x="422" y="114"/>
                        <a:pt x="441" y="118"/>
                        <a:pt x="449" y="126"/>
                      </a:cubicBezTo>
                      <a:cubicBezTo>
                        <a:pt x="454" y="131"/>
                        <a:pt x="455" y="139"/>
                        <a:pt x="457" y="146"/>
                      </a:cubicBezTo>
                      <a:cubicBezTo>
                        <a:pt x="459" y="151"/>
                        <a:pt x="466" y="151"/>
                        <a:pt x="471" y="151"/>
                      </a:cubicBezTo>
                      <a:cubicBezTo>
                        <a:pt x="471" y="169"/>
                        <a:pt x="488" y="176"/>
                        <a:pt x="497" y="185"/>
                      </a:cubicBezTo>
                      <a:lnTo>
                        <a:pt x="496" y="186"/>
                      </a:ln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3" name="Freeform 19">
                  <a:extLst>
                    <a:ext uri="{FF2B5EF4-FFF2-40B4-BE49-F238E27FC236}">
                      <a16:creationId xmlns:a16="http://schemas.microsoft.com/office/drawing/2014/main" id="{402DE225-B885-4F70-9371-B753D483060F}"/>
                    </a:ext>
                  </a:extLst>
                </p:cNvPr>
                <p:cNvSpPr>
                  <a:spLocks/>
                </p:cNvSpPr>
                <p:nvPr/>
              </p:nvSpPr>
              <p:spPr bwMode="auto">
                <a:xfrm>
                  <a:off x="7043738" y="3598863"/>
                  <a:ext cx="127000" cy="125413"/>
                </a:xfrm>
                <a:custGeom>
                  <a:avLst/>
                  <a:gdLst/>
                  <a:ahLst/>
                  <a:cxnLst>
                    <a:cxn ang="0">
                      <a:pos x="58" y="26"/>
                    </a:cxn>
                    <a:cxn ang="0">
                      <a:pos x="59" y="22"/>
                    </a:cxn>
                    <a:cxn ang="0">
                      <a:pos x="67" y="17"/>
                    </a:cxn>
                    <a:cxn ang="0">
                      <a:pos x="67" y="14"/>
                    </a:cxn>
                    <a:cxn ang="0">
                      <a:pos x="78" y="0"/>
                    </a:cxn>
                    <a:cxn ang="0">
                      <a:pos x="81" y="4"/>
                    </a:cxn>
                    <a:cxn ang="0">
                      <a:pos x="83" y="10"/>
                    </a:cxn>
                    <a:cxn ang="0">
                      <a:pos x="90" y="6"/>
                    </a:cxn>
                    <a:cxn ang="0">
                      <a:pos x="94" y="8"/>
                    </a:cxn>
                    <a:cxn ang="0">
                      <a:pos x="96" y="15"/>
                    </a:cxn>
                    <a:cxn ang="0">
                      <a:pos x="79" y="37"/>
                    </a:cxn>
                    <a:cxn ang="0">
                      <a:pos x="79" y="50"/>
                    </a:cxn>
                    <a:cxn ang="0">
                      <a:pos x="63" y="53"/>
                    </a:cxn>
                    <a:cxn ang="0">
                      <a:pos x="49" y="84"/>
                    </a:cxn>
                    <a:cxn ang="0">
                      <a:pos x="32" y="94"/>
                    </a:cxn>
                    <a:cxn ang="0">
                      <a:pos x="23" y="92"/>
                    </a:cxn>
                    <a:cxn ang="0">
                      <a:pos x="3" y="83"/>
                    </a:cxn>
                    <a:cxn ang="0">
                      <a:pos x="0" y="81"/>
                    </a:cxn>
                    <a:cxn ang="0">
                      <a:pos x="18" y="57"/>
                    </a:cxn>
                    <a:cxn ang="0">
                      <a:pos x="25" y="51"/>
                    </a:cxn>
                    <a:cxn ang="0">
                      <a:pos x="50" y="37"/>
                    </a:cxn>
                    <a:cxn ang="0">
                      <a:pos x="58" y="26"/>
                    </a:cxn>
                  </a:cxnLst>
                  <a:rect l="0" t="0" r="r" b="b"/>
                  <a:pathLst>
                    <a:path w="96" h="94">
                      <a:moveTo>
                        <a:pt x="58" y="26"/>
                      </a:moveTo>
                      <a:cubicBezTo>
                        <a:pt x="58" y="26"/>
                        <a:pt x="58" y="23"/>
                        <a:pt x="59" y="22"/>
                      </a:cubicBezTo>
                      <a:cubicBezTo>
                        <a:pt x="60" y="18"/>
                        <a:pt x="63" y="17"/>
                        <a:pt x="67" y="17"/>
                      </a:cubicBezTo>
                      <a:cubicBezTo>
                        <a:pt x="67" y="16"/>
                        <a:pt x="67" y="15"/>
                        <a:pt x="67" y="14"/>
                      </a:cubicBezTo>
                      <a:cubicBezTo>
                        <a:pt x="67" y="8"/>
                        <a:pt x="74" y="2"/>
                        <a:pt x="78" y="0"/>
                      </a:cubicBezTo>
                      <a:cubicBezTo>
                        <a:pt x="78" y="3"/>
                        <a:pt x="79" y="4"/>
                        <a:pt x="81" y="4"/>
                      </a:cubicBezTo>
                      <a:cubicBezTo>
                        <a:pt x="81" y="7"/>
                        <a:pt x="80" y="10"/>
                        <a:pt x="83" y="10"/>
                      </a:cubicBezTo>
                      <a:cubicBezTo>
                        <a:pt x="86" y="10"/>
                        <a:pt x="88" y="7"/>
                        <a:pt x="90" y="6"/>
                      </a:cubicBezTo>
                      <a:cubicBezTo>
                        <a:pt x="91" y="8"/>
                        <a:pt x="92" y="8"/>
                        <a:pt x="94" y="8"/>
                      </a:cubicBezTo>
                      <a:cubicBezTo>
                        <a:pt x="94" y="12"/>
                        <a:pt x="94" y="14"/>
                        <a:pt x="96" y="15"/>
                      </a:cubicBezTo>
                      <a:cubicBezTo>
                        <a:pt x="95" y="21"/>
                        <a:pt x="86" y="37"/>
                        <a:pt x="79" y="37"/>
                      </a:cubicBezTo>
                      <a:cubicBezTo>
                        <a:pt x="78" y="43"/>
                        <a:pt x="80" y="45"/>
                        <a:pt x="79" y="50"/>
                      </a:cubicBezTo>
                      <a:cubicBezTo>
                        <a:pt x="77" y="50"/>
                        <a:pt x="66" y="53"/>
                        <a:pt x="63" y="53"/>
                      </a:cubicBezTo>
                      <a:cubicBezTo>
                        <a:pt x="61" y="58"/>
                        <a:pt x="49" y="84"/>
                        <a:pt x="49" y="84"/>
                      </a:cubicBezTo>
                      <a:cubicBezTo>
                        <a:pt x="45" y="88"/>
                        <a:pt x="37" y="94"/>
                        <a:pt x="32" y="94"/>
                      </a:cubicBezTo>
                      <a:cubicBezTo>
                        <a:pt x="30" y="94"/>
                        <a:pt x="25" y="92"/>
                        <a:pt x="23" y="92"/>
                      </a:cubicBezTo>
                      <a:cubicBezTo>
                        <a:pt x="20" y="92"/>
                        <a:pt x="3" y="85"/>
                        <a:pt x="3" y="83"/>
                      </a:cubicBezTo>
                      <a:cubicBezTo>
                        <a:pt x="2" y="83"/>
                        <a:pt x="0" y="82"/>
                        <a:pt x="0" y="81"/>
                      </a:cubicBezTo>
                      <a:cubicBezTo>
                        <a:pt x="0" y="70"/>
                        <a:pt x="14" y="64"/>
                        <a:pt x="18" y="57"/>
                      </a:cubicBezTo>
                      <a:cubicBezTo>
                        <a:pt x="20" y="54"/>
                        <a:pt x="22" y="51"/>
                        <a:pt x="25" y="51"/>
                      </a:cubicBezTo>
                      <a:cubicBezTo>
                        <a:pt x="36" y="51"/>
                        <a:pt x="42" y="40"/>
                        <a:pt x="50" y="37"/>
                      </a:cubicBezTo>
                      <a:cubicBezTo>
                        <a:pt x="52" y="36"/>
                        <a:pt x="58" y="26"/>
                        <a:pt x="58" y="26"/>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Freeform 20">
                  <a:extLst>
                    <a:ext uri="{FF2B5EF4-FFF2-40B4-BE49-F238E27FC236}">
                      <a16:creationId xmlns:a16="http://schemas.microsoft.com/office/drawing/2014/main" id="{880327D3-C67F-4375-84C2-642ABBBC66A3}"/>
                    </a:ext>
                  </a:extLst>
                </p:cNvPr>
                <p:cNvSpPr>
                  <a:spLocks/>
                </p:cNvSpPr>
                <p:nvPr/>
              </p:nvSpPr>
              <p:spPr bwMode="auto">
                <a:xfrm>
                  <a:off x="7148513" y="3476625"/>
                  <a:ext cx="93663" cy="139700"/>
                </a:xfrm>
                <a:custGeom>
                  <a:avLst/>
                  <a:gdLst/>
                  <a:ahLst/>
                  <a:cxnLst>
                    <a:cxn ang="0">
                      <a:pos x="22" y="40"/>
                    </a:cxn>
                    <a:cxn ang="0">
                      <a:pos x="17" y="31"/>
                    </a:cxn>
                    <a:cxn ang="0">
                      <a:pos x="19" y="27"/>
                    </a:cxn>
                    <a:cxn ang="0">
                      <a:pos x="0" y="0"/>
                    </a:cxn>
                    <a:cxn ang="0">
                      <a:pos x="16" y="12"/>
                    </a:cxn>
                    <a:cxn ang="0">
                      <a:pos x="22" y="19"/>
                    </a:cxn>
                    <a:cxn ang="0">
                      <a:pos x="20" y="22"/>
                    </a:cxn>
                    <a:cxn ang="0">
                      <a:pos x="27" y="37"/>
                    </a:cxn>
                    <a:cxn ang="0">
                      <a:pos x="30" y="37"/>
                    </a:cxn>
                    <a:cxn ang="0">
                      <a:pos x="34" y="32"/>
                    </a:cxn>
                    <a:cxn ang="0">
                      <a:pos x="37" y="32"/>
                    </a:cxn>
                    <a:cxn ang="0">
                      <a:pos x="53" y="50"/>
                    </a:cxn>
                    <a:cxn ang="0">
                      <a:pos x="68" y="46"/>
                    </a:cxn>
                    <a:cxn ang="0">
                      <a:pos x="71" y="48"/>
                    </a:cxn>
                    <a:cxn ang="0">
                      <a:pos x="63" y="71"/>
                    </a:cxn>
                    <a:cxn ang="0">
                      <a:pos x="61" y="68"/>
                    </a:cxn>
                    <a:cxn ang="0">
                      <a:pos x="60" y="70"/>
                    </a:cxn>
                    <a:cxn ang="0">
                      <a:pos x="51" y="75"/>
                    </a:cxn>
                    <a:cxn ang="0">
                      <a:pos x="52" y="80"/>
                    </a:cxn>
                    <a:cxn ang="0">
                      <a:pos x="46" y="89"/>
                    </a:cxn>
                    <a:cxn ang="0">
                      <a:pos x="30" y="104"/>
                    </a:cxn>
                    <a:cxn ang="0">
                      <a:pos x="23" y="98"/>
                    </a:cxn>
                    <a:cxn ang="0">
                      <a:pos x="29" y="86"/>
                    </a:cxn>
                    <a:cxn ang="0">
                      <a:pos x="12" y="72"/>
                    </a:cxn>
                    <a:cxn ang="0">
                      <a:pos x="19" y="65"/>
                    </a:cxn>
                    <a:cxn ang="0">
                      <a:pos x="24" y="48"/>
                    </a:cxn>
                    <a:cxn ang="0">
                      <a:pos x="22" y="38"/>
                    </a:cxn>
                    <a:cxn ang="0">
                      <a:pos x="22" y="38"/>
                    </a:cxn>
                    <a:cxn ang="0">
                      <a:pos x="22" y="40"/>
                    </a:cxn>
                  </a:cxnLst>
                  <a:rect l="0" t="0" r="r" b="b"/>
                  <a:pathLst>
                    <a:path w="71" h="104">
                      <a:moveTo>
                        <a:pt x="22" y="40"/>
                      </a:moveTo>
                      <a:cubicBezTo>
                        <a:pt x="21" y="36"/>
                        <a:pt x="17" y="35"/>
                        <a:pt x="17" y="31"/>
                      </a:cubicBezTo>
                      <a:cubicBezTo>
                        <a:pt x="17" y="30"/>
                        <a:pt x="18" y="28"/>
                        <a:pt x="19" y="27"/>
                      </a:cubicBezTo>
                      <a:cubicBezTo>
                        <a:pt x="8" y="25"/>
                        <a:pt x="2" y="11"/>
                        <a:pt x="0" y="0"/>
                      </a:cubicBezTo>
                      <a:cubicBezTo>
                        <a:pt x="4" y="7"/>
                        <a:pt x="12" y="8"/>
                        <a:pt x="16" y="12"/>
                      </a:cubicBezTo>
                      <a:cubicBezTo>
                        <a:pt x="19" y="15"/>
                        <a:pt x="19" y="18"/>
                        <a:pt x="22" y="19"/>
                      </a:cubicBezTo>
                      <a:cubicBezTo>
                        <a:pt x="21" y="21"/>
                        <a:pt x="20" y="21"/>
                        <a:pt x="20" y="22"/>
                      </a:cubicBezTo>
                      <a:cubicBezTo>
                        <a:pt x="20" y="25"/>
                        <a:pt x="25" y="34"/>
                        <a:pt x="27" y="37"/>
                      </a:cubicBezTo>
                      <a:cubicBezTo>
                        <a:pt x="30" y="37"/>
                        <a:pt x="30" y="37"/>
                        <a:pt x="30" y="37"/>
                      </a:cubicBezTo>
                      <a:cubicBezTo>
                        <a:pt x="30" y="34"/>
                        <a:pt x="32" y="32"/>
                        <a:pt x="34" y="32"/>
                      </a:cubicBezTo>
                      <a:cubicBezTo>
                        <a:pt x="35" y="32"/>
                        <a:pt x="36" y="32"/>
                        <a:pt x="37" y="32"/>
                      </a:cubicBezTo>
                      <a:cubicBezTo>
                        <a:pt x="37" y="44"/>
                        <a:pt x="42" y="50"/>
                        <a:pt x="53" y="50"/>
                      </a:cubicBezTo>
                      <a:cubicBezTo>
                        <a:pt x="61" y="50"/>
                        <a:pt x="61" y="46"/>
                        <a:pt x="68" y="46"/>
                      </a:cubicBezTo>
                      <a:cubicBezTo>
                        <a:pt x="69" y="46"/>
                        <a:pt x="71" y="47"/>
                        <a:pt x="71" y="48"/>
                      </a:cubicBezTo>
                      <a:cubicBezTo>
                        <a:pt x="65" y="55"/>
                        <a:pt x="67" y="64"/>
                        <a:pt x="63" y="71"/>
                      </a:cubicBezTo>
                      <a:cubicBezTo>
                        <a:pt x="61" y="68"/>
                        <a:pt x="61" y="68"/>
                        <a:pt x="61" y="68"/>
                      </a:cubicBezTo>
                      <a:cubicBezTo>
                        <a:pt x="60" y="68"/>
                        <a:pt x="60" y="70"/>
                        <a:pt x="60" y="70"/>
                      </a:cubicBezTo>
                      <a:cubicBezTo>
                        <a:pt x="55" y="71"/>
                        <a:pt x="51" y="72"/>
                        <a:pt x="51" y="75"/>
                      </a:cubicBezTo>
                      <a:cubicBezTo>
                        <a:pt x="51" y="77"/>
                        <a:pt x="52" y="78"/>
                        <a:pt x="52" y="80"/>
                      </a:cubicBezTo>
                      <a:cubicBezTo>
                        <a:pt x="52" y="83"/>
                        <a:pt x="47" y="87"/>
                        <a:pt x="46" y="89"/>
                      </a:cubicBezTo>
                      <a:cubicBezTo>
                        <a:pt x="42" y="95"/>
                        <a:pt x="39" y="104"/>
                        <a:pt x="30" y="104"/>
                      </a:cubicBezTo>
                      <a:cubicBezTo>
                        <a:pt x="26" y="104"/>
                        <a:pt x="23" y="102"/>
                        <a:pt x="23" y="98"/>
                      </a:cubicBezTo>
                      <a:cubicBezTo>
                        <a:pt x="23" y="93"/>
                        <a:pt x="29" y="91"/>
                        <a:pt x="29" y="86"/>
                      </a:cubicBezTo>
                      <a:cubicBezTo>
                        <a:pt x="29" y="77"/>
                        <a:pt x="12" y="80"/>
                        <a:pt x="12" y="72"/>
                      </a:cubicBezTo>
                      <a:cubicBezTo>
                        <a:pt x="12" y="68"/>
                        <a:pt x="16" y="67"/>
                        <a:pt x="19" y="65"/>
                      </a:cubicBezTo>
                      <a:cubicBezTo>
                        <a:pt x="23" y="61"/>
                        <a:pt x="24" y="55"/>
                        <a:pt x="24" y="48"/>
                      </a:cubicBezTo>
                      <a:cubicBezTo>
                        <a:pt x="24" y="44"/>
                        <a:pt x="22" y="40"/>
                        <a:pt x="22" y="38"/>
                      </a:cubicBezTo>
                      <a:cubicBezTo>
                        <a:pt x="22" y="38"/>
                        <a:pt x="22" y="38"/>
                        <a:pt x="22" y="38"/>
                      </a:cubicBezTo>
                      <a:lnTo>
                        <a:pt x="22" y="40"/>
                      </a:ln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5" name="Freeform 116">
                  <a:extLst>
                    <a:ext uri="{FF2B5EF4-FFF2-40B4-BE49-F238E27FC236}">
                      <a16:creationId xmlns:a16="http://schemas.microsoft.com/office/drawing/2014/main" id="{57C7AED2-78BC-416F-8FF7-4012F87FE163}"/>
                    </a:ext>
                  </a:extLst>
                </p:cNvPr>
                <p:cNvSpPr>
                  <a:spLocks/>
                </p:cNvSpPr>
                <p:nvPr/>
              </p:nvSpPr>
              <p:spPr bwMode="auto">
                <a:xfrm>
                  <a:off x="6856413" y="3582988"/>
                  <a:ext cx="6350" cy="9525"/>
                </a:xfrm>
                <a:custGeom>
                  <a:avLst/>
                  <a:gdLst/>
                  <a:ahLst/>
                  <a:cxnLst>
                    <a:cxn ang="0">
                      <a:pos x="5" y="0"/>
                    </a:cxn>
                    <a:cxn ang="0">
                      <a:pos x="4" y="7"/>
                    </a:cxn>
                    <a:cxn ang="0">
                      <a:pos x="0" y="0"/>
                    </a:cxn>
                    <a:cxn ang="0">
                      <a:pos x="5" y="0"/>
                    </a:cxn>
                  </a:cxnLst>
                  <a:rect l="0" t="0" r="r" b="b"/>
                  <a:pathLst>
                    <a:path w="5" h="7">
                      <a:moveTo>
                        <a:pt x="5" y="0"/>
                      </a:moveTo>
                      <a:cubicBezTo>
                        <a:pt x="5" y="4"/>
                        <a:pt x="4" y="5"/>
                        <a:pt x="4" y="7"/>
                      </a:cubicBezTo>
                      <a:cubicBezTo>
                        <a:pt x="0" y="6"/>
                        <a:pt x="0" y="3"/>
                        <a:pt x="0" y="0"/>
                      </a:cubicBezTo>
                      <a:cubicBezTo>
                        <a:pt x="2" y="0"/>
                        <a:pt x="4" y="0"/>
                        <a:pt x="5" y="0"/>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6" name="Freeform 117">
                  <a:extLst>
                    <a:ext uri="{FF2B5EF4-FFF2-40B4-BE49-F238E27FC236}">
                      <a16:creationId xmlns:a16="http://schemas.microsoft.com/office/drawing/2014/main" id="{C7B014BE-3478-448E-81AE-CD9ADAB35A13}"/>
                    </a:ext>
                  </a:extLst>
                </p:cNvPr>
                <p:cNvSpPr>
                  <a:spLocks/>
                </p:cNvSpPr>
                <p:nvPr/>
              </p:nvSpPr>
              <p:spPr bwMode="auto">
                <a:xfrm>
                  <a:off x="6664325" y="3500438"/>
                  <a:ext cx="22225" cy="11113"/>
                </a:xfrm>
                <a:custGeom>
                  <a:avLst/>
                  <a:gdLst/>
                  <a:ahLst/>
                  <a:cxnLst>
                    <a:cxn ang="0">
                      <a:pos x="16" y="4"/>
                    </a:cxn>
                    <a:cxn ang="0">
                      <a:pos x="0" y="4"/>
                    </a:cxn>
                    <a:cxn ang="0">
                      <a:pos x="16" y="4"/>
                    </a:cxn>
                  </a:cxnLst>
                  <a:rect l="0" t="0" r="r" b="b"/>
                  <a:pathLst>
                    <a:path w="16" h="8">
                      <a:moveTo>
                        <a:pt x="16" y="4"/>
                      </a:moveTo>
                      <a:cubicBezTo>
                        <a:pt x="11" y="7"/>
                        <a:pt x="4" y="8"/>
                        <a:pt x="0" y="4"/>
                      </a:cubicBezTo>
                      <a:cubicBezTo>
                        <a:pt x="9" y="0"/>
                        <a:pt x="10" y="0"/>
                        <a:pt x="16" y="4"/>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7" name="Freeform 118">
                  <a:extLst>
                    <a:ext uri="{FF2B5EF4-FFF2-40B4-BE49-F238E27FC236}">
                      <a16:creationId xmlns:a16="http://schemas.microsoft.com/office/drawing/2014/main" id="{E55212EE-AA4D-41C7-B0F3-9428E76AB9A1}"/>
                    </a:ext>
                  </a:extLst>
                </p:cNvPr>
                <p:cNvSpPr>
                  <a:spLocks/>
                </p:cNvSpPr>
                <p:nvPr/>
              </p:nvSpPr>
              <p:spPr bwMode="auto">
                <a:xfrm>
                  <a:off x="6556375" y="3065463"/>
                  <a:ext cx="22225" cy="9525"/>
                </a:xfrm>
                <a:custGeom>
                  <a:avLst/>
                  <a:gdLst/>
                  <a:ahLst/>
                  <a:cxnLst>
                    <a:cxn ang="0">
                      <a:pos x="17" y="1"/>
                    </a:cxn>
                    <a:cxn ang="0">
                      <a:pos x="17" y="7"/>
                    </a:cxn>
                    <a:cxn ang="0">
                      <a:pos x="13" y="7"/>
                    </a:cxn>
                    <a:cxn ang="0">
                      <a:pos x="0" y="3"/>
                    </a:cxn>
                    <a:cxn ang="0">
                      <a:pos x="17" y="1"/>
                    </a:cxn>
                  </a:cxnLst>
                  <a:rect l="0" t="0" r="r" b="b"/>
                  <a:pathLst>
                    <a:path w="17" h="7">
                      <a:moveTo>
                        <a:pt x="17" y="1"/>
                      </a:moveTo>
                      <a:cubicBezTo>
                        <a:pt x="17" y="7"/>
                        <a:pt x="17" y="7"/>
                        <a:pt x="17" y="7"/>
                      </a:cubicBezTo>
                      <a:cubicBezTo>
                        <a:pt x="16" y="7"/>
                        <a:pt x="14" y="7"/>
                        <a:pt x="13" y="7"/>
                      </a:cubicBezTo>
                      <a:cubicBezTo>
                        <a:pt x="8" y="7"/>
                        <a:pt x="2" y="5"/>
                        <a:pt x="0" y="3"/>
                      </a:cubicBezTo>
                      <a:cubicBezTo>
                        <a:pt x="8" y="1"/>
                        <a:pt x="11" y="0"/>
                        <a:pt x="17" y="1"/>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grpSp>
        <p:grpSp>
          <p:nvGrpSpPr>
            <p:cNvPr id="29" name="Group 383">
              <a:extLst>
                <a:ext uri="{FF2B5EF4-FFF2-40B4-BE49-F238E27FC236}">
                  <a16:creationId xmlns:a16="http://schemas.microsoft.com/office/drawing/2014/main" id="{13880217-D63C-48B4-AA3B-440DA5B18AAE}"/>
                </a:ext>
              </a:extLst>
            </p:cNvPr>
            <p:cNvGrpSpPr/>
            <p:nvPr/>
          </p:nvGrpSpPr>
          <p:grpSpPr>
            <a:xfrm>
              <a:off x="3584348" y="1207327"/>
              <a:ext cx="2773469" cy="1960289"/>
              <a:chOff x="4713288" y="1038225"/>
              <a:chExt cx="2847975" cy="2012950"/>
            </a:xfrm>
            <a:grpFill/>
          </p:grpSpPr>
          <p:sp>
            <p:nvSpPr>
              <p:cNvPr id="30" name="Freeform 101">
                <a:extLst>
                  <a:ext uri="{FF2B5EF4-FFF2-40B4-BE49-F238E27FC236}">
                    <a16:creationId xmlns:a16="http://schemas.microsoft.com/office/drawing/2014/main" id="{9BF331FC-3EC5-41C1-A03B-13C4BF90207E}"/>
                  </a:ext>
                </a:extLst>
              </p:cNvPr>
              <p:cNvSpPr>
                <a:spLocks/>
              </p:cNvSpPr>
              <p:nvPr/>
            </p:nvSpPr>
            <p:spPr bwMode="auto">
              <a:xfrm>
                <a:off x="4818063" y="2127250"/>
                <a:ext cx="622300" cy="538163"/>
              </a:xfrm>
              <a:custGeom>
                <a:avLst/>
                <a:gdLst/>
                <a:ahLst/>
                <a:cxnLst>
                  <a:cxn ang="0">
                    <a:pos x="102" y="154"/>
                  </a:cxn>
                  <a:cxn ang="0">
                    <a:pos x="113" y="126"/>
                  </a:cxn>
                  <a:cxn ang="0">
                    <a:pos x="122" y="86"/>
                  </a:cxn>
                  <a:cxn ang="0">
                    <a:pos x="125" y="77"/>
                  </a:cxn>
                  <a:cxn ang="0">
                    <a:pos x="108" y="77"/>
                  </a:cxn>
                  <a:cxn ang="0">
                    <a:pos x="64" y="77"/>
                  </a:cxn>
                  <a:cxn ang="0">
                    <a:pos x="27" y="79"/>
                  </a:cxn>
                  <a:cxn ang="0">
                    <a:pos x="26" y="77"/>
                  </a:cxn>
                  <a:cxn ang="0">
                    <a:pos x="0" y="55"/>
                  </a:cxn>
                  <a:cxn ang="0">
                    <a:pos x="9" y="37"/>
                  </a:cxn>
                  <a:cxn ang="0">
                    <a:pos x="41" y="20"/>
                  </a:cxn>
                  <a:cxn ang="0">
                    <a:pos x="48" y="13"/>
                  </a:cxn>
                  <a:cxn ang="0">
                    <a:pos x="80" y="4"/>
                  </a:cxn>
                  <a:cxn ang="0">
                    <a:pos x="127" y="7"/>
                  </a:cxn>
                  <a:cxn ang="0">
                    <a:pos x="174" y="15"/>
                  </a:cxn>
                  <a:cxn ang="0">
                    <a:pos x="223" y="21"/>
                  </a:cxn>
                  <a:cxn ang="0">
                    <a:pos x="256" y="44"/>
                  </a:cxn>
                  <a:cxn ang="0">
                    <a:pos x="278" y="33"/>
                  </a:cxn>
                  <a:cxn ang="0">
                    <a:pos x="281" y="43"/>
                  </a:cxn>
                  <a:cxn ang="0">
                    <a:pos x="289" y="65"/>
                  </a:cxn>
                  <a:cxn ang="0">
                    <a:pos x="309" y="76"/>
                  </a:cxn>
                  <a:cxn ang="0">
                    <a:pos x="350" y="76"/>
                  </a:cxn>
                  <a:cxn ang="0">
                    <a:pos x="359" y="63"/>
                  </a:cxn>
                  <a:cxn ang="0">
                    <a:pos x="387" y="51"/>
                  </a:cxn>
                  <a:cxn ang="0">
                    <a:pos x="439" y="74"/>
                  </a:cxn>
                  <a:cxn ang="0">
                    <a:pos x="445" y="96"/>
                  </a:cxn>
                  <a:cxn ang="0">
                    <a:pos x="435" y="119"/>
                  </a:cxn>
                  <a:cxn ang="0">
                    <a:pos x="436" y="138"/>
                  </a:cxn>
                  <a:cxn ang="0">
                    <a:pos x="449" y="156"/>
                  </a:cxn>
                  <a:cxn ang="0">
                    <a:pos x="445" y="179"/>
                  </a:cxn>
                  <a:cxn ang="0">
                    <a:pos x="448" y="232"/>
                  </a:cxn>
                  <a:cxn ang="0">
                    <a:pos x="448" y="240"/>
                  </a:cxn>
                  <a:cxn ang="0">
                    <a:pos x="393" y="231"/>
                  </a:cxn>
                  <a:cxn ang="0">
                    <a:pos x="370" y="220"/>
                  </a:cxn>
                  <a:cxn ang="0">
                    <a:pos x="333" y="207"/>
                  </a:cxn>
                  <a:cxn ang="0">
                    <a:pos x="313" y="192"/>
                  </a:cxn>
                  <a:cxn ang="0">
                    <a:pos x="278" y="183"/>
                  </a:cxn>
                  <a:cxn ang="0">
                    <a:pos x="304" y="224"/>
                  </a:cxn>
                  <a:cxn ang="0">
                    <a:pos x="315" y="227"/>
                  </a:cxn>
                  <a:cxn ang="0">
                    <a:pos x="313" y="246"/>
                  </a:cxn>
                  <a:cxn ang="0">
                    <a:pos x="379" y="225"/>
                  </a:cxn>
                  <a:cxn ang="0">
                    <a:pos x="406" y="260"/>
                  </a:cxn>
                  <a:cxn ang="0">
                    <a:pos x="414" y="270"/>
                  </a:cxn>
                  <a:cxn ang="0">
                    <a:pos x="410" y="302"/>
                  </a:cxn>
                  <a:cxn ang="0">
                    <a:pos x="390" y="321"/>
                  </a:cxn>
                  <a:cxn ang="0">
                    <a:pos x="365" y="347"/>
                  </a:cxn>
                  <a:cxn ang="0">
                    <a:pos x="328" y="368"/>
                  </a:cxn>
                  <a:cxn ang="0">
                    <a:pos x="265" y="395"/>
                  </a:cxn>
                  <a:cxn ang="0">
                    <a:pos x="234" y="404"/>
                  </a:cxn>
                  <a:cxn ang="0">
                    <a:pos x="217" y="399"/>
                  </a:cxn>
                  <a:cxn ang="0">
                    <a:pos x="209" y="372"/>
                  </a:cxn>
                  <a:cxn ang="0">
                    <a:pos x="198" y="340"/>
                  </a:cxn>
                  <a:cxn ang="0">
                    <a:pos x="162" y="280"/>
                  </a:cxn>
                  <a:cxn ang="0">
                    <a:pos x="154" y="259"/>
                  </a:cxn>
                  <a:cxn ang="0">
                    <a:pos x="140" y="251"/>
                  </a:cxn>
                  <a:cxn ang="0">
                    <a:pos x="131" y="229"/>
                  </a:cxn>
                  <a:cxn ang="0">
                    <a:pos x="109" y="196"/>
                  </a:cxn>
                  <a:cxn ang="0">
                    <a:pos x="112" y="177"/>
                  </a:cxn>
                </a:cxnLst>
                <a:rect l="0" t="0" r="r" b="b"/>
                <a:pathLst>
                  <a:path w="467" h="405">
                    <a:moveTo>
                      <a:pt x="112" y="177"/>
                    </a:moveTo>
                    <a:cubicBezTo>
                      <a:pt x="102" y="154"/>
                      <a:pt x="102" y="154"/>
                      <a:pt x="102" y="154"/>
                    </a:cubicBezTo>
                    <a:cubicBezTo>
                      <a:pt x="102" y="151"/>
                      <a:pt x="105" y="151"/>
                      <a:pt x="106" y="149"/>
                    </a:cubicBezTo>
                    <a:cubicBezTo>
                      <a:pt x="109" y="139"/>
                      <a:pt x="110" y="134"/>
                      <a:pt x="113" y="126"/>
                    </a:cubicBezTo>
                    <a:cubicBezTo>
                      <a:pt x="115" y="117"/>
                      <a:pt x="124" y="115"/>
                      <a:pt x="124" y="104"/>
                    </a:cubicBezTo>
                    <a:cubicBezTo>
                      <a:pt x="124" y="97"/>
                      <a:pt x="122" y="91"/>
                      <a:pt x="122" y="86"/>
                    </a:cubicBezTo>
                    <a:cubicBezTo>
                      <a:pt x="122" y="83"/>
                      <a:pt x="124" y="82"/>
                      <a:pt x="125" y="81"/>
                    </a:cubicBezTo>
                    <a:cubicBezTo>
                      <a:pt x="125" y="77"/>
                      <a:pt x="125" y="77"/>
                      <a:pt x="125" y="77"/>
                    </a:cubicBezTo>
                    <a:cubicBezTo>
                      <a:pt x="121" y="78"/>
                      <a:pt x="120" y="81"/>
                      <a:pt x="117" y="81"/>
                    </a:cubicBezTo>
                    <a:cubicBezTo>
                      <a:pt x="112" y="81"/>
                      <a:pt x="110" y="79"/>
                      <a:pt x="108" y="77"/>
                    </a:cubicBezTo>
                    <a:cubicBezTo>
                      <a:pt x="101" y="82"/>
                      <a:pt x="98" y="88"/>
                      <a:pt x="86" y="88"/>
                    </a:cubicBezTo>
                    <a:cubicBezTo>
                      <a:pt x="76" y="88"/>
                      <a:pt x="73" y="77"/>
                      <a:pt x="64" y="77"/>
                    </a:cubicBezTo>
                    <a:cubicBezTo>
                      <a:pt x="54" y="77"/>
                      <a:pt x="56" y="87"/>
                      <a:pt x="48" y="87"/>
                    </a:cubicBezTo>
                    <a:cubicBezTo>
                      <a:pt x="40" y="87"/>
                      <a:pt x="35" y="75"/>
                      <a:pt x="27" y="79"/>
                    </a:cubicBezTo>
                    <a:cubicBezTo>
                      <a:pt x="22" y="79"/>
                      <a:pt x="22" y="79"/>
                      <a:pt x="22" y="79"/>
                    </a:cubicBezTo>
                    <a:cubicBezTo>
                      <a:pt x="24" y="79"/>
                      <a:pt x="25" y="78"/>
                      <a:pt x="26" y="77"/>
                    </a:cubicBezTo>
                    <a:cubicBezTo>
                      <a:pt x="23" y="74"/>
                      <a:pt x="10" y="67"/>
                      <a:pt x="15" y="63"/>
                    </a:cubicBezTo>
                    <a:cubicBezTo>
                      <a:pt x="11" y="57"/>
                      <a:pt x="6" y="58"/>
                      <a:pt x="0" y="55"/>
                    </a:cubicBezTo>
                    <a:cubicBezTo>
                      <a:pt x="4" y="50"/>
                      <a:pt x="9" y="51"/>
                      <a:pt x="9" y="43"/>
                    </a:cubicBezTo>
                    <a:cubicBezTo>
                      <a:pt x="9" y="40"/>
                      <a:pt x="8" y="40"/>
                      <a:pt x="9" y="37"/>
                    </a:cubicBezTo>
                    <a:cubicBezTo>
                      <a:pt x="6" y="37"/>
                      <a:pt x="1" y="38"/>
                      <a:pt x="1" y="35"/>
                    </a:cubicBezTo>
                    <a:cubicBezTo>
                      <a:pt x="1" y="22"/>
                      <a:pt x="33" y="24"/>
                      <a:pt x="41" y="20"/>
                    </a:cubicBezTo>
                    <a:cubicBezTo>
                      <a:pt x="40" y="17"/>
                      <a:pt x="38" y="18"/>
                      <a:pt x="38" y="15"/>
                    </a:cubicBezTo>
                    <a:cubicBezTo>
                      <a:pt x="38" y="11"/>
                      <a:pt x="46" y="13"/>
                      <a:pt x="48" y="13"/>
                    </a:cubicBezTo>
                    <a:cubicBezTo>
                      <a:pt x="53" y="13"/>
                      <a:pt x="62" y="13"/>
                      <a:pt x="62" y="13"/>
                    </a:cubicBezTo>
                    <a:cubicBezTo>
                      <a:pt x="67" y="13"/>
                      <a:pt x="75" y="7"/>
                      <a:pt x="80" y="4"/>
                    </a:cubicBezTo>
                    <a:cubicBezTo>
                      <a:pt x="86" y="0"/>
                      <a:pt x="98" y="0"/>
                      <a:pt x="106" y="0"/>
                    </a:cubicBezTo>
                    <a:cubicBezTo>
                      <a:pt x="117" y="0"/>
                      <a:pt x="117" y="7"/>
                      <a:pt x="127" y="7"/>
                    </a:cubicBezTo>
                    <a:cubicBezTo>
                      <a:pt x="127" y="12"/>
                      <a:pt x="144" y="15"/>
                      <a:pt x="149" y="15"/>
                    </a:cubicBezTo>
                    <a:cubicBezTo>
                      <a:pt x="162" y="15"/>
                      <a:pt x="170" y="15"/>
                      <a:pt x="174" y="15"/>
                    </a:cubicBezTo>
                    <a:cubicBezTo>
                      <a:pt x="186" y="15"/>
                      <a:pt x="192" y="3"/>
                      <a:pt x="205" y="3"/>
                    </a:cubicBezTo>
                    <a:cubicBezTo>
                      <a:pt x="219" y="3"/>
                      <a:pt x="218" y="12"/>
                      <a:pt x="223" y="21"/>
                    </a:cubicBezTo>
                    <a:cubicBezTo>
                      <a:pt x="224" y="23"/>
                      <a:pt x="233" y="28"/>
                      <a:pt x="233" y="28"/>
                    </a:cubicBezTo>
                    <a:cubicBezTo>
                      <a:pt x="241" y="31"/>
                      <a:pt x="243" y="44"/>
                      <a:pt x="256" y="44"/>
                    </a:cubicBezTo>
                    <a:cubicBezTo>
                      <a:pt x="265" y="44"/>
                      <a:pt x="265" y="36"/>
                      <a:pt x="271" y="34"/>
                    </a:cubicBezTo>
                    <a:cubicBezTo>
                      <a:pt x="275" y="33"/>
                      <a:pt x="274" y="33"/>
                      <a:pt x="278" y="33"/>
                    </a:cubicBezTo>
                    <a:cubicBezTo>
                      <a:pt x="279" y="35"/>
                      <a:pt x="279" y="39"/>
                      <a:pt x="281" y="41"/>
                    </a:cubicBezTo>
                    <a:cubicBezTo>
                      <a:pt x="280" y="41"/>
                      <a:pt x="281" y="42"/>
                      <a:pt x="281" y="43"/>
                    </a:cubicBezTo>
                    <a:cubicBezTo>
                      <a:pt x="281" y="48"/>
                      <a:pt x="284" y="47"/>
                      <a:pt x="286" y="51"/>
                    </a:cubicBezTo>
                    <a:cubicBezTo>
                      <a:pt x="290" y="56"/>
                      <a:pt x="286" y="59"/>
                      <a:pt x="289" y="65"/>
                    </a:cubicBezTo>
                    <a:cubicBezTo>
                      <a:pt x="291" y="70"/>
                      <a:pt x="297" y="67"/>
                      <a:pt x="301" y="68"/>
                    </a:cubicBezTo>
                    <a:cubicBezTo>
                      <a:pt x="305" y="69"/>
                      <a:pt x="306" y="73"/>
                      <a:pt x="309" y="76"/>
                    </a:cubicBezTo>
                    <a:cubicBezTo>
                      <a:pt x="312" y="79"/>
                      <a:pt x="323" y="78"/>
                      <a:pt x="329" y="78"/>
                    </a:cubicBezTo>
                    <a:cubicBezTo>
                      <a:pt x="337" y="78"/>
                      <a:pt x="345" y="77"/>
                      <a:pt x="350" y="76"/>
                    </a:cubicBezTo>
                    <a:cubicBezTo>
                      <a:pt x="350" y="72"/>
                      <a:pt x="350" y="71"/>
                      <a:pt x="350" y="68"/>
                    </a:cubicBezTo>
                    <a:cubicBezTo>
                      <a:pt x="350" y="64"/>
                      <a:pt x="355" y="64"/>
                      <a:pt x="359" y="63"/>
                    </a:cubicBezTo>
                    <a:cubicBezTo>
                      <a:pt x="364" y="61"/>
                      <a:pt x="363" y="59"/>
                      <a:pt x="368" y="57"/>
                    </a:cubicBezTo>
                    <a:cubicBezTo>
                      <a:pt x="376" y="54"/>
                      <a:pt x="381" y="56"/>
                      <a:pt x="387" y="51"/>
                    </a:cubicBezTo>
                    <a:cubicBezTo>
                      <a:pt x="397" y="57"/>
                      <a:pt x="403" y="57"/>
                      <a:pt x="412" y="60"/>
                    </a:cubicBezTo>
                    <a:cubicBezTo>
                      <a:pt x="423" y="64"/>
                      <a:pt x="426" y="74"/>
                      <a:pt x="439" y="74"/>
                    </a:cubicBezTo>
                    <a:cubicBezTo>
                      <a:pt x="439" y="76"/>
                      <a:pt x="442" y="77"/>
                      <a:pt x="443" y="79"/>
                    </a:cubicBezTo>
                    <a:cubicBezTo>
                      <a:pt x="445" y="86"/>
                      <a:pt x="442" y="92"/>
                      <a:pt x="445" y="96"/>
                    </a:cubicBezTo>
                    <a:cubicBezTo>
                      <a:pt x="442" y="98"/>
                      <a:pt x="435" y="114"/>
                      <a:pt x="435" y="115"/>
                    </a:cubicBezTo>
                    <a:cubicBezTo>
                      <a:pt x="435" y="116"/>
                      <a:pt x="436" y="118"/>
                      <a:pt x="435" y="119"/>
                    </a:cubicBezTo>
                    <a:cubicBezTo>
                      <a:pt x="436" y="121"/>
                      <a:pt x="435" y="122"/>
                      <a:pt x="436" y="124"/>
                    </a:cubicBezTo>
                    <a:cubicBezTo>
                      <a:pt x="436" y="138"/>
                      <a:pt x="436" y="138"/>
                      <a:pt x="436" y="138"/>
                    </a:cubicBezTo>
                    <a:cubicBezTo>
                      <a:pt x="438" y="142"/>
                      <a:pt x="437" y="145"/>
                      <a:pt x="439" y="149"/>
                    </a:cubicBezTo>
                    <a:cubicBezTo>
                      <a:pt x="440" y="153"/>
                      <a:pt x="449" y="149"/>
                      <a:pt x="449" y="156"/>
                    </a:cubicBezTo>
                    <a:cubicBezTo>
                      <a:pt x="449" y="165"/>
                      <a:pt x="439" y="164"/>
                      <a:pt x="439" y="171"/>
                    </a:cubicBezTo>
                    <a:cubicBezTo>
                      <a:pt x="439" y="177"/>
                      <a:pt x="443" y="177"/>
                      <a:pt x="445" y="179"/>
                    </a:cubicBezTo>
                    <a:cubicBezTo>
                      <a:pt x="452" y="194"/>
                      <a:pt x="467" y="196"/>
                      <a:pt x="467" y="215"/>
                    </a:cubicBezTo>
                    <a:cubicBezTo>
                      <a:pt x="456" y="218"/>
                      <a:pt x="448" y="220"/>
                      <a:pt x="448" y="232"/>
                    </a:cubicBezTo>
                    <a:cubicBezTo>
                      <a:pt x="448" y="235"/>
                      <a:pt x="450" y="238"/>
                      <a:pt x="450" y="240"/>
                    </a:cubicBezTo>
                    <a:cubicBezTo>
                      <a:pt x="450" y="240"/>
                      <a:pt x="448" y="240"/>
                      <a:pt x="448" y="240"/>
                    </a:cubicBezTo>
                    <a:cubicBezTo>
                      <a:pt x="439" y="240"/>
                      <a:pt x="420" y="235"/>
                      <a:pt x="408" y="235"/>
                    </a:cubicBezTo>
                    <a:cubicBezTo>
                      <a:pt x="406" y="235"/>
                      <a:pt x="393" y="231"/>
                      <a:pt x="393" y="231"/>
                    </a:cubicBezTo>
                    <a:cubicBezTo>
                      <a:pt x="388" y="226"/>
                      <a:pt x="388" y="213"/>
                      <a:pt x="379" y="213"/>
                    </a:cubicBezTo>
                    <a:cubicBezTo>
                      <a:pt x="374" y="213"/>
                      <a:pt x="372" y="217"/>
                      <a:pt x="370" y="220"/>
                    </a:cubicBezTo>
                    <a:cubicBezTo>
                      <a:pt x="348" y="220"/>
                      <a:pt x="348" y="220"/>
                      <a:pt x="348" y="220"/>
                    </a:cubicBezTo>
                    <a:cubicBezTo>
                      <a:pt x="341" y="217"/>
                      <a:pt x="337" y="212"/>
                      <a:pt x="333" y="207"/>
                    </a:cubicBezTo>
                    <a:cubicBezTo>
                      <a:pt x="327" y="202"/>
                      <a:pt x="320" y="205"/>
                      <a:pt x="315" y="200"/>
                    </a:cubicBezTo>
                    <a:cubicBezTo>
                      <a:pt x="313" y="197"/>
                      <a:pt x="314" y="194"/>
                      <a:pt x="313" y="192"/>
                    </a:cubicBezTo>
                    <a:cubicBezTo>
                      <a:pt x="308" y="182"/>
                      <a:pt x="299" y="168"/>
                      <a:pt x="286" y="168"/>
                    </a:cubicBezTo>
                    <a:cubicBezTo>
                      <a:pt x="280" y="168"/>
                      <a:pt x="278" y="176"/>
                      <a:pt x="278" y="183"/>
                    </a:cubicBezTo>
                    <a:cubicBezTo>
                      <a:pt x="278" y="187"/>
                      <a:pt x="278" y="189"/>
                      <a:pt x="278" y="193"/>
                    </a:cubicBezTo>
                    <a:cubicBezTo>
                      <a:pt x="281" y="203"/>
                      <a:pt x="293" y="222"/>
                      <a:pt x="304" y="224"/>
                    </a:cubicBezTo>
                    <a:cubicBezTo>
                      <a:pt x="304" y="229"/>
                      <a:pt x="306" y="231"/>
                      <a:pt x="307" y="235"/>
                    </a:cubicBezTo>
                    <a:cubicBezTo>
                      <a:pt x="312" y="233"/>
                      <a:pt x="311" y="228"/>
                      <a:pt x="315" y="227"/>
                    </a:cubicBezTo>
                    <a:cubicBezTo>
                      <a:pt x="316" y="228"/>
                      <a:pt x="316" y="230"/>
                      <a:pt x="316" y="231"/>
                    </a:cubicBezTo>
                    <a:cubicBezTo>
                      <a:pt x="316" y="237"/>
                      <a:pt x="313" y="240"/>
                      <a:pt x="313" y="246"/>
                    </a:cubicBezTo>
                    <a:cubicBezTo>
                      <a:pt x="313" y="252"/>
                      <a:pt x="324" y="255"/>
                      <a:pt x="331" y="255"/>
                    </a:cubicBezTo>
                    <a:cubicBezTo>
                      <a:pt x="360" y="255"/>
                      <a:pt x="363" y="237"/>
                      <a:pt x="379" y="225"/>
                    </a:cubicBezTo>
                    <a:cubicBezTo>
                      <a:pt x="379" y="241"/>
                      <a:pt x="379" y="241"/>
                      <a:pt x="379" y="241"/>
                    </a:cubicBezTo>
                    <a:cubicBezTo>
                      <a:pt x="385" y="254"/>
                      <a:pt x="393" y="256"/>
                      <a:pt x="406" y="260"/>
                    </a:cubicBezTo>
                    <a:cubicBezTo>
                      <a:pt x="411" y="261"/>
                      <a:pt x="411" y="269"/>
                      <a:pt x="414" y="271"/>
                    </a:cubicBezTo>
                    <a:cubicBezTo>
                      <a:pt x="414" y="270"/>
                      <a:pt x="414" y="270"/>
                      <a:pt x="414" y="270"/>
                    </a:cubicBezTo>
                    <a:cubicBezTo>
                      <a:pt x="416" y="274"/>
                      <a:pt x="423" y="273"/>
                      <a:pt x="423" y="277"/>
                    </a:cubicBezTo>
                    <a:cubicBezTo>
                      <a:pt x="423" y="288"/>
                      <a:pt x="410" y="291"/>
                      <a:pt x="410" y="302"/>
                    </a:cubicBezTo>
                    <a:cubicBezTo>
                      <a:pt x="403" y="302"/>
                      <a:pt x="399" y="303"/>
                      <a:pt x="397" y="309"/>
                    </a:cubicBezTo>
                    <a:cubicBezTo>
                      <a:pt x="395" y="314"/>
                      <a:pt x="396" y="321"/>
                      <a:pt x="390" y="321"/>
                    </a:cubicBezTo>
                    <a:cubicBezTo>
                      <a:pt x="384" y="321"/>
                      <a:pt x="384" y="334"/>
                      <a:pt x="378" y="334"/>
                    </a:cubicBezTo>
                    <a:cubicBezTo>
                      <a:pt x="374" y="334"/>
                      <a:pt x="365" y="342"/>
                      <a:pt x="365" y="347"/>
                    </a:cubicBezTo>
                    <a:cubicBezTo>
                      <a:pt x="353" y="349"/>
                      <a:pt x="327" y="354"/>
                      <a:pt x="327" y="364"/>
                    </a:cubicBezTo>
                    <a:cubicBezTo>
                      <a:pt x="327" y="365"/>
                      <a:pt x="327" y="367"/>
                      <a:pt x="328" y="368"/>
                    </a:cubicBezTo>
                    <a:cubicBezTo>
                      <a:pt x="318" y="373"/>
                      <a:pt x="304" y="376"/>
                      <a:pt x="294" y="378"/>
                    </a:cubicBezTo>
                    <a:cubicBezTo>
                      <a:pt x="289" y="380"/>
                      <a:pt x="271" y="392"/>
                      <a:pt x="265" y="395"/>
                    </a:cubicBezTo>
                    <a:cubicBezTo>
                      <a:pt x="252" y="395"/>
                      <a:pt x="252" y="395"/>
                      <a:pt x="252" y="395"/>
                    </a:cubicBezTo>
                    <a:cubicBezTo>
                      <a:pt x="244" y="400"/>
                      <a:pt x="243" y="404"/>
                      <a:pt x="234" y="404"/>
                    </a:cubicBezTo>
                    <a:cubicBezTo>
                      <a:pt x="231" y="405"/>
                      <a:pt x="231" y="405"/>
                      <a:pt x="231" y="405"/>
                    </a:cubicBezTo>
                    <a:cubicBezTo>
                      <a:pt x="229" y="405"/>
                      <a:pt x="218" y="400"/>
                      <a:pt x="217" y="399"/>
                    </a:cubicBezTo>
                    <a:cubicBezTo>
                      <a:pt x="216" y="399"/>
                      <a:pt x="219" y="399"/>
                      <a:pt x="217" y="394"/>
                    </a:cubicBezTo>
                    <a:cubicBezTo>
                      <a:pt x="212" y="387"/>
                      <a:pt x="209" y="380"/>
                      <a:pt x="209" y="372"/>
                    </a:cubicBezTo>
                    <a:cubicBezTo>
                      <a:pt x="204" y="371"/>
                      <a:pt x="207" y="363"/>
                      <a:pt x="208" y="359"/>
                    </a:cubicBezTo>
                    <a:cubicBezTo>
                      <a:pt x="210" y="349"/>
                      <a:pt x="203" y="345"/>
                      <a:pt x="198" y="340"/>
                    </a:cubicBezTo>
                    <a:cubicBezTo>
                      <a:pt x="193" y="335"/>
                      <a:pt x="181" y="320"/>
                      <a:pt x="181" y="309"/>
                    </a:cubicBezTo>
                    <a:cubicBezTo>
                      <a:pt x="165" y="306"/>
                      <a:pt x="162" y="297"/>
                      <a:pt x="162" y="280"/>
                    </a:cubicBezTo>
                    <a:cubicBezTo>
                      <a:pt x="162" y="270"/>
                      <a:pt x="156" y="268"/>
                      <a:pt x="154" y="259"/>
                    </a:cubicBezTo>
                    <a:cubicBezTo>
                      <a:pt x="154" y="259"/>
                      <a:pt x="154" y="259"/>
                      <a:pt x="154" y="259"/>
                    </a:cubicBezTo>
                    <a:cubicBezTo>
                      <a:pt x="152" y="258"/>
                      <a:pt x="150" y="255"/>
                      <a:pt x="148" y="254"/>
                    </a:cubicBezTo>
                    <a:cubicBezTo>
                      <a:pt x="147" y="252"/>
                      <a:pt x="141" y="253"/>
                      <a:pt x="140" y="251"/>
                    </a:cubicBezTo>
                    <a:cubicBezTo>
                      <a:pt x="137" y="249"/>
                      <a:pt x="138" y="242"/>
                      <a:pt x="137" y="239"/>
                    </a:cubicBezTo>
                    <a:cubicBezTo>
                      <a:pt x="136" y="235"/>
                      <a:pt x="132" y="231"/>
                      <a:pt x="131" y="229"/>
                    </a:cubicBezTo>
                    <a:cubicBezTo>
                      <a:pt x="125" y="221"/>
                      <a:pt x="121" y="214"/>
                      <a:pt x="116" y="207"/>
                    </a:cubicBezTo>
                    <a:cubicBezTo>
                      <a:pt x="115" y="205"/>
                      <a:pt x="109" y="198"/>
                      <a:pt x="109" y="196"/>
                    </a:cubicBezTo>
                    <a:cubicBezTo>
                      <a:pt x="109" y="192"/>
                      <a:pt x="112" y="182"/>
                      <a:pt x="112" y="175"/>
                    </a:cubicBezTo>
                    <a:lnTo>
                      <a:pt x="112" y="177"/>
                    </a:ln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Freeform 102">
                <a:extLst>
                  <a:ext uri="{FF2B5EF4-FFF2-40B4-BE49-F238E27FC236}">
                    <a16:creationId xmlns:a16="http://schemas.microsoft.com/office/drawing/2014/main" id="{5414BFC8-6C30-4F28-9E22-BD22FC4BB191}"/>
                  </a:ext>
                </a:extLst>
              </p:cNvPr>
              <p:cNvSpPr>
                <a:spLocks/>
              </p:cNvSpPr>
              <p:nvPr/>
            </p:nvSpPr>
            <p:spPr bwMode="auto">
              <a:xfrm>
                <a:off x="5713413" y="2714625"/>
                <a:ext cx="33338" cy="63500"/>
              </a:xfrm>
              <a:custGeom>
                <a:avLst/>
                <a:gdLst/>
                <a:ahLst/>
                <a:cxnLst>
                  <a:cxn ang="0">
                    <a:pos x="25" y="30"/>
                  </a:cxn>
                  <a:cxn ang="0">
                    <a:pos x="11" y="48"/>
                  </a:cxn>
                  <a:cxn ang="0">
                    <a:pos x="0" y="35"/>
                  </a:cxn>
                  <a:cxn ang="0">
                    <a:pos x="6" y="0"/>
                  </a:cxn>
                  <a:cxn ang="0">
                    <a:pos x="25" y="30"/>
                  </a:cxn>
                </a:cxnLst>
                <a:rect l="0" t="0" r="r" b="b"/>
                <a:pathLst>
                  <a:path w="25" h="48">
                    <a:moveTo>
                      <a:pt x="25" y="30"/>
                    </a:moveTo>
                    <a:cubicBezTo>
                      <a:pt x="25" y="37"/>
                      <a:pt x="20" y="48"/>
                      <a:pt x="11" y="48"/>
                    </a:cubicBezTo>
                    <a:cubicBezTo>
                      <a:pt x="5" y="48"/>
                      <a:pt x="0" y="41"/>
                      <a:pt x="0" y="35"/>
                    </a:cubicBezTo>
                    <a:cubicBezTo>
                      <a:pt x="0" y="22"/>
                      <a:pt x="6" y="13"/>
                      <a:pt x="6" y="0"/>
                    </a:cubicBezTo>
                    <a:cubicBezTo>
                      <a:pt x="13" y="10"/>
                      <a:pt x="25" y="15"/>
                      <a:pt x="25" y="30"/>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2" name="Freeform 103">
                <a:extLst>
                  <a:ext uri="{FF2B5EF4-FFF2-40B4-BE49-F238E27FC236}">
                    <a16:creationId xmlns:a16="http://schemas.microsoft.com/office/drawing/2014/main" id="{276C7D52-4D43-4037-8E2E-800B0DF00ACA}"/>
                  </a:ext>
                </a:extLst>
              </p:cNvPr>
              <p:cNvSpPr>
                <a:spLocks/>
              </p:cNvSpPr>
              <p:nvPr/>
            </p:nvSpPr>
            <p:spPr bwMode="auto">
              <a:xfrm>
                <a:off x="5397500" y="2195513"/>
                <a:ext cx="677863" cy="544513"/>
              </a:xfrm>
              <a:custGeom>
                <a:avLst/>
                <a:gdLst/>
                <a:ahLst/>
                <a:cxnLst>
                  <a:cxn ang="0">
                    <a:pos x="148" y="270"/>
                  </a:cxn>
                  <a:cxn ang="0">
                    <a:pos x="174" y="340"/>
                  </a:cxn>
                  <a:cxn ang="0">
                    <a:pos x="200" y="401"/>
                  </a:cxn>
                  <a:cxn ang="0">
                    <a:pos x="216" y="401"/>
                  </a:cxn>
                  <a:cxn ang="0">
                    <a:pos x="237" y="379"/>
                  </a:cxn>
                  <a:cxn ang="0">
                    <a:pos x="243" y="341"/>
                  </a:cxn>
                  <a:cxn ang="0">
                    <a:pos x="268" y="298"/>
                  </a:cxn>
                  <a:cxn ang="0">
                    <a:pos x="326" y="240"/>
                  </a:cxn>
                  <a:cxn ang="0">
                    <a:pos x="374" y="218"/>
                  </a:cxn>
                  <a:cxn ang="0">
                    <a:pos x="409" y="259"/>
                  </a:cxn>
                  <a:cxn ang="0">
                    <a:pos x="423" y="302"/>
                  </a:cxn>
                  <a:cxn ang="0">
                    <a:pos x="457" y="300"/>
                  </a:cxn>
                  <a:cxn ang="0">
                    <a:pos x="476" y="367"/>
                  </a:cxn>
                  <a:cxn ang="0">
                    <a:pos x="489" y="358"/>
                  </a:cxn>
                  <a:cxn ang="0">
                    <a:pos x="472" y="316"/>
                  </a:cxn>
                  <a:cxn ang="0">
                    <a:pos x="473" y="288"/>
                  </a:cxn>
                  <a:cxn ang="0">
                    <a:pos x="483" y="254"/>
                  </a:cxn>
                  <a:cxn ang="0">
                    <a:pos x="487" y="213"/>
                  </a:cxn>
                  <a:cxn ang="0">
                    <a:pos x="467" y="197"/>
                  </a:cxn>
                  <a:cxn ang="0">
                    <a:pos x="445" y="125"/>
                  </a:cxn>
                  <a:cxn ang="0">
                    <a:pos x="423" y="130"/>
                  </a:cxn>
                  <a:cxn ang="0">
                    <a:pos x="373" y="144"/>
                  </a:cxn>
                  <a:cxn ang="0">
                    <a:pos x="341" y="147"/>
                  </a:cxn>
                  <a:cxn ang="0">
                    <a:pos x="295" y="136"/>
                  </a:cxn>
                  <a:cxn ang="0">
                    <a:pos x="254" y="116"/>
                  </a:cxn>
                  <a:cxn ang="0">
                    <a:pos x="226" y="89"/>
                  </a:cxn>
                  <a:cxn ang="0">
                    <a:pos x="229" y="69"/>
                  </a:cxn>
                  <a:cxn ang="0">
                    <a:pos x="213" y="43"/>
                  </a:cxn>
                  <a:cxn ang="0">
                    <a:pos x="178" y="16"/>
                  </a:cxn>
                  <a:cxn ang="0">
                    <a:pos x="131" y="0"/>
                  </a:cxn>
                  <a:cxn ang="0">
                    <a:pos x="94" y="21"/>
                  </a:cxn>
                  <a:cxn ang="0">
                    <a:pos x="65" y="13"/>
                  </a:cxn>
                  <a:cxn ang="0">
                    <a:pos x="23" y="46"/>
                  </a:cxn>
                  <a:cxn ang="0">
                    <a:pos x="0" y="64"/>
                  </a:cxn>
                  <a:cxn ang="0">
                    <a:pos x="1" y="87"/>
                  </a:cxn>
                  <a:cxn ang="0">
                    <a:pos x="4" y="120"/>
                  </a:cxn>
                  <a:cxn ang="0">
                    <a:pos x="13" y="181"/>
                  </a:cxn>
                  <a:cxn ang="0">
                    <a:pos x="34" y="185"/>
                  </a:cxn>
                  <a:cxn ang="0">
                    <a:pos x="70" y="185"/>
                  </a:cxn>
                  <a:cxn ang="0">
                    <a:pos x="118" y="219"/>
                  </a:cxn>
                  <a:cxn ang="0">
                    <a:pos x="127" y="248"/>
                  </a:cxn>
                  <a:cxn ang="0">
                    <a:pos x="145" y="233"/>
                  </a:cxn>
                  <a:cxn ang="0">
                    <a:pos x="149" y="265"/>
                  </a:cxn>
                </a:cxnLst>
                <a:rect l="0" t="0" r="r" b="b"/>
                <a:pathLst>
                  <a:path w="509" h="410">
                    <a:moveTo>
                      <a:pt x="149" y="265"/>
                    </a:moveTo>
                    <a:cubicBezTo>
                      <a:pt x="147" y="263"/>
                      <a:pt x="147" y="263"/>
                      <a:pt x="147" y="263"/>
                    </a:cubicBezTo>
                    <a:cubicBezTo>
                      <a:pt x="147" y="265"/>
                      <a:pt x="148" y="268"/>
                      <a:pt x="148" y="270"/>
                    </a:cubicBezTo>
                    <a:cubicBezTo>
                      <a:pt x="148" y="278"/>
                      <a:pt x="153" y="286"/>
                      <a:pt x="155" y="295"/>
                    </a:cubicBezTo>
                    <a:cubicBezTo>
                      <a:pt x="158" y="305"/>
                      <a:pt x="166" y="319"/>
                      <a:pt x="168" y="326"/>
                    </a:cubicBezTo>
                    <a:cubicBezTo>
                      <a:pt x="170" y="332"/>
                      <a:pt x="170" y="334"/>
                      <a:pt x="174" y="340"/>
                    </a:cubicBezTo>
                    <a:cubicBezTo>
                      <a:pt x="177" y="345"/>
                      <a:pt x="175" y="351"/>
                      <a:pt x="179" y="358"/>
                    </a:cubicBezTo>
                    <a:cubicBezTo>
                      <a:pt x="180" y="362"/>
                      <a:pt x="187" y="366"/>
                      <a:pt x="188" y="372"/>
                    </a:cubicBezTo>
                    <a:cubicBezTo>
                      <a:pt x="191" y="382"/>
                      <a:pt x="196" y="390"/>
                      <a:pt x="200" y="401"/>
                    </a:cubicBezTo>
                    <a:cubicBezTo>
                      <a:pt x="200" y="402"/>
                      <a:pt x="202" y="405"/>
                      <a:pt x="204" y="405"/>
                    </a:cubicBezTo>
                    <a:cubicBezTo>
                      <a:pt x="204" y="409"/>
                      <a:pt x="207" y="410"/>
                      <a:pt x="210" y="410"/>
                    </a:cubicBezTo>
                    <a:cubicBezTo>
                      <a:pt x="214" y="410"/>
                      <a:pt x="214" y="405"/>
                      <a:pt x="216" y="401"/>
                    </a:cubicBezTo>
                    <a:cubicBezTo>
                      <a:pt x="218" y="397"/>
                      <a:pt x="219" y="398"/>
                      <a:pt x="224" y="396"/>
                    </a:cubicBezTo>
                    <a:cubicBezTo>
                      <a:pt x="228" y="394"/>
                      <a:pt x="227" y="382"/>
                      <a:pt x="233" y="381"/>
                    </a:cubicBezTo>
                    <a:cubicBezTo>
                      <a:pt x="234" y="380"/>
                      <a:pt x="237" y="380"/>
                      <a:pt x="237" y="379"/>
                    </a:cubicBezTo>
                    <a:cubicBezTo>
                      <a:pt x="240" y="379"/>
                      <a:pt x="240" y="379"/>
                      <a:pt x="240" y="379"/>
                    </a:cubicBezTo>
                    <a:cubicBezTo>
                      <a:pt x="237" y="367"/>
                      <a:pt x="237" y="367"/>
                      <a:pt x="237" y="367"/>
                    </a:cubicBezTo>
                    <a:cubicBezTo>
                      <a:pt x="237" y="359"/>
                      <a:pt x="243" y="352"/>
                      <a:pt x="243" y="341"/>
                    </a:cubicBezTo>
                    <a:cubicBezTo>
                      <a:pt x="243" y="334"/>
                      <a:pt x="240" y="329"/>
                      <a:pt x="240" y="321"/>
                    </a:cubicBezTo>
                    <a:cubicBezTo>
                      <a:pt x="240" y="312"/>
                      <a:pt x="249" y="311"/>
                      <a:pt x="257" y="308"/>
                    </a:cubicBezTo>
                    <a:cubicBezTo>
                      <a:pt x="260" y="307"/>
                      <a:pt x="265" y="302"/>
                      <a:pt x="268" y="298"/>
                    </a:cubicBezTo>
                    <a:cubicBezTo>
                      <a:pt x="277" y="290"/>
                      <a:pt x="284" y="281"/>
                      <a:pt x="293" y="272"/>
                    </a:cubicBezTo>
                    <a:cubicBezTo>
                      <a:pt x="300" y="265"/>
                      <a:pt x="313" y="263"/>
                      <a:pt x="321" y="255"/>
                    </a:cubicBezTo>
                    <a:cubicBezTo>
                      <a:pt x="325" y="251"/>
                      <a:pt x="325" y="246"/>
                      <a:pt x="326" y="240"/>
                    </a:cubicBezTo>
                    <a:cubicBezTo>
                      <a:pt x="328" y="236"/>
                      <a:pt x="337" y="236"/>
                      <a:pt x="340" y="229"/>
                    </a:cubicBezTo>
                    <a:cubicBezTo>
                      <a:pt x="344" y="231"/>
                      <a:pt x="344" y="233"/>
                      <a:pt x="351" y="233"/>
                    </a:cubicBezTo>
                    <a:cubicBezTo>
                      <a:pt x="362" y="233"/>
                      <a:pt x="374" y="231"/>
                      <a:pt x="374" y="218"/>
                    </a:cubicBezTo>
                    <a:cubicBezTo>
                      <a:pt x="381" y="219"/>
                      <a:pt x="389" y="222"/>
                      <a:pt x="390" y="228"/>
                    </a:cubicBezTo>
                    <a:cubicBezTo>
                      <a:pt x="392" y="233"/>
                      <a:pt x="391" y="240"/>
                      <a:pt x="395" y="245"/>
                    </a:cubicBezTo>
                    <a:cubicBezTo>
                      <a:pt x="398" y="251"/>
                      <a:pt x="403" y="255"/>
                      <a:pt x="409" y="259"/>
                    </a:cubicBezTo>
                    <a:cubicBezTo>
                      <a:pt x="414" y="267"/>
                      <a:pt x="419" y="274"/>
                      <a:pt x="422" y="283"/>
                    </a:cubicBezTo>
                    <a:cubicBezTo>
                      <a:pt x="423" y="285"/>
                      <a:pt x="425" y="286"/>
                      <a:pt x="425" y="289"/>
                    </a:cubicBezTo>
                    <a:cubicBezTo>
                      <a:pt x="425" y="293"/>
                      <a:pt x="423" y="296"/>
                      <a:pt x="423" y="302"/>
                    </a:cubicBezTo>
                    <a:cubicBezTo>
                      <a:pt x="423" y="307"/>
                      <a:pt x="423" y="313"/>
                      <a:pt x="430" y="313"/>
                    </a:cubicBezTo>
                    <a:cubicBezTo>
                      <a:pt x="442" y="313"/>
                      <a:pt x="445" y="300"/>
                      <a:pt x="453" y="293"/>
                    </a:cubicBezTo>
                    <a:cubicBezTo>
                      <a:pt x="455" y="295"/>
                      <a:pt x="454" y="297"/>
                      <a:pt x="457" y="300"/>
                    </a:cubicBezTo>
                    <a:cubicBezTo>
                      <a:pt x="457" y="300"/>
                      <a:pt x="461" y="300"/>
                      <a:pt x="462" y="302"/>
                    </a:cubicBezTo>
                    <a:cubicBezTo>
                      <a:pt x="467" y="308"/>
                      <a:pt x="459" y="322"/>
                      <a:pt x="465" y="322"/>
                    </a:cubicBezTo>
                    <a:cubicBezTo>
                      <a:pt x="465" y="336"/>
                      <a:pt x="476" y="347"/>
                      <a:pt x="476" y="367"/>
                    </a:cubicBezTo>
                    <a:cubicBezTo>
                      <a:pt x="476" y="371"/>
                      <a:pt x="473" y="382"/>
                      <a:pt x="476" y="383"/>
                    </a:cubicBezTo>
                    <a:cubicBezTo>
                      <a:pt x="480" y="376"/>
                      <a:pt x="481" y="371"/>
                      <a:pt x="485" y="363"/>
                    </a:cubicBezTo>
                    <a:cubicBezTo>
                      <a:pt x="486" y="361"/>
                      <a:pt x="489" y="360"/>
                      <a:pt x="489" y="358"/>
                    </a:cubicBezTo>
                    <a:cubicBezTo>
                      <a:pt x="489" y="354"/>
                      <a:pt x="483" y="334"/>
                      <a:pt x="479" y="330"/>
                    </a:cubicBezTo>
                    <a:cubicBezTo>
                      <a:pt x="476" y="327"/>
                      <a:pt x="472" y="325"/>
                      <a:pt x="472" y="320"/>
                    </a:cubicBezTo>
                    <a:cubicBezTo>
                      <a:pt x="472" y="319"/>
                      <a:pt x="472" y="318"/>
                      <a:pt x="472" y="316"/>
                    </a:cubicBezTo>
                    <a:cubicBezTo>
                      <a:pt x="472" y="317"/>
                      <a:pt x="472" y="317"/>
                      <a:pt x="472" y="317"/>
                    </a:cubicBezTo>
                    <a:cubicBezTo>
                      <a:pt x="473" y="316"/>
                      <a:pt x="476" y="311"/>
                      <a:pt x="476" y="307"/>
                    </a:cubicBezTo>
                    <a:cubicBezTo>
                      <a:pt x="476" y="302"/>
                      <a:pt x="476" y="293"/>
                      <a:pt x="473" y="288"/>
                    </a:cubicBezTo>
                    <a:cubicBezTo>
                      <a:pt x="470" y="284"/>
                      <a:pt x="464" y="284"/>
                      <a:pt x="464" y="276"/>
                    </a:cubicBezTo>
                    <a:cubicBezTo>
                      <a:pt x="464" y="268"/>
                      <a:pt x="467" y="262"/>
                      <a:pt x="472" y="258"/>
                    </a:cubicBezTo>
                    <a:cubicBezTo>
                      <a:pt x="474" y="255"/>
                      <a:pt x="479" y="256"/>
                      <a:pt x="483" y="254"/>
                    </a:cubicBezTo>
                    <a:cubicBezTo>
                      <a:pt x="493" y="247"/>
                      <a:pt x="500" y="244"/>
                      <a:pt x="509" y="230"/>
                    </a:cubicBezTo>
                    <a:cubicBezTo>
                      <a:pt x="506" y="230"/>
                      <a:pt x="505" y="231"/>
                      <a:pt x="501" y="231"/>
                    </a:cubicBezTo>
                    <a:cubicBezTo>
                      <a:pt x="493" y="231"/>
                      <a:pt x="487" y="222"/>
                      <a:pt x="487" y="213"/>
                    </a:cubicBezTo>
                    <a:cubicBezTo>
                      <a:pt x="483" y="212"/>
                      <a:pt x="482" y="199"/>
                      <a:pt x="478" y="199"/>
                    </a:cubicBezTo>
                    <a:cubicBezTo>
                      <a:pt x="475" y="199"/>
                      <a:pt x="472" y="202"/>
                      <a:pt x="469" y="202"/>
                    </a:cubicBezTo>
                    <a:cubicBezTo>
                      <a:pt x="468" y="202"/>
                      <a:pt x="467" y="199"/>
                      <a:pt x="467" y="197"/>
                    </a:cubicBezTo>
                    <a:cubicBezTo>
                      <a:pt x="467" y="181"/>
                      <a:pt x="479" y="180"/>
                      <a:pt x="479" y="163"/>
                    </a:cubicBezTo>
                    <a:cubicBezTo>
                      <a:pt x="479" y="154"/>
                      <a:pt x="472" y="151"/>
                      <a:pt x="468" y="144"/>
                    </a:cubicBezTo>
                    <a:cubicBezTo>
                      <a:pt x="457" y="139"/>
                      <a:pt x="448" y="140"/>
                      <a:pt x="445" y="125"/>
                    </a:cubicBezTo>
                    <a:cubicBezTo>
                      <a:pt x="442" y="125"/>
                      <a:pt x="442" y="125"/>
                      <a:pt x="442" y="125"/>
                    </a:cubicBezTo>
                    <a:cubicBezTo>
                      <a:pt x="438" y="129"/>
                      <a:pt x="438" y="129"/>
                      <a:pt x="438" y="129"/>
                    </a:cubicBezTo>
                    <a:cubicBezTo>
                      <a:pt x="433" y="131"/>
                      <a:pt x="427" y="126"/>
                      <a:pt x="423" y="130"/>
                    </a:cubicBezTo>
                    <a:cubicBezTo>
                      <a:pt x="422" y="132"/>
                      <a:pt x="421" y="133"/>
                      <a:pt x="418" y="135"/>
                    </a:cubicBezTo>
                    <a:cubicBezTo>
                      <a:pt x="415" y="137"/>
                      <a:pt x="401" y="149"/>
                      <a:pt x="394" y="149"/>
                    </a:cubicBezTo>
                    <a:cubicBezTo>
                      <a:pt x="387" y="149"/>
                      <a:pt x="382" y="144"/>
                      <a:pt x="373" y="144"/>
                    </a:cubicBezTo>
                    <a:cubicBezTo>
                      <a:pt x="362" y="144"/>
                      <a:pt x="360" y="152"/>
                      <a:pt x="354" y="155"/>
                    </a:cubicBezTo>
                    <a:cubicBezTo>
                      <a:pt x="353" y="152"/>
                      <a:pt x="352" y="145"/>
                      <a:pt x="349" y="145"/>
                    </a:cubicBezTo>
                    <a:cubicBezTo>
                      <a:pt x="347" y="145"/>
                      <a:pt x="345" y="147"/>
                      <a:pt x="341" y="147"/>
                    </a:cubicBezTo>
                    <a:cubicBezTo>
                      <a:pt x="335" y="147"/>
                      <a:pt x="329" y="147"/>
                      <a:pt x="323" y="147"/>
                    </a:cubicBezTo>
                    <a:cubicBezTo>
                      <a:pt x="313" y="147"/>
                      <a:pt x="309" y="141"/>
                      <a:pt x="302" y="136"/>
                    </a:cubicBezTo>
                    <a:cubicBezTo>
                      <a:pt x="300" y="135"/>
                      <a:pt x="296" y="139"/>
                      <a:pt x="295" y="136"/>
                    </a:cubicBezTo>
                    <a:cubicBezTo>
                      <a:pt x="293" y="132"/>
                      <a:pt x="293" y="129"/>
                      <a:pt x="290" y="127"/>
                    </a:cubicBezTo>
                    <a:cubicBezTo>
                      <a:pt x="283" y="124"/>
                      <a:pt x="279" y="126"/>
                      <a:pt x="273" y="120"/>
                    </a:cubicBezTo>
                    <a:cubicBezTo>
                      <a:pt x="268" y="115"/>
                      <a:pt x="263" y="118"/>
                      <a:pt x="254" y="116"/>
                    </a:cubicBezTo>
                    <a:cubicBezTo>
                      <a:pt x="246" y="114"/>
                      <a:pt x="243" y="108"/>
                      <a:pt x="236" y="106"/>
                    </a:cubicBezTo>
                    <a:cubicBezTo>
                      <a:pt x="234" y="105"/>
                      <a:pt x="229" y="106"/>
                      <a:pt x="228" y="103"/>
                    </a:cubicBezTo>
                    <a:cubicBezTo>
                      <a:pt x="227" y="98"/>
                      <a:pt x="227" y="94"/>
                      <a:pt x="226" y="89"/>
                    </a:cubicBezTo>
                    <a:cubicBezTo>
                      <a:pt x="226" y="85"/>
                      <a:pt x="226" y="85"/>
                      <a:pt x="226" y="85"/>
                    </a:cubicBezTo>
                    <a:cubicBezTo>
                      <a:pt x="231" y="85"/>
                      <a:pt x="236" y="86"/>
                      <a:pt x="236" y="80"/>
                    </a:cubicBezTo>
                    <a:cubicBezTo>
                      <a:pt x="236" y="75"/>
                      <a:pt x="229" y="74"/>
                      <a:pt x="229" y="69"/>
                    </a:cubicBezTo>
                    <a:cubicBezTo>
                      <a:pt x="229" y="57"/>
                      <a:pt x="246" y="59"/>
                      <a:pt x="246" y="47"/>
                    </a:cubicBezTo>
                    <a:cubicBezTo>
                      <a:pt x="246" y="43"/>
                      <a:pt x="236" y="35"/>
                      <a:pt x="232" y="35"/>
                    </a:cubicBezTo>
                    <a:cubicBezTo>
                      <a:pt x="224" y="35"/>
                      <a:pt x="221" y="42"/>
                      <a:pt x="213" y="43"/>
                    </a:cubicBezTo>
                    <a:cubicBezTo>
                      <a:pt x="205" y="40"/>
                      <a:pt x="200" y="40"/>
                      <a:pt x="194" y="34"/>
                    </a:cubicBezTo>
                    <a:cubicBezTo>
                      <a:pt x="191" y="31"/>
                      <a:pt x="193" y="25"/>
                      <a:pt x="188" y="24"/>
                    </a:cubicBezTo>
                    <a:cubicBezTo>
                      <a:pt x="182" y="22"/>
                      <a:pt x="178" y="24"/>
                      <a:pt x="178" y="16"/>
                    </a:cubicBezTo>
                    <a:cubicBezTo>
                      <a:pt x="172" y="15"/>
                      <a:pt x="168" y="15"/>
                      <a:pt x="163" y="15"/>
                    </a:cubicBezTo>
                    <a:cubicBezTo>
                      <a:pt x="154" y="15"/>
                      <a:pt x="150" y="23"/>
                      <a:pt x="140" y="23"/>
                    </a:cubicBezTo>
                    <a:cubicBezTo>
                      <a:pt x="130" y="23"/>
                      <a:pt x="140" y="0"/>
                      <a:pt x="131" y="0"/>
                    </a:cubicBezTo>
                    <a:cubicBezTo>
                      <a:pt x="122" y="0"/>
                      <a:pt x="120" y="10"/>
                      <a:pt x="116" y="10"/>
                    </a:cubicBezTo>
                    <a:cubicBezTo>
                      <a:pt x="115" y="10"/>
                      <a:pt x="114" y="11"/>
                      <a:pt x="113" y="10"/>
                    </a:cubicBezTo>
                    <a:cubicBezTo>
                      <a:pt x="110" y="16"/>
                      <a:pt x="103" y="21"/>
                      <a:pt x="94" y="21"/>
                    </a:cubicBezTo>
                    <a:cubicBezTo>
                      <a:pt x="91" y="21"/>
                      <a:pt x="90" y="16"/>
                      <a:pt x="86" y="16"/>
                    </a:cubicBezTo>
                    <a:cubicBezTo>
                      <a:pt x="83" y="16"/>
                      <a:pt x="73" y="20"/>
                      <a:pt x="72" y="15"/>
                    </a:cubicBezTo>
                    <a:cubicBezTo>
                      <a:pt x="68" y="15"/>
                      <a:pt x="69" y="13"/>
                      <a:pt x="65" y="13"/>
                    </a:cubicBezTo>
                    <a:cubicBezTo>
                      <a:pt x="54" y="13"/>
                      <a:pt x="53" y="24"/>
                      <a:pt x="45" y="32"/>
                    </a:cubicBezTo>
                    <a:cubicBezTo>
                      <a:pt x="42" y="35"/>
                      <a:pt x="37" y="35"/>
                      <a:pt x="33" y="39"/>
                    </a:cubicBezTo>
                    <a:cubicBezTo>
                      <a:pt x="30" y="42"/>
                      <a:pt x="28" y="46"/>
                      <a:pt x="23" y="46"/>
                    </a:cubicBezTo>
                    <a:cubicBezTo>
                      <a:pt x="19" y="46"/>
                      <a:pt x="16" y="42"/>
                      <a:pt x="12" y="42"/>
                    </a:cubicBezTo>
                    <a:cubicBezTo>
                      <a:pt x="11" y="42"/>
                      <a:pt x="11" y="45"/>
                      <a:pt x="10" y="45"/>
                    </a:cubicBezTo>
                    <a:cubicBezTo>
                      <a:pt x="7" y="47"/>
                      <a:pt x="0" y="63"/>
                      <a:pt x="0" y="64"/>
                    </a:cubicBezTo>
                    <a:cubicBezTo>
                      <a:pt x="0" y="65"/>
                      <a:pt x="1" y="67"/>
                      <a:pt x="0" y="68"/>
                    </a:cubicBezTo>
                    <a:cubicBezTo>
                      <a:pt x="1" y="70"/>
                      <a:pt x="0" y="71"/>
                      <a:pt x="1" y="73"/>
                    </a:cubicBezTo>
                    <a:cubicBezTo>
                      <a:pt x="1" y="87"/>
                      <a:pt x="1" y="87"/>
                      <a:pt x="1" y="87"/>
                    </a:cubicBezTo>
                    <a:cubicBezTo>
                      <a:pt x="3" y="91"/>
                      <a:pt x="2" y="94"/>
                      <a:pt x="4" y="98"/>
                    </a:cubicBezTo>
                    <a:cubicBezTo>
                      <a:pt x="5" y="102"/>
                      <a:pt x="14" y="98"/>
                      <a:pt x="14" y="105"/>
                    </a:cubicBezTo>
                    <a:cubicBezTo>
                      <a:pt x="14" y="114"/>
                      <a:pt x="4" y="113"/>
                      <a:pt x="4" y="120"/>
                    </a:cubicBezTo>
                    <a:cubicBezTo>
                      <a:pt x="4" y="126"/>
                      <a:pt x="8" y="126"/>
                      <a:pt x="10" y="128"/>
                    </a:cubicBezTo>
                    <a:cubicBezTo>
                      <a:pt x="17" y="143"/>
                      <a:pt x="32" y="145"/>
                      <a:pt x="32" y="164"/>
                    </a:cubicBezTo>
                    <a:cubicBezTo>
                      <a:pt x="21" y="167"/>
                      <a:pt x="13" y="169"/>
                      <a:pt x="13" y="181"/>
                    </a:cubicBezTo>
                    <a:cubicBezTo>
                      <a:pt x="13" y="184"/>
                      <a:pt x="15" y="187"/>
                      <a:pt x="15" y="189"/>
                    </a:cubicBezTo>
                    <a:cubicBezTo>
                      <a:pt x="30" y="188"/>
                      <a:pt x="30" y="188"/>
                      <a:pt x="30" y="188"/>
                    </a:cubicBezTo>
                    <a:cubicBezTo>
                      <a:pt x="31" y="187"/>
                      <a:pt x="33" y="186"/>
                      <a:pt x="34" y="185"/>
                    </a:cubicBezTo>
                    <a:cubicBezTo>
                      <a:pt x="46" y="188"/>
                      <a:pt x="46" y="188"/>
                      <a:pt x="46" y="188"/>
                    </a:cubicBezTo>
                    <a:cubicBezTo>
                      <a:pt x="50" y="188"/>
                      <a:pt x="52" y="184"/>
                      <a:pt x="57" y="184"/>
                    </a:cubicBezTo>
                    <a:cubicBezTo>
                      <a:pt x="62" y="184"/>
                      <a:pt x="65" y="184"/>
                      <a:pt x="70" y="185"/>
                    </a:cubicBezTo>
                    <a:cubicBezTo>
                      <a:pt x="75" y="187"/>
                      <a:pt x="78" y="197"/>
                      <a:pt x="82" y="203"/>
                    </a:cubicBezTo>
                    <a:cubicBezTo>
                      <a:pt x="86" y="209"/>
                      <a:pt x="99" y="218"/>
                      <a:pt x="108" y="218"/>
                    </a:cubicBezTo>
                    <a:cubicBezTo>
                      <a:pt x="111" y="218"/>
                      <a:pt x="114" y="218"/>
                      <a:pt x="118" y="219"/>
                    </a:cubicBezTo>
                    <a:cubicBezTo>
                      <a:pt x="116" y="221"/>
                      <a:pt x="116" y="225"/>
                      <a:pt x="112" y="225"/>
                    </a:cubicBezTo>
                    <a:cubicBezTo>
                      <a:pt x="108" y="227"/>
                      <a:pt x="105" y="225"/>
                      <a:pt x="101" y="227"/>
                    </a:cubicBezTo>
                    <a:cubicBezTo>
                      <a:pt x="108" y="234"/>
                      <a:pt x="113" y="248"/>
                      <a:pt x="127" y="248"/>
                    </a:cubicBezTo>
                    <a:cubicBezTo>
                      <a:pt x="138" y="248"/>
                      <a:pt x="139" y="233"/>
                      <a:pt x="144" y="227"/>
                    </a:cubicBezTo>
                    <a:cubicBezTo>
                      <a:pt x="148" y="227"/>
                      <a:pt x="148" y="227"/>
                      <a:pt x="148" y="227"/>
                    </a:cubicBezTo>
                    <a:cubicBezTo>
                      <a:pt x="148" y="229"/>
                      <a:pt x="145" y="232"/>
                      <a:pt x="145" y="233"/>
                    </a:cubicBezTo>
                    <a:cubicBezTo>
                      <a:pt x="145" y="239"/>
                      <a:pt x="150" y="244"/>
                      <a:pt x="150" y="251"/>
                    </a:cubicBezTo>
                    <a:cubicBezTo>
                      <a:pt x="150" y="257"/>
                      <a:pt x="147" y="258"/>
                      <a:pt x="147" y="264"/>
                    </a:cubicBezTo>
                    <a:lnTo>
                      <a:pt x="149" y="265"/>
                    </a:ln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3" name="Freeform 104">
                <a:extLst>
                  <a:ext uri="{FF2B5EF4-FFF2-40B4-BE49-F238E27FC236}">
                    <a16:creationId xmlns:a16="http://schemas.microsoft.com/office/drawing/2014/main" id="{77D8F8D5-CDE6-4FD2-98D4-B8BD93EA4E18}"/>
                  </a:ext>
                </a:extLst>
              </p:cNvPr>
              <p:cNvSpPr>
                <a:spLocks/>
              </p:cNvSpPr>
              <p:nvPr/>
            </p:nvSpPr>
            <p:spPr bwMode="auto">
              <a:xfrm>
                <a:off x="5975350" y="2781300"/>
                <a:ext cx="177800" cy="192088"/>
              </a:xfrm>
              <a:custGeom>
                <a:avLst/>
                <a:gdLst/>
                <a:ahLst/>
                <a:cxnLst>
                  <a:cxn ang="0">
                    <a:pos x="59" y="74"/>
                  </a:cxn>
                  <a:cxn ang="0">
                    <a:pos x="58" y="70"/>
                  </a:cxn>
                  <a:cxn ang="0">
                    <a:pos x="51" y="68"/>
                  </a:cxn>
                  <a:cxn ang="0">
                    <a:pos x="45" y="53"/>
                  </a:cxn>
                  <a:cxn ang="0">
                    <a:pos x="28" y="38"/>
                  </a:cxn>
                  <a:cxn ang="0">
                    <a:pos x="22" y="25"/>
                  </a:cxn>
                  <a:cxn ang="0">
                    <a:pos x="11" y="21"/>
                  </a:cxn>
                  <a:cxn ang="0">
                    <a:pos x="0" y="3"/>
                  </a:cxn>
                  <a:cxn ang="0">
                    <a:pos x="0" y="0"/>
                  </a:cxn>
                  <a:cxn ang="0">
                    <a:pos x="2" y="0"/>
                  </a:cxn>
                  <a:cxn ang="0">
                    <a:pos x="11" y="4"/>
                  </a:cxn>
                  <a:cxn ang="0">
                    <a:pos x="26" y="4"/>
                  </a:cxn>
                  <a:cxn ang="0">
                    <a:pos x="42" y="20"/>
                  </a:cxn>
                  <a:cxn ang="0">
                    <a:pos x="47" y="23"/>
                  </a:cxn>
                  <a:cxn ang="0">
                    <a:pos x="61" y="35"/>
                  </a:cxn>
                  <a:cxn ang="0">
                    <a:pos x="86" y="53"/>
                  </a:cxn>
                  <a:cxn ang="0">
                    <a:pos x="101" y="64"/>
                  </a:cxn>
                  <a:cxn ang="0">
                    <a:pos x="100" y="66"/>
                  </a:cxn>
                  <a:cxn ang="0">
                    <a:pos x="103" y="66"/>
                  </a:cxn>
                  <a:cxn ang="0">
                    <a:pos x="107" y="70"/>
                  </a:cxn>
                  <a:cxn ang="0">
                    <a:pos x="105" y="74"/>
                  </a:cxn>
                  <a:cxn ang="0">
                    <a:pos x="114" y="81"/>
                  </a:cxn>
                  <a:cxn ang="0">
                    <a:pos x="124" y="98"/>
                  </a:cxn>
                  <a:cxn ang="0">
                    <a:pos x="133" y="106"/>
                  </a:cxn>
                  <a:cxn ang="0">
                    <a:pos x="133" y="125"/>
                  </a:cxn>
                  <a:cxn ang="0">
                    <a:pos x="131" y="138"/>
                  </a:cxn>
                  <a:cxn ang="0">
                    <a:pos x="119" y="144"/>
                  </a:cxn>
                  <a:cxn ang="0">
                    <a:pos x="108" y="132"/>
                  </a:cxn>
                  <a:cxn ang="0">
                    <a:pos x="84" y="112"/>
                  </a:cxn>
                  <a:cxn ang="0">
                    <a:pos x="67" y="85"/>
                  </a:cxn>
                  <a:cxn ang="0">
                    <a:pos x="59" y="74"/>
                  </a:cxn>
                </a:cxnLst>
                <a:rect l="0" t="0" r="r" b="b"/>
                <a:pathLst>
                  <a:path w="133" h="144">
                    <a:moveTo>
                      <a:pt x="59" y="74"/>
                    </a:moveTo>
                    <a:cubicBezTo>
                      <a:pt x="58" y="74"/>
                      <a:pt x="59" y="72"/>
                      <a:pt x="58" y="70"/>
                    </a:cubicBezTo>
                    <a:cubicBezTo>
                      <a:pt x="57" y="69"/>
                      <a:pt x="52" y="69"/>
                      <a:pt x="51" y="68"/>
                    </a:cubicBezTo>
                    <a:cubicBezTo>
                      <a:pt x="49" y="67"/>
                      <a:pt x="45" y="56"/>
                      <a:pt x="45" y="53"/>
                    </a:cubicBezTo>
                    <a:cubicBezTo>
                      <a:pt x="41" y="43"/>
                      <a:pt x="31" y="44"/>
                      <a:pt x="28" y="38"/>
                    </a:cubicBezTo>
                    <a:cubicBezTo>
                      <a:pt x="26" y="33"/>
                      <a:pt x="24" y="30"/>
                      <a:pt x="22" y="25"/>
                    </a:cubicBezTo>
                    <a:cubicBezTo>
                      <a:pt x="20" y="21"/>
                      <a:pt x="15" y="22"/>
                      <a:pt x="11" y="21"/>
                    </a:cubicBezTo>
                    <a:cubicBezTo>
                      <a:pt x="8" y="20"/>
                      <a:pt x="1" y="8"/>
                      <a:pt x="0" y="3"/>
                    </a:cubicBezTo>
                    <a:cubicBezTo>
                      <a:pt x="0" y="0"/>
                      <a:pt x="0" y="0"/>
                      <a:pt x="0" y="0"/>
                    </a:cubicBezTo>
                    <a:cubicBezTo>
                      <a:pt x="0" y="0"/>
                      <a:pt x="1" y="0"/>
                      <a:pt x="2" y="0"/>
                    </a:cubicBezTo>
                    <a:cubicBezTo>
                      <a:pt x="7" y="0"/>
                      <a:pt x="8" y="2"/>
                      <a:pt x="11" y="4"/>
                    </a:cubicBezTo>
                    <a:cubicBezTo>
                      <a:pt x="26" y="4"/>
                      <a:pt x="26" y="4"/>
                      <a:pt x="26" y="4"/>
                    </a:cubicBezTo>
                    <a:cubicBezTo>
                      <a:pt x="35" y="7"/>
                      <a:pt x="38" y="13"/>
                      <a:pt x="42" y="20"/>
                    </a:cubicBezTo>
                    <a:cubicBezTo>
                      <a:pt x="43" y="23"/>
                      <a:pt x="45" y="22"/>
                      <a:pt x="47" y="23"/>
                    </a:cubicBezTo>
                    <a:cubicBezTo>
                      <a:pt x="53" y="25"/>
                      <a:pt x="56" y="30"/>
                      <a:pt x="61" y="35"/>
                    </a:cubicBezTo>
                    <a:cubicBezTo>
                      <a:pt x="69" y="43"/>
                      <a:pt x="74" y="49"/>
                      <a:pt x="86" y="53"/>
                    </a:cubicBezTo>
                    <a:cubicBezTo>
                      <a:pt x="93" y="55"/>
                      <a:pt x="101" y="57"/>
                      <a:pt x="101" y="64"/>
                    </a:cubicBezTo>
                    <a:cubicBezTo>
                      <a:pt x="101" y="64"/>
                      <a:pt x="100" y="65"/>
                      <a:pt x="100" y="66"/>
                    </a:cubicBezTo>
                    <a:cubicBezTo>
                      <a:pt x="101" y="66"/>
                      <a:pt x="102" y="66"/>
                      <a:pt x="103" y="66"/>
                    </a:cubicBezTo>
                    <a:cubicBezTo>
                      <a:pt x="105" y="66"/>
                      <a:pt x="106" y="68"/>
                      <a:pt x="107" y="70"/>
                    </a:cubicBezTo>
                    <a:cubicBezTo>
                      <a:pt x="105" y="74"/>
                      <a:pt x="105" y="74"/>
                      <a:pt x="105" y="74"/>
                    </a:cubicBezTo>
                    <a:cubicBezTo>
                      <a:pt x="105" y="80"/>
                      <a:pt x="109" y="81"/>
                      <a:pt x="114" y="81"/>
                    </a:cubicBezTo>
                    <a:cubicBezTo>
                      <a:pt x="114" y="91"/>
                      <a:pt x="119" y="93"/>
                      <a:pt x="124" y="98"/>
                    </a:cubicBezTo>
                    <a:cubicBezTo>
                      <a:pt x="127" y="101"/>
                      <a:pt x="133" y="102"/>
                      <a:pt x="133" y="106"/>
                    </a:cubicBezTo>
                    <a:cubicBezTo>
                      <a:pt x="133" y="112"/>
                      <a:pt x="133" y="116"/>
                      <a:pt x="133" y="125"/>
                    </a:cubicBezTo>
                    <a:cubicBezTo>
                      <a:pt x="128" y="127"/>
                      <a:pt x="131" y="133"/>
                      <a:pt x="131" y="138"/>
                    </a:cubicBezTo>
                    <a:cubicBezTo>
                      <a:pt x="131" y="143"/>
                      <a:pt x="122" y="144"/>
                      <a:pt x="119" y="144"/>
                    </a:cubicBezTo>
                    <a:cubicBezTo>
                      <a:pt x="116" y="144"/>
                      <a:pt x="109" y="132"/>
                      <a:pt x="108" y="132"/>
                    </a:cubicBezTo>
                    <a:cubicBezTo>
                      <a:pt x="100" y="124"/>
                      <a:pt x="92" y="120"/>
                      <a:pt x="84" y="112"/>
                    </a:cubicBezTo>
                    <a:cubicBezTo>
                      <a:pt x="75" y="103"/>
                      <a:pt x="71" y="95"/>
                      <a:pt x="67" y="85"/>
                    </a:cubicBezTo>
                    <a:cubicBezTo>
                      <a:pt x="66" y="83"/>
                      <a:pt x="60" y="74"/>
                      <a:pt x="59" y="74"/>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 name="Freeform 105">
                <a:extLst>
                  <a:ext uri="{FF2B5EF4-FFF2-40B4-BE49-F238E27FC236}">
                    <a16:creationId xmlns:a16="http://schemas.microsoft.com/office/drawing/2014/main" id="{FDAB03B4-9C2F-4195-9308-81E9DA7BBE7E}"/>
                  </a:ext>
                </a:extLst>
              </p:cNvPr>
              <p:cNvSpPr>
                <a:spLocks/>
              </p:cNvSpPr>
              <p:nvPr/>
            </p:nvSpPr>
            <p:spPr bwMode="auto">
              <a:xfrm>
                <a:off x="6203950" y="2757488"/>
                <a:ext cx="169863" cy="188913"/>
              </a:xfrm>
              <a:custGeom>
                <a:avLst/>
                <a:gdLst/>
                <a:ahLst/>
                <a:cxnLst>
                  <a:cxn ang="0">
                    <a:pos x="37" y="130"/>
                  </a:cxn>
                  <a:cxn ang="0">
                    <a:pos x="36" y="124"/>
                  </a:cxn>
                  <a:cxn ang="0">
                    <a:pos x="27" y="126"/>
                  </a:cxn>
                  <a:cxn ang="0">
                    <a:pos x="11" y="102"/>
                  </a:cxn>
                  <a:cxn ang="0">
                    <a:pos x="12" y="99"/>
                  </a:cxn>
                  <a:cxn ang="0">
                    <a:pos x="6" y="97"/>
                  </a:cxn>
                  <a:cxn ang="0">
                    <a:pos x="0" y="78"/>
                  </a:cxn>
                  <a:cxn ang="0">
                    <a:pos x="15" y="74"/>
                  </a:cxn>
                  <a:cxn ang="0">
                    <a:pos x="33" y="54"/>
                  </a:cxn>
                  <a:cxn ang="0">
                    <a:pos x="45" y="50"/>
                  </a:cxn>
                  <a:cxn ang="0">
                    <a:pos x="56" y="41"/>
                  </a:cxn>
                  <a:cxn ang="0">
                    <a:pos x="59" y="35"/>
                  </a:cxn>
                  <a:cxn ang="0">
                    <a:pos x="63" y="32"/>
                  </a:cxn>
                  <a:cxn ang="0">
                    <a:pos x="66" y="29"/>
                  </a:cxn>
                  <a:cxn ang="0">
                    <a:pos x="82" y="23"/>
                  </a:cxn>
                  <a:cxn ang="0">
                    <a:pos x="102" y="0"/>
                  </a:cxn>
                  <a:cxn ang="0">
                    <a:pos x="109" y="11"/>
                  </a:cxn>
                  <a:cxn ang="0">
                    <a:pos x="127" y="23"/>
                  </a:cxn>
                  <a:cxn ang="0">
                    <a:pos x="117" y="29"/>
                  </a:cxn>
                  <a:cxn ang="0">
                    <a:pos x="119" y="31"/>
                  </a:cxn>
                  <a:cxn ang="0">
                    <a:pos x="106" y="37"/>
                  </a:cxn>
                  <a:cxn ang="0">
                    <a:pos x="108" y="41"/>
                  </a:cxn>
                  <a:cxn ang="0">
                    <a:pos x="105" y="44"/>
                  </a:cxn>
                  <a:cxn ang="0">
                    <a:pos x="125" y="73"/>
                  </a:cxn>
                  <a:cxn ang="0">
                    <a:pos x="115" y="77"/>
                  </a:cxn>
                  <a:cxn ang="0">
                    <a:pos x="111" y="78"/>
                  </a:cxn>
                  <a:cxn ang="0">
                    <a:pos x="109" y="83"/>
                  </a:cxn>
                  <a:cxn ang="0">
                    <a:pos x="103" y="102"/>
                  </a:cxn>
                  <a:cxn ang="0">
                    <a:pos x="93" y="113"/>
                  </a:cxn>
                  <a:cxn ang="0">
                    <a:pos x="95" y="119"/>
                  </a:cxn>
                  <a:cxn ang="0">
                    <a:pos x="90" y="134"/>
                  </a:cxn>
                  <a:cxn ang="0">
                    <a:pos x="76" y="141"/>
                  </a:cxn>
                  <a:cxn ang="0">
                    <a:pos x="71" y="135"/>
                  </a:cxn>
                  <a:cxn ang="0">
                    <a:pos x="51" y="128"/>
                  </a:cxn>
                  <a:cxn ang="0">
                    <a:pos x="40" y="132"/>
                  </a:cxn>
                  <a:cxn ang="0">
                    <a:pos x="37" y="130"/>
                  </a:cxn>
                </a:cxnLst>
                <a:rect l="0" t="0" r="r" b="b"/>
                <a:pathLst>
                  <a:path w="127" h="141">
                    <a:moveTo>
                      <a:pt x="37" y="130"/>
                    </a:moveTo>
                    <a:cubicBezTo>
                      <a:pt x="36" y="130"/>
                      <a:pt x="36" y="125"/>
                      <a:pt x="36" y="124"/>
                    </a:cubicBezTo>
                    <a:cubicBezTo>
                      <a:pt x="32" y="123"/>
                      <a:pt x="30" y="126"/>
                      <a:pt x="27" y="126"/>
                    </a:cubicBezTo>
                    <a:cubicBezTo>
                      <a:pt x="10" y="126"/>
                      <a:pt x="17" y="110"/>
                      <a:pt x="11" y="102"/>
                    </a:cubicBezTo>
                    <a:cubicBezTo>
                      <a:pt x="11" y="101"/>
                      <a:pt x="12" y="100"/>
                      <a:pt x="12" y="99"/>
                    </a:cubicBezTo>
                    <a:cubicBezTo>
                      <a:pt x="11" y="97"/>
                      <a:pt x="8" y="97"/>
                      <a:pt x="6" y="97"/>
                    </a:cubicBezTo>
                    <a:cubicBezTo>
                      <a:pt x="4" y="96"/>
                      <a:pt x="0" y="80"/>
                      <a:pt x="0" y="78"/>
                    </a:cubicBezTo>
                    <a:cubicBezTo>
                      <a:pt x="0" y="71"/>
                      <a:pt x="9" y="74"/>
                      <a:pt x="15" y="74"/>
                    </a:cubicBezTo>
                    <a:cubicBezTo>
                      <a:pt x="29" y="74"/>
                      <a:pt x="27" y="60"/>
                      <a:pt x="33" y="54"/>
                    </a:cubicBezTo>
                    <a:cubicBezTo>
                      <a:pt x="36" y="51"/>
                      <a:pt x="41" y="51"/>
                      <a:pt x="45" y="50"/>
                    </a:cubicBezTo>
                    <a:cubicBezTo>
                      <a:pt x="52" y="49"/>
                      <a:pt x="52" y="44"/>
                      <a:pt x="56" y="41"/>
                    </a:cubicBezTo>
                    <a:cubicBezTo>
                      <a:pt x="54" y="39"/>
                      <a:pt x="59" y="35"/>
                      <a:pt x="59" y="35"/>
                    </a:cubicBezTo>
                    <a:cubicBezTo>
                      <a:pt x="61" y="34"/>
                      <a:pt x="61" y="33"/>
                      <a:pt x="63" y="32"/>
                    </a:cubicBezTo>
                    <a:cubicBezTo>
                      <a:pt x="64" y="32"/>
                      <a:pt x="65" y="30"/>
                      <a:pt x="66" y="29"/>
                    </a:cubicBezTo>
                    <a:cubicBezTo>
                      <a:pt x="70" y="25"/>
                      <a:pt x="80" y="27"/>
                      <a:pt x="82" y="23"/>
                    </a:cubicBezTo>
                    <a:cubicBezTo>
                      <a:pt x="85" y="16"/>
                      <a:pt x="95" y="0"/>
                      <a:pt x="102" y="0"/>
                    </a:cubicBezTo>
                    <a:cubicBezTo>
                      <a:pt x="109" y="0"/>
                      <a:pt x="109" y="4"/>
                      <a:pt x="109" y="11"/>
                    </a:cubicBezTo>
                    <a:cubicBezTo>
                      <a:pt x="109" y="20"/>
                      <a:pt x="127" y="15"/>
                      <a:pt x="127" y="23"/>
                    </a:cubicBezTo>
                    <a:cubicBezTo>
                      <a:pt x="127" y="27"/>
                      <a:pt x="117" y="25"/>
                      <a:pt x="117" y="29"/>
                    </a:cubicBezTo>
                    <a:cubicBezTo>
                      <a:pt x="117" y="30"/>
                      <a:pt x="118" y="31"/>
                      <a:pt x="119" y="31"/>
                    </a:cubicBezTo>
                    <a:cubicBezTo>
                      <a:pt x="118" y="32"/>
                      <a:pt x="106" y="37"/>
                      <a:pt x="106" y="37"/>
                    </a:cubicBezTo>
                    <a:cubicBezTo>
                      <a:pt x="107" y="38"/>
                      <a:pt x="108" y="40"/>
                      <a:pt x="108" y="41"/>
                    </a:cubicBezTo>
                    <a:cubicBezTo>
                      <a:pt x="107" y="42"/>
                      <a:pt x="105" y="43"/>
                      <a:pt x="105" y="44"/>
                    </a:cubicBezTo>
                    <a:cubicBezTo>
                      <a:pt x="105" y="51"/>
                      <a:pt x="117" y="73"/>
                      <a:pt x="125" y="73"/>
                    </a:cubicBezTo>
                    <a:cubicBezTo>
                      <a:pt x="124" y="79"/>
                      <a:pt x="120" y="77"/>
                      <a:pt x="115" y="77"/>
                    </a:cubicBezTo>
                    <a:cubicBezTo>
                      <a:pt x="114" y="77"/>
                      <a:pt x="112" y="78"/>
                      <a:pt x="111" y="78"/>
                    </a:cubicBezTo>
                    <a:cubicBezTo>
                      <a:pt x="109" y="83"/>
                      <a:pt x="109" y="83"/>
                      <a:pt x="109" y="83"/>
                    </a:cubicBezTo>
                    <a:cubicBezTo>
                      <a:pt x="106" y="92"/>
                      <a:pt x="103" y="95"/>
                      <a:pt x="103" y="102"/>
                    </a:cubicBezTo>
                    <a:cubicBezTo>
                      <a:pt x="98" y="103"/>
                      <a:pt x="93" y="110"/>
                      <a:pt x="93" y="113"/>
                    </a:cubicBezTo>
                    <a:cubicBezTo>
                      <a:pt x="93" y="116"/>
                      <a:pt x="95" y="117"/>
                      <a:pt x="95" y="119"/>
                    </a:cubicBezTo>
                    <a:cubicBezTo>
                      <a:pt x="95" y="122"/>
                      <a:pt x="90" y="129"/>
                      <a:pt x="90" y="134"/>
                    </a:cubicBezTo>
                    <a:cubicBezTo>
                      <a:pt x="83" y="135"/>
                      <a:pt x="82" y="141"/>
                      <a:pt x="76" y="141"/>
                    </a:cubicBezTo>
                    <a:cubicBezTo>
                      <a:pt x="72" y="141"/>
                      <a:pt x="71" y="137"/>
                      <a:pt x="71" y="135"/>
                    </a:cubicBezTo>
                    <a:cubicBezTo>
                      <a:pt x="64" y="133"/>
                      <a:pt x="59" y="128"/>
                      <a:pt x="51" y="128"/>
                    </a:cubicBezTo>
                    <a:cubicBezTo>
                      <a:pt x="48" y="128"/>
                      <a:pt x="45" y="132"/>
                      <a:pt x="40" y="132"/>
                    </a:cubicBezTo>
                    <a:cubicBezTo>
                      <a:pt x="39" y="132"/>
                      <a:pt x="38" y="130"/>
                      <a:pt x="37" y="130"/>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5" name="Freeform 106">
                <a:extLst>
                  <a:ext uri="{FF2B5EF4-FFF2-40B4-BE49-F238E27FC236}">
                    <a16:creationId xmlns:a16="http://schemas.microsoft.com/office/drawing/2014/main" id="{61D91E8D-A41B-4107-B19D-E5A4318B2734}"/>
                  </a:ext>
                </a:extLst>
              </p:cNvPr>
              <p:cNvSpPr>
                <a:spLocks/>
              </p:cNvSpPr>
              <p:nvPr/>
            </p:nvSpPr>
            <p:spPr bwMode="auto">
              <a:xfrm>
                <a:off x="6367463" y="2847975"/>
                <a:ext cx="106363" cy="123825"/>
              </a:xfrm>
              <a:custGeom>
                <a:avLst/>
                <a:gdLst/>
                <a:ahLst/>
                <a:cxnLst>
                  <a:cxn ang="0">
                    <a:pos x="31" y="34"/>
                  </a:cxn>
                  <a:cxn ang="0">
                    <a:pos x="27" y="38"/>
                  </a:cxn>
                  <a:cxn ang="0">
                    <a:pos x="17" y="24"/>
                  </a:cxn>
                  <a:cxn ang="0">
                    <a:pos x="32" y="16"/>
                  </a:cxn>
                  <a:cxn ang="0">
                    <a:pos x="49" y="15"/>
                  </a:cxn>
                  <a:cxn ang="0">
                    <a:pos x="64" y="18"/>
                  </a:cxn>
                  <a:cxn ang="0">
                    <a:pos x="77" y="4"/>
                  </a:cxn>
                  <a:cxn ang="0">
                    <a:pos x="79" y="0"/>
                  </a:cxn>
                  <a:cxn ang="0">
                    <a:pos x="77" y="0"/>
                  </a:cxn>
                  <a:cxn ang="0">
                    <a:pos x="63" y="10"/>
                  </a:cxn>
                  <a:cxn ang="0">
                    <a:pos x="59" y="10"/>
                  </a:cxn>
                  <a:cxn ang="0">
                    <a:pos x="28" y="5"/>
                  </a:cxn>
                  <a:cxn ang="0">
                    <a:pos x="12" y="30"/>
                  </a:cxn>
                  <a:cxn ang="0">
                    <a:pos x="8" y="37"/>
                  </a:cxn>
                  <a:cxn ang="0">
                    <a:pos x="0" y="61"/>
                  </a:cxn>
                  <a:cxn ang="0">
                    <a:pos x="8" y="66"/>
                  </a:cxn>
                  <a:cxn ang="0">
                    <a:pos x="8" y="87"/>
                  </a:cxn>
                  <a:cxn ang="0">
                    <a:pos x="16" y="93"/>
                  </a:cxn>
                  <a:cxn ang="0">
                    <a:pos x="22" y="76"/>
                  </a:cxn>
                  <a:cxn ang="0">
                    <a:pos x="18" y="61"/>
                  </a:cxn>
                  <a:cxn ang="0">
                    <a:pos x="25" y="56"/>
                  </a:cxn>
                  <a:cxn ang="0">
                    <a:pos x="28" y="56"/>
                  </a:cxn>
                  <a:cxn ang="0">
                    <a:pos x="27" y="65"/>
                  </a:cxn>
                  <a:cxn ang="0">
                    <a:pos x="34" y="79"/>
                  </a:cxn>
                  <a:cxn ang="0">
                    <a:pos x="34" y="83"/>
                  </a:cxn>
                  <a:cxn ang="0">
                    <a:pos x="39" y="83"/>
                  </a:cxn>
                  <a:cxn ang="0">
                    <a:pos x="49" y="73"/>
                  </a:cxn>
                  <a:cxn ang="0">
                    <a:pos x="43" y="65"/>
                  </a:cxn>
                  <a:cxn ang="0">
                    <a:pos x="45" y="63"/>
                  </a:cxn>
                  <a:cxn ang="0">
                    <a:pos x="34" y="44"/>
                  </a:cxn>
                  <a:cxn ang="0">
                    <a:pos x="57" y="31"/>
                  </a:cxn>
                  <a:cxn ang="0">
                    <a:pos x="57" y="28"/>
                  </a:cxn>
                  <a:cxn ang="0">
                    <a:pos x="31" y="36"/>
                  </a:cxn>
                  <a:cxn ang="0">
                    <a:pos x="31" y="34"/>
                  </a:cxn>
                </a:cxnLst>
                <a:rect l="0" t="0" r="r" b="b"/>
                <a:pathLst>
                  <a:path w="79" h="93">
                    <a:moveTo>
                      <a:pt x="31" y="34"/>
                    </a:moveTo>
                    <a:cubicBezTo>
                      <a:pt x="30" y="36"/>
                      <a:pt x="29" y="38"/>
                      <a:pt x="27" y="38"/>
                    </a:cubicBezTo>
                    <a:cubicBezTo>
                      <a:pt x="20" y="38"/>
                      <a:pt x="17" y="30"/>
                      <a:pt x="17" y="24"/>
                    </a:cubicBezTo>
                    <a:cubicBezTo>
                      <a:pt x="17" y="15"/>
                      <a:pt x="24" y="16"/>
                      <a:pt x="32" y="16"/>
                    </a:cubicBezTo>
                    <a:cubicBezTo>
                      <a:pt x="39" y="16"/>
                      <a:pt x="42" y="15"/>
                      <a:pt x="49" y="15"/>
                    </a:cubicBezTo>
                    <a:cubicBezTo>
                      <a:pt x="54" y="15"/>
                      <a:pt x="58" y="18"/>
                      <a:pt x="64" y="18"/>
                    </a:cubicBezTo>
                    <a:cubicBezTo>
                      <a:pt x="73" y="18"/>
                      <a:pt x="76" y="10"/>
                      <a:pt x="77" y="4"/>
                    </a:cubicBezTo>
                    <a:cubicBezTo>
                      <a:pt x="79" y="4"/>
                      <a:pt x="79" y="1"/>
                      <a:pt x="79" y="0"/>
                    </a:cubicBezTo>
                    <a:cubicBezTo>
                      <a:pt x="77" y="0"/>
                      <a:pt x="77" y="0"/>
                      <a:pt x="77" y="0"/>
                    </a:cubicBezTo>
                    <a:cubicBezTo>
                      <a:pt x="72" y="4"/>
                      <a:pt x="65" y="8"/>
                      <a:pt x="63" y="10"/>
                    </a:cubicBezTo>
                    <a:cubicBezTo>
                      <a:pt x="59" y="10"/>
                      <a:pt x="59" y="10"/>
                      <a:pt x="59" y="10"/>
                    </a:cubicBezTo>
                    <a:cubicBezTo>
                      <a:pt x="28" y="5"/>
                      <a:pt x="28" y="5"/>
                      <a:pt x="28" y="5"/>
                    </a:cubicBezTo>
                    <a:cubicBezTo>
                      <a:pt x="17" y="5"/>
                      <a:pt x="12" y="20"/>
                      <a:pt x="12" y="30"/>
                    </a:cubicBezTo>
                    <a:cubicBezTo>
                      <a:pt x="12" y="33"/>
                      <a:pt x="8" y="35"/>
                      <a:pt x="8" y="37"/>
                    </a:cubicBezTo>
                    <a:cubicBezTo>
                      <a:pt x="4" y="47"/>
                      <a:pt x="0" y="51"/>
                      <a:pt x="0" y="61"/>
                    </a:cubicBezTo>
                    <a:cubicBezTo>
                      <a:pt x="0" y="66"/>
                      <a:pt x="6" y="66"/>
                      <a:pt x="8" y="66"/>
                    </a:cubicBezTo>
                    <a:cubicBezTo>
                      <a:pt x="8" y="73"/>
                      <a:pt x="8" y="83"/>
                      <a:pt x="8" y="87"/>
                    </a:cubicBezTo>
                    <a:cubicBezTo>
                      <a:pt x="8" y="90"/>
                      <a:pt x="12" y="93"/>
                      <a:pt x="16" y="93"/>
                    </a:cubicBezTo>
                    <a:cubicBezTo>
                      <a:pt x="20" y="93"/>
                      <a:pt x="22" y="78"/>
                      <a:pt x="22" y="76"/>
                    </a:cubicBezTo>
                    <a:cubicBezTo>
                      <a:pt x="22" y="70"/>
                      <a:pt x="18" y="67"/>
                      <a:pt x="18" y="61"/>
                    </a:cubicBezTo>
                    <a:cubicBezTo>
                      <a:pt x="18" y="58"/>
                      <a:pt x="22" y="56"/>
                      <a:pt x="25" y="56"/>
                    </a:cubicBezTo>
                    <a:cubicBezTo>
                      <a:pt x="26" y="56"/>
                      <a:pt x="27" y="56"/>
                      <a:pt x="28" y="56"/>
                    </a:cubicBezTo>
                    <a:cubicBezTo>
                      <a:pt x="27" y="65"/>
                      <a:pt x="27" y="65"/>
                      <a:pt x="27" y="65"/>
                    </a:cubicBezTo>
                    <a:cubicBezTo>
                      <a:pt x="27" y="71"/>
                      <a:pt x="34" y="73"/>
                      <a:pt x="34" y="79"/>
                    </a:cubicBezTo>
                    <a:cubicBezTo>
                      <a:pt x="34" y="80"/>
                      <a:pt x="34" y="81"/>
                      <a:pt x="34" y="83"/>
                    </a:cubicBezTo>
                    <a:cubicBezTo>
                      <a:pt x="39" y="83"/>
                      <a:pt x="39" y="83"/>
                      <a:pt x="39" y="83"/>
                    </a:cubicBezTo>
                    <a:cubicBezTo>
                      <a:pt x="39" y="78"/>
                      <a:pt x="49" y="78"/>
                      <a:pt x="49" y="73"/>
                    </a:cubicBezTo>
                    <a:cubicBezTo>
                      <a:pt x="47" y="73"/>
                      <a:pt x="43" y="68"/>
                      <a:pt x="43" y="65"/>
                    </a:cubicBezTo>
                    <a:cubicBezTo>
                      <a:pt x="43" y="65"/>
                      <a:pt x="44" y="64"/>
                      <a:pt x="45" y="63"/>
                    </a:cubicBezTo>
                    <a:cubicBezTo>
                      <a:pt x="42" y="61"/>
                      <a:pt x="34" y="46"/>
                      <a:pt x="34" y="44"/>
                    </a:cubicBezTo>
                    <a:cubicBezTo>
                      <a:pt x="46" y="44"/>
                      <a:pt x="47" y="35"/>
                      <a:pt x="57" y="31"/>
                    </a:cubicBezTo>
                    <a:cubicBezTo>
                      <a:pt x="57" y="28"/>
                      <a:pt x="57" y="28"/>
                      <a:pt x="57" y="28"/>
                    </a:cubicBezTo>
                    <a:cubicBezTo>
                      <a:pt x="54" y="27"/>
                      <a:pt x="31" y="35"/>
                      <a:pt x="31" y="36"/>
                    </a:cubicBezTo>
                    <a:lnTo>
                      <a:pt x="31" y="34"/>
                    </a:ln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Freeform 107">
                <a:extLst>
                  <a:ext uri="{FF2B5EF4-FFF2-40B4-BE49-F238E27FC236}">
                    <a16:creationId xmlns:a16="http://schemas.microsoft.com/office/drawing/2014/main" id="{BD336FEE-9243-4D35-9A1A-6D410D908A48}"/>
                  </a:ext>
                </a:extLst>
              </p:cNvPr>
              <p:cNvSpPr>
                <a:spLocks/>
              </p:cNvSpPr>
              <p:nvPr/>
            </p:nvSpPr>
            <p:spPr bwMode="auto">
              <a:xfrm>
                <a:off x="6145213" y="2973388"/>
                <a:ext cx="171450" cy="49213"/>
              </a:xfrm>
              <a:custGeom>
                <a:avLst/>
                <a:gdLst/>
                <a:ahLst/>
                <a:cxnLst>
                  <a:cxn ang="0">
                    <a:pos x="123" y="36"/>
                  </a:cxn>
                  <a:cxn ang="0">
                    <a:pos x="114" y="33"/>
                  </a:cxn>
                  <a:cxn ang="0">
                    <a:pos x="114" y="37"/>
                  </a:cxn>
                  <a:cxn ang="0">
                    <a:pos x="67" y="31"/>
                  </a:cxn>
                  <a:cxn ang="0">
                    <a:pos x="56" y="25"/>
                  </a:cxn>
                  <a:cxn ang="0">
                    <a:pos x="32" y="22"/>
                  </a:cxn>
                  <a:cxn ang="0">
                    <a:pos x="14" y="20"/>
                  </a:cxn>
                  <a:cxn ang="0">
                    <a:pos x="0" y="10"/>
                  </a:cxn>
                  <a:cxn ang="0">
                    <a:pos x="11" y="1"/>
                  </a:cxn>
                  <a:cxn ang="0">
                    <a:pos x="14" y="3"/>
                  </a:cxn>
                  <a:cxn ang="0">
                    <a:pos x="22" y="0"/>
                  </a:cxn>
                  <a:cxn ang="0">
                    <a:pos x="55" y="14"/>
                  </a:cxn>
                  <a:cxn ang="0">
                    <a:pos x="68" y="7"/>
                  </a:cxn>
                  <a:cxn ang="0">
                    <a:pos x="88" y="15"/>
                  </a:cxn>
                  <a:cxn ang="0">
                    <a:pos x="101" y="14"/>
                  </a:cxn>
                  <a:cxn ang="0">
                    <a:pos x="105" y="14"/>
                  </a:cxn>
                  <a:cxn ang="0">
                    <a:pos x="89" y="17"/>
                  </a:cxn>
                  <a:cxn ang="0">
                    <a:pos x="107" y="22"/>
                  </a:cxn>
                  <a:cxn ang="0">
                    <a:pos x="111" y="26"/>
                  </a:cxn>
                  <a:cxn ang="0">
                    <a:pos x="121" y="27"/>
                  </a:cxn>
                  <a:cxn ang="0">
                    <a:pos x="128" y="31"/>
                  </a:cxn>
                  <a:cxn ang="0">
                    <a:pos x="123" y="36"/>
                  </a:cxn>
                </a:cxnLst>
                <a:rect l="0" t="0" r="r" b="b"/>
                <a:pathLst>
                  <a:path w="128" h="37">
                    <a:moveTo>
                      <a:pt x="123" y="36"/>
                    </a:moveTo>
                    <a:cubicBezTo>
                      <a:pt x="119" y="36"/>
                      <a:pt x="119" y="33"/>
                      <a:pt x="114" y="33"/>
                    </a:cubicBezTo>
                    <a:cubicBezTo>
                      <a:pt x="113" y="33"/>
                      <a:pt x="114" y="36"/>
                      <a:pt x="114" y="37"/>
                    </a:cubicBezTo>
                    <a:cubicBezTo>
                      <a:pt x="100" y="32"/>
                      <a:pt x="85" y="31"/>
                      <a:pt x="67" y="31"/>
                    </a:cubicBezTo>
                    <a:cubicBezTo>
                      <a:pt x="62" y="31"/>
                      <a:pt x="61" y="25"/>
                      <a:pt x="56" y="25"/>
                    </a:cubicBezTo>
                    <a:cubicBezTo>
                      <a:pt x="48" y="25"/>
                      <a:pt x="41" y="25"/>
                      <a:pt x="32" y="22"/>
                    </a:cubicBezTo>
                    <a:cubicBezTo>
                      <a:pt x="25" y="20"/>
                      <a:pt x="19" y="24"/>
                      <a:pt x="14" y="20"/>
                    </a:cubicBezTo>
                    <a:cubicBezTo>
                      <a:pt x="10" y="15"/>
                      <a:pt x="7" y="10"/>
                      <a:pt x="0" y="10"/>
                    </a:cubicBezTo>
                    <a:cubicBezTo>
                      <a:pt x="0" y="9"/>
                      <a:pt x="8" y="1"/>
                      <a:pt x="11" y="1"/>
                    </a:cubicBezTo>
                    <a:cubicBezTo>
                      <a:pt x="12" y="1"/>
                      <a:pt x="13" y="3"/>
                      <a:pt x="14" y="3"/>
                    </a:cubicBezTo>
                    <a:cubicBezTo>
                      <a:pt x="17" y="3"/>
                      <a:pt x="19" y="0"/>
                      <a:pt x="22" y="0"/>
                    </a:cubicBezTo>
                    <a:cubicBezTo>
                      <a:pt x="35" y="0"/>
                      <a:pt x="41" y="14"/>
                      <a:pt x="55" y="14"/>
                    </a:cubicBezTo>
                    <a:cubicBezTo>
                      <a:pt x="62" y="14"/>
                      <a:pt x="63" y="7"/>
                      <a:pt x="68" y="7"/>
                    </a:cubicBezTo>
                    <a:cubicBezTo>
                      <a:pt x="77" y="7"/>
                      <a:pt x="80" y="15"/>
                      <a:pt x="88" y="15"/>
                    </a:cubicBezTo>
                    <a:cubicBezTo>
                      <a:pt x="101" y="14"/>
                      <a:pt x="101" y="14"/>
                      <a:pt x="101" y="14"/>
                    </a:cubicBezTo>
                    <a:cubicBezTo>
                      <a:pt x="105" y="14"/>
                      <a:pt x="105" y="14"/>
                      <a:pt x="105" y="14"/>
                    </a:cubicBezTo>
                    <a:cubicBezTo>
                      <a:pt x="104" y="16"/>
                      <a:pt x="89" y="17"/>
                      <a:pt x="89" y="17"/>
                    </a:cubicBezTo>
                    <a:cubicBezTo>
                      <a:pt x="93" y="22"/>
                      <a:pt x="99" y="22"/>
                      <a:pt x="107" y="22"/>
                    </a:cubicBezTo>
                    <a:cubicBezTo>
                      <a:pt x="110" y="22"/>
                      <a:pt x="110" y="26"/>
                      <a:pt x="111" y="26"/>
                    </a:cubicBezTo>
                    <a:cubicBezTo>
                      <a:pt x="114" y="30"/>
                      <a:pt x="117" y="26"/>
                      <a:pt x="121" y="27"/>
                    </a:cubicBezTo>
                    <a:cubicBezTo>
                      <a:pt x="125" y="29"/>
                      <a:pt x="125" y="30"/>
                      <a:pt x="128" y="31"/>
                    </a:cubicBezTo>
                    <a:cubicBezTo>
                      <a:pt x="127" y="33"/>
                      <a:pt x="124" y="36"/>
                      <a:pt x="123" y="36"/>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7" name="Freeform 108">
                <a:extLst>
                  <a:ext uri="{FF2B5EF4-FFF2-40B4-BE49-F238E27FC236}">
                    <a16:creationId xmlns:a16="http://schemas.microsoft.com/office/drawing/2014/main" id="{E2C5E371-8CFD-4D5E-9D6A-69DEE5678C33}"/>
                  </a:ext>
                </a:extLst>
              </p:cNvPr>
              <p:cNvSpPr>
                <a:spLocks/>
              </p:cNvSpPr>
              <p:nvPr/>
            </p:nvSpPr>
            <p:spPr bwMode="auto">
              <a:xfrm>
                <a:off x="6386513" y="3013075"/>
                <a:ext cx="52388" cy="12700"/>
              </a:xfrm>
              <a:custGeom>
                <a:avLst/>
                <a:gdLst/>
                <a:ahLst/>
                <a:cxnLst>
                  <a:cxn ang="0">
                    <a:pos x="26" y="9"/>
                  </a:cxn>
                  <a:cxn ang="0">
                    <a:pos x="10" y="9"/>
                  </a:cxn>
                  <a:cxn ang="0">
                    <a:pos x="0" y="4"/>
                  </a:cxn>
                  <a:cxn ang="0">
                    <a:pos x="8" y="1"/>
                  </a:cxn>
                  <a:cxn ang="0">
                    <a:pos x="26" y="4"/>
                  </a:cxn>
                  <a:cxn ang="0">
                    <a:pos x="39" y="0"/>
                  </a:cxn>
                  <a:cxn ang="0">
                    <a:pos x="26" y="9"/>
                  </a:cxn>
                </a:cxnLst>
                <a:rect l="0" t="0" r="r" b="b"/>
                <a:pathLst>
                  <a:path w="39" h="9">
                    <a:moveTo>
                      <a:pt x="26" y="9"/>
                    </a:moveTo>
                    <a:cubicBezTo>
                      <a:pt x="20" y="9"/>
                      <a:pt x="13" y="9"/>
                      <a:pt x="10" y="9"/>
                    </a:cubicBezTo>
                    <a:cubicBezTo>
                      <a:pt x="7" y="9"/>
                      <a:pt x="0" y="9"/>
                      <a:pt x="0" y="4"/>
                    </a:cubicBezTo>
                    <a:cubicBezTo>
                      <a:pt x="0" y="1"/>
                      <a:pt x="5" y="1"/>
                      <a:pt x="8" y="1"/>
                    </a:cubicBezTo>
                    <a:cubicBezTo>
                      <a:pt x="16" y="1"/>
                      <a:pt x="19" y="4"/>
                      <a:pt x="26" y="4"/>
                    </a:cubicBezTo>
                    <a:cubicBezTo>
                      <a:pt x="32" y="4"/>
                      <a:pt x="35" y="2"/>
                      <a:pt x="39" y="0"/>
                    </a:cubicBezTo>
                    <a:cubicBezTo>
                      <a:pt x="35" y="6"/>
                      <a:pt x="32" y="7"/>
                      <a:pt x="26" y="9"/>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Freeform 109">
                <a:extLst>
                  <a:ext uri="{FF2B5EF4-FFF2-40B4-BE49-F238E27FC236}">
                    <a16:creationId xmlns:a16="http://schemas.microsoft.com/office/drawing/2014/main" id="{4FB71FAA-B16E-47BD-B574-CF4E9DF66D4F}"/>
                  </a:ext>
                </a:extLst>
              </p:cNvPr>
              <p:cNvSpPr>
                <a:spLocks/>
              </p:cNvSpPr>
              <p:nvPr/>
            </p:nvSpPr>
            <p:spPr bwMode="auto">
              <a:xfrm>
                <a:off x="6335713" y="3016250"/>
                <a:ext cx="36513" cy="12700"/>
              </a:xfrm>
              <a:custGeom>
                <a:avLst/>
                <a:gdLst/>
                <a:ahLst/>
                <a:cxnLst>
                  <a:cxn ang="0">
                    <a:pos x="27" y="6"/>
                  </a:cxn>
                  <a:cxn ang="0">
                    <a:pos x="23" y="6"/>
                  </a:cxn>
                  <a:cxn ang="0">
                    <a:pos x="19" y="5"/>
                  </a:cxn>
                  <a:cxn ang="0">
                    <a:pos x="9" y="9"/>
                  </a:cxn>
                  <a:cxn ang="0">
                    <a:pos x="0" y="6"/>
                  </a:cxn>
                  <a:cxn ang="0">
                    <a:pos x="7" y="1"/>
                  </a:cxn>
                  <a:cxn ang="0">
                    <a:pos x="16" y="3"/>
                  </a:cxn>
                  <a:cxn ang="0">
                    <a:pos x="16" y="0"/>
                  </a:cxn>
                  <a:cxn ang="0">
                    <a:pos x="27" y="0"/>
                  </a:cxn>
                  <a:cxn ang="0">
                    <a:pos x="27" y="6"/>
                  </a:cxn>
                </a:cxnLst>
                <a:rect l="0" t="0" r="r" b="b"/>
                <a:pathLst>
                  <a:path w="27" h="9">
                    <a:moveTo>
                      <a:pt x="27" y="6"/>
                    </a:moveTo>
                    <a:cubicBezTo>
                      <a:pt x="23" y="6"/>
                      <a:pt x="23" y="6"/>
                      <a:pt x="23" y="6"/>
                    </a:cubicBezTo>
                    <a:cubicBezTo>
                      <a:pt x="19" y="5"/>
                      <a:pt x="19" y="5"/>
                      <a:pt x="19" y="5"/>
                    </a:cubicBezTo>
                    <a:cubicBezTo>
                      <a:pt x="15" y="6"/>
                      <a:pt x="13" y="9"/>
                      <a:pt x="9" y="9"/>
                    </a:cubicBezTo>
                    <a:cubicBezTo>
                      <a:pt x="5" y="9"/>
                      <a:pt x="0" y="8"/>
                      <a:pt x="0" y="6"/>
                    </a:cubicBezTo>
                    <a:cubicBezTo>
                      <a:pt x="0" y="1"/>
                      <a:pt x="3" y="1"/>
                      <a:pt x="7" y="1"/>
                    </a:cubicBezTo>
                    <a:cubicBezTo>
                      <a:pt x="11" y="1"/>
                      <a:pt x="13" y="2"/>
                      <a:pt x="16" y="3"/>
                    </a:cubicBezTo>
                    <a:cubicBezTo>
                      <a:pt x="16" y="2"/>
                      <a:pt x="16" y="1"/>
                      <a:pt x="16" y="0"/>
                    </a:cubicBezTo>
                    <a:cubicBezTo>
                      <a:pt x="27" y="0"/>
                      <a:pt x="27" y="0"/>
                      <a:pt x="27" y="0"/>
                    </a:cubicBezTo>
                    <a:cubicBezTo>
                      <a:pt x="27" y="3"/>
                      <a:pt x="26" y="5"/>
                      <a:pt x="27" y="6"/>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Freeform 110">
                <a:extLst>
                  <a:ext uri="{FF2B5EF4-FFF2-40B4-BE49-F238E27FC236}">
                    <a16:creationId xmlns:a16="http://schemas.microsoft.com/office/drawing/2014/main" id="{C8BA2F4E-D6E6-4066-B9A0-5A16A55AF4FF}"/>
                  </a:ext>
                </a:extLst>
              </p:cNvPr>
              <p:cNvSpPr>
                <a:spLocks/>
              </p:cNvSpPr>
              <p:nvPr/>
            </p:nvSpPr>
            <p:spPr bwMode="auto">
              <a:xfrm>
                <a:off x="6373813" y="3030538"/>
                <a:ext cx="26988" cy="19050"/>
              </a:xfrm>
              <a:custGeom>
                <a:avLst/>
                <a:gdLst/>
                <a:ahLst/>
                <a:cxnLst>
                  <a:cxn ang="0">
                    <a:pos x="15" y="14"/>
                  </a:cxn>
                  <a:cxn ang="0">
                    <a:pos x="12" y="9"/>
                  </a:cxn>
                  <a:cxn ang="0">
                    <a:pos x="0" y="4"/>
                  </a:cxn>
                  <a:cxn ang="0">
                    <a:pos x="9" y="1"/>
                  </a:cxn>
                  <a:cxn ang="0">
                    <a:pos x="13" y="1"/>
                  </a:cxn>
                  <a:cxn ang="0">
                    <a:pos x="20" y="11"/>
                  </a:cxn>
                  <a:cxn ang="0">
                    <a:pos x="16" y="14"/>
                  </a:cxn>
                  <a:cxn ang="0">
                    <a:pos x="15" y="14"/>
                  </a:cxn>
                </a:cxnLst>
                <a:rect l="0" t="0" r="r" b="b"/>
                <a:pathLst>
                  <a:path w="20" h="14">
                    <a:moveTo>
                      <a:pt x="15" y="14"/>
                    </a:moveTo>
                    <a:cubicBezTo>
                      <a:pt x="12" y="14"/>
                      <a:pt x="12" y="10"/>
                      <a:pt x="12" y="9"/>
                    </a:cubicBezTo>
                    <a:cubicBezTo>
                      <a:pt x="8" y="9"/>
                      <a:pt x="0" y="8"/>
                      <a:pt x="0" y="4"/>
                    </a:cubicBezTo>
                    <a:cubicBezTo>
                      <a:pt x="0" y="0"/>
                      <a:pt x="6" y="1"/>
                      <a:pt x="9" y="1"/>
                    </a:cubicBezTo>
                    <a:cubicBezTo>
                      <a:pt x="10" y="1"/>
                      <a:pt x="12" y="1"/>
                      <a:pt x="13" y="1"/>
                    </a:cubicBezTo>
                    <a:cubicBezTo>
                      <a:pt x="13" y="7"/>
                      <a:pt x="20" y="6"/>
                      <a:pt x="20" y="11"/>
                    </a:cubicBezTo>
                    <a:cubicBezTo>
                      <a:pt x="20" y="13"/>
                      <a:pt x="18" y="14"/>
                      <a:pt x="16" y="14"/>
                    </a:cubicBezTo>
                    <a:cubicBezTo>
                      <a:pt x="16" y="14"/>
                      <a:pt x="15" y="14"/>
                      <a:pt x="15" y="14"/>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 name="Freeform 111">
                <a:extLst>
                  <a:ext uri="{FF2B5EF4-FFF2-40B4-BE49-F238E27FC236}">
                    <a16:creationId xmlns:a16="http://schemas.microsoft.com/office/drawing/2014/main" id="{74BC6997-F1CC-4CA7-9822-45C6350DA109}"/>
                  </a:ext>
                </a:extLst>
              </p:cNvPr>
              <p:cNvSpPr>
                <a:spLocks/>
              </p:cNvSpPr>
              <p:nvPr/>
            </p:nvSpPr>
            <p:spPr bwMode="auto">
              <a:xfrm>
                <a:off x="6323013" y="3014663"/>
                <a:ext cx="11113" cy="11113"/>
              </a:xfrm>
              <a:custGeom>
                <a:avLst/>
                <a:gdLst/>
                <a:ahLst/>
                <a:cxnLst>
                  <a:cxn ang="0">
                    <a:pos x="0" y="0"/>
                  </a:cxn>
                  <a:cxn ang="0">
                    <a:pos x="4" y="0"/>
                  </a:cxn>
                  <a:cxn ang="0">
                    <a:pos x="8" y="3"/>
                  </a:cxn>
                  <a:cxn ang="0">
                    <a:pos x="3" y="8"/>
                  </a:cxn>
                  <a:cxn ang="0">
                    <a:pos x="0" y="5"/>
                  </a:cxn>
                  <a:cxn ang="0">
                    <a:pos x="0" y="0"/>
                  </a:cxn>
                </a:cxnLst>
                <a:rect l="0" t="0" r="r" b="b"/>
                <a:pathLst>
                  <a:path w="8" h="8">
                    <a:moveTo>
                      <a:pt x="0" y="0"/>
                    </a:moveTo>
                    <a:cubicBezTo>
                      <a:pt x="1" y="0"/>
                      <a:pt x="2" y="0"/>
                      <a:pt x="4" y="0"/>
                    </a:cubicBezTo>
                    <a:cubicBezTo>
                      <a:pt x="6" y="0"/>
                      <a:pt x="6" y="2"/>
                      <a:pt x="8" y="3"/>
                    </a:cubicBezTo>
                    <a:cubicBezTo>
                      <a:pt x="7" y="6"/>
                      <a:pt x="5" y="8"/>
                      <a:pt x="3" y="8"/>
                    </a:cubicBezTo>
                    <a:cubicBezTo>
                      <a:pt x="2" y="8"/>
                      <a:pt x="0" y="6"/>
                      <a:pt x="0" y="5"/>
                    </a:cubicBezTo>
                    <a:cubicBezTo>
                      <a:pt x="0" y="3"/>
                      <a:pt x="0" y="2"/>
                      <a:pt x="0" y="0"/>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Freeform 112">
                <a:extLst>
                  <a:ext uri="{FF2B5EF4-FFF2-40B4-BE49-F238E27FC236}">
                    <a16:creationId xmlns:a16="http://schemas.microsoft.com/office/drawing/2014/main" id="{9A1E135E-D15D-453D-AD1C-D47C360FDD6C}"/>
                  </a:ext>
                </a:extLst>
              </p:cNvPr>
              <p:cNvSpPr>
                <a:spLocks/>
              </p:cNvSpPr>
              <p:nvPr/>
            </p:nvSpPr>
            <p:spPr bwMode="auto">
              <a:xfrm>
                <a:off x="6448425" y="3016250"/>
                <a:ext cx="58738" cy="34925"/>
              </a:xfrm>
              <a:custGeom>
                <a:avLst/>
                <a:gdLst/>
                <a:ahLst/>
                <a:cxnLst>
                  <a:cxn ang="0">
                    <a:pos x="19" y="13"/>
                  </a:cxn>
                  <a:cxn ang="0">
                    <a:pos x="17" y="19"/>
                  </a:cxn>
                  <a:cxn ang="0">
                    <a:pos x="3" y="26"/>
                  </a:cxn>
                  <a:cxn ang="0">
                    <a:pos x="0" y="22"/>
                  </a:cxn>
                  <a:cxn ang="0">
                    <a:pos x="15" y="10"/>
                  </a:cxn>
                  <a:cxn ang="0">
                    <a:pos x="17" y="6"/>
                  </a:cxn>
                  <a:cxn ang="0">
                    <a:pos x="45" y="3"/>
                  </a:cxn>
                  <a:cxn ang="0">
                    <a:pos x="19" y="13"/>
                  </a:cxn>
                </a:cxnLst>
                <a:rect l="0" t="0" r="r" b="b"/>
                <a:pathLst>
                  <a:path w="45" h="26">
                    <a:moveTo>
                      <a:pt x="19" y="13"/>
                    </a:moveTo>
                    <a:cubicBezTo>
                      <a:pt x="16" y="13"/>
                      <a:pt x="19" y="17"/>
                      <a:pt x="17" y="19"/>
                    </a:cubicBezTo>
                    <a:cubicBezTo>
                      <a:pt x="15" y="21"/>
                      <a:pt x="8" y="26"/>
                      <a:pt x="3" y="26"/>
                    </a:cubicBezTo>
                    <a:cubicBezTo>
                      <a:pt x="1" y="26"/>
                      <a:pt x="0" y="24"/>
                      <a:pt x="0" y="22"/>
                    </a:cubicBezTo>
                    <a:cubicBezTo>
                      <a:pt x="0" y="12"/>
                      <a:pt x="8" y="12"/>
                      <a:pt x="15" y="10"/>
                    </a:cubicBezTo>
                    <a:cubicBezTo>
                      <a:pt x="16" y="10"/>
                      <a:pt x="16" y="7"/>
                      <a:pt x="17" y="6"/>
                    </a:cubicBezTo>
                    <a:cubicBezTo>
                      <a:pt x="21" y="2"/>
                      <a:pt x="41" y="0"/>
                      <a:pt x="45" y="3"/>
                    </a:cubicBezTo>
                    <a:cubicBezTo>
                      <a:pt x="40" y="9"/>
                      <a:pt x="26" y="13"/>
                      <a:pt x="19" y="13"/>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4" name="Freeform 113">
                <a:extLst>
                  <a:ext uri="{FF2B5EF4-FFF2-40B4-BE49-F238E27FC236}">
                    <a16:creationId xmlns:a16="http://schemas.microsoft.com/office/drawing/2014/main" id="{758A7770-472B-4F6D-812F-16DEBA8FB5B9}"/>
                  </a:ext>
                </a:extLst>
              </p:cNvPr>
              <p:cNvSpPr>
                <a:spLocks/>
              </p:cNvSpPr>
              <p:nvPr/>
            </p:nvSpPr>
            <p:spPr bwMode="auto">
              <a:xfrm>
                <a:off x="6489700" y="2922588"/>
                <a:ext cx="17463" cy="19050"/>
              </a:xfrm>
              <a:custGeom>
                <a:avLst/>
                <a:gdLst/>
                <a:ahLst/>
                <a:cxnLst>
                  <a:cxn ang="0">
                    <a:pos x="13" y="8"/>
                  </a:cxn>
                  <a:cxn ang="0">
                    <a:pos x="8" y="14"/>
                  </a:cxn>
                  <a:cxn ang="0">
                    <a:pos x="0" y="5"/>
                  </a:cxn>
                  <a:cxn ang="0">
                    <a:pos x="13" y="8"/>
                  </a:cxn>
                </a:cxnLst>
                <a:rect l="0" t="0" r="r" b="b"/>
                <a:pathLst>
                  <a:path w="13" h="14">
                    <a:moveTo>
                      <a:pt x="13" y="8"/>
                    </a:moveTo>
                    <a:cubicBezTo>
                      <a:pt x="13" y="9"/>
                      <a:pt x="10" y="14"/>
                      <a:pt x="8" y="14"/>
                    </a:cubicBezTo>
                    <a:cubicBezTo>
                      <a:pt x="6" y="14"/>
                      <a:pt x="0" y="9"/>
                      <a:pt x="0" y="5"/>
                    </a:cubicBezTo>
                    <a:cubicBezTo>
                      <a:pt x="0" y="0"/>
                      <a:pt x="13" y="4"/>
                      <a:pt x="13" y="8"/>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5" name="Freeform 114">
                <a:extLst>
                  <a:ext uri="{FF2B5EF4-FFF2-40B4-BE49-F238E27FC236}">
                    <a16:creationId xmlns:a16="http://schemas.microsoft.com/office/drawing/2014/main" id="{A570D028-1CDF-4DAD-AC4A-BE0775A78E5F}"/>
                  </a:ext>
                </a:extLst>
              </p:cNvPr>
              <p:cNvSpPr>
                <a:spLocks/>
              </p:cNvSpPr>
              <p:nvPr/>
            </p:nvSpPr>
            <p:spPr bwMode="auto">
              <a:xfrm>
                <a:off x="6519863" y="2924175"/>
                <a:ext cx="47625" cy="14288"/>
              </a:xfrm>
              <a:custGeom>
                <a:avLst/>
                <a:gdLst/>
                <a:ahLst/>
                <a:cxnLst>
                  <a:cxn ang="0">
                    <a:pos x="31" y="2"/>
                  </a:cxn>
                  <a:cxn ang="0">
                    <a:pos x="36" y="10"/>
                  </a:cxn>
                  <a:cxn ang="0">
                    <a:pos x="34" y="10"/>
                  </a:cxn>
                  <a:cxn ang="0">
                    <a:pos x="18" y="6"/>
                  </a:cxn>
                  <a:cxn ang="0">
                    <a:pos x="8" y="6"/>
                  </a:cxn>
                  <a:cxn ang="0">
                    <a:pos x="0" y="4"/>
                  </a:cxn>
                  <a:cxn ang="0">
                    <a:pos x="3" y="0"/>
                  </a:cxn>
                  <a:cxn ang="0">
                    <a:pos x="23" y="0"/>
                  </a:cxn>
                  <a:cxn ang="0">
                    <a:pos x="30" y="2"/>
                  </a:cxn>
                  <a:cxn ang="0">
                    <a:pos x="31" y="2"/>
                  </a:cxn>
                </a:cxnLst>
                <a:rect l="0" t="0" r="r" b="b"/>
                <a:pathLst>
                  <a:path w="36" h="10">
                    <a:moveTo>
                      <a:pt x="31" y="2"/>
                    </a:moveTo>
                    <a:cubicBezTo>
                      <a:pt x="32" y="5"/>
                      <a:pt x="36" y="6"/>
                      <a:pt x="36" y="10"/>
                    </a:cubicBezTo>
                    <a:cubicBezTo>
                      <a:pt x="36" y="10"/>
                      <a:pt x="35" y="10"/>
                      <a:pt x="34" y="10"/>
                    </a:cubicBezTo>
                    <a:cubicBezTo>
                      <a:pt x="28" y="10"/>
                      <a:pt x="25" y="6"/>
                      <a:pt x="18" y="6"/>
                    </a:cubicBezTo>
                    <a:cubicBezTo>
                      <a:pt x="14" y="6"/>
                      <a:pt x="12" y="6"/>
                      <a:pt x="8" y="6"/>
                    </a:cubicBezTo>
                    <a:cubicBezTo>
                      <a:pt x="6" y="6"/>
                      <a:pt x="0" y="4"/>
                      <a:pt x="0" y="4"/>
                    </a:cubicBezTo>
                    <a:cubicBezTo>
                      <a:pt x="0" y="2"/>
                      <a:pt x="3" y="1"/>
                      <a:pt x="3" y="0"/>
                    </a:cubicBezTo>
                    <a:cubicBezTo>
                      <a:pt x="23" y="0"/>
                      <a:pt x="23" y="0"/>
                      <a:pt x="23" y="0"/>
                    </a:cubicBezTo>
                    <a:cubicBezTo>
                      <a:pt x="24" y="3"/>
                      <a:pt x="27" y="2"/>
                      <a:pt x="30" y="2"/>
                    </a:cubicBezTo>
                    <a:lnTo>
                      <a:pt x="31" y="2"/>
                    </a:ln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6" name="Freeform 115">
                <a:extLst>
                  <a:ext uri="{FF2B5EF4-FFF2-40B4-BE49-F238E27FC236}">
                    <a16:creationId xmlns:a16="http://schemas.microsoft.com/office/drawing/2014/main" id="{74D55A69-09E7-4962-9EC4-9E2F51140A4C}"/>
                  </a:ext>
                </a:extLst>
              </p:cNvPr>
              <p:cNvSpPr>
                <a:spLocks/>
              </p:cNvSpPr>
              <p:nvPr/>
            </p:nvSpPr>
            <p:spPr bwMode="auto">
              <a:xfrm>
                <a:off x="6513513" y="2836863"/>
                <a:ext cx="19050" cy="46038"/>
              </a:xfrm>
              <a:custGeom>
                <a:avLst/>
                <a:gdLst/>
                <a:ahLst/>
                <a:cxnLst>
                  <a:cxn ang="0">
                    <a:pos x="4" y="28"/>
                  </a:cxn>
                  <a:cxn ang="0">
                    <a:pos x="4" y="25"/>
                  </a:cxn>
                  <a:cxn ang="0">
                    <a:pos x="14" y="24"/>
                  </a:cxn>
                  <a:cxn ang="0">
                    <a:pos x="11" y="17"/>
                  </a:cxn>
                  <a:cxn ang="0">
                    <a:pos x="15" y="12"/>
                  </a:cxn>
                  <a:cxn ang="0">
                    <a:pos x="4" y="0"/>
                  </a:cxn>
                  <a:cxn ang="0">
                    <a:pos x="0" y="9"/>
                  </a:cxn>
                  <a:cxn ang="0">
                    <a:pos x="3" y="21"/>
                  </a:cxn>
                  <a:cxn ang="0">
                    <a:pos x="3" y="27"/>
                  </a:cxn>
                  <a:cxn ang="0">
                    <a:pos x="9" y="35"/>
                  </a:cxn>
                  <a:cxn ang="0">
                    <a:pos x="4" y="28"/>
                  </a:cxn>
                </a:cxnLst>
                <a:rect l="0" t="0" r="r" b="b"/>
                <a:pathLst>
                  <a:path w="15" h="35">
                    <a:moveTo>
                      <a:pt x="4" y="28"/>
                    </a:moveTo>
                    <a:cubicBezTo>
                      <a:pt x="4" y="25"/>
                      <a:pt x="4" y="25"/>
                      <a:pt x="4" y="25"/>
                    </a:cubicBezTo>
                    <a:cubicBezTo>
                      <a:pt x="8" y="25"/>
                      <a:pt x="12" y="24"/>
                      <a:pt x="14" y="24"/>
                    </a:cubicBezTo>
                    <a:cubicBezTo>
                      <a:pt x="14" y="20"/>
                      <a:pt x="11" y="20"/>
                      <a:pt x="11" y="17"/>
                    </a:cubicBezTo>
                    <a:cubicBezTo>
                      <a:pt x="11" y="15"/>
                      <a:pt x="15" y="14"/>
                      <a:pt x="15" y="12"/>
                    </a:cubicBezTo>
                    <a:cubicBezTo>
                      <a:pt x="8" y="10"/>
                      <a:pt x="4" y="6"/>
                      <a:pt x="4" y="0"/>
                    </a:cubicBezTo>
                    <a:cubicBezTo>
                      <a:pt x="0" y="2"/>
                      <a:pt x="0" y="5"/>
                      <a:pt x="0" y="9"/>
                    </a:cubicBezTo>
                    <a:cubicBezTo>
                      <a:pt x="0" y="15"/>
                      <a:pt x="3" y="16"/>
                      <a:pt x="3" y="21"/>
                    </a:cubicBezTo>
                    <a:cubicBezTo>
                      <a:pt x="3" y="26"/>
                      <a:pt x="3" y="24"/>
                      <a:pt x="3" y="27"/>
                    </a:cubicBezTo>
                    <a:cubicBezTo>
                      <a:pt x="3" y="30"/>
                      <a:pt x="4" y="35"/>
                      <a:pt x="9" y="35"/>
                    </a:cubicBezTo>
                    <a:cubicBezTo>
                      <a:pt x="7" y="32"/>
                      <a:pt x="6" y="31"/>
                      <a:pt x="4" y="28"/>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7" name="Freeform 119">
                <a:extLst>
                  <a:ext uri="{FF2B5EF4-FFF2-40B4-BE49-F238E27FC236}">
                    <a16:creationId xmlns:a16="http://schemas.microsoft.com/office/drawing/2014/main" id="{69DA6B5C-5A20-49CB-9D25-76AE6F21B558}"/>
                  </a:ext>
                </a:extLst>
              </p:cNvPr>
              <p:cNvSpPr>
                <a:spLocks/>
              </p:cNvSpPr>
              <p:nvPr/>
            </p:nvSpPr>
            <p:spPr bwMode="auto">
              <a:xfrm>
                <a:off x="6424613" y="2709863"/>
                <a:ext cx="76200" cy="71438"/>
              </a:xfrm>
              <a:custGeom>
                <a:avLst/>
                <a:gdLst/>
                <a:ahLst/>
                <a:cxnLst>
                  <a:cxn ang="0">
                    <a:pos x="48" y="38"/>
                  </a:cxn>
                  <a:cxn ang="0">
                    <a:pos x="46" y="35"/>
                  </a:cxn>
                  <a:cxn ang="0">
                    <a:pos x="42" y="40"/>
                  </a:cxn>
                  <a:cxn ang="0">
                    <a:pos x="47" y="48"/>
                  </a:cxn>
                  <a:cxn ang="0">
                    <a:pos x="42" y="53"/>
                  </a:cxn>
                  <a:cxn ang="0">
                    <a:pos x="40" y="50"/>
                  </a:cxn>
                  <a:cxn ang="0">
                    <a:pos x="36" y="51"/>
                  </a:cxn>
                  <a:cxn ang="0">
                    <a:pos x="26" y="37"/>
                  </a:cxn>
                  <a:cxn ang="0">
                    <a:pos x="28" y="32"/>
                  </a:cxn>
                  <a:cxn ang="0">
                    <a:pos x="27" y="29"/>
                  </a:cxn>
                  <a:cxn ang="0">
                    <a:pos x="21" y="28"/>
                  </a:cxn>
                  <a:cxn ang="0">
                    <a:pos x="21" y="32"/>
                  </a:cxn>
                  <a:cxn ang="0">
                    <a:pos x="17" y="30"/>
                  </a:cxn>
                  <a:cxn ang="0">
                    <a:pos x="16" y="32"/>
                  </a:cxn>
                  <a:cxn ang="0">
                    <a:pos x="12" y="28"/>
                  </a:cxn>
                  <a:cxn ang="0">
                    <a:pos x="4" y="45"/>
                  </a:cxn>
                  <a:cxn ang="0">
                    <a:pos x="4" y="36"/>
                  </a:cxn>
                  <a:cxn ang="0">
                    <a:pos x="2" y="32"/>
                  </a:cxn>
                  <a:cxn ang="0">
                    <a:pos x="5" y="22"/>
                  </a:cxn>
                  <a:cxn ang="0">
                    <a:pos x="19" y="14"/>
                  </a:cxn>
                  <a:cxn ang="0">
                    <a:pos x="26" y="20"/>
                  </a:cxn>
                  <a:cxn ang="0">
                    <a:pos x="28" y="20"/>
                  </a:cxn>
                  <a:cxn ang="0">
                    <a:pos x="32" y="15"/>
                  </a:cxn>
                  <a:cxn ang="0">
                    <a:pos x="41" y="9"/>
                  </a:cxn>
                  <a:cxn ang="0">
                    <a:pos x="42" y="0"/>
                  </a:cxn>
                  <a:cxn ang="0">
                    <a:pos x="48" y="4"/>
                  </a:cxn>
                  <a:cxn ang="0">
                    <a:pos x="58" y="33"/>
                  </a:cxn>
                  <a:cxn ang="0">
                    <a:pos x="53" y="46"/>
                  </a:cxn>
                  <a:cxn ang="0">
                    <a:pos x="48" y="36"/>
                  </a:cxn>
                  <a:cxn ang="0">
                    <a:pos x="48" y="38"/>
                  </a:cxn>
                </a:cxnLst>
                <a:rect l="0" t="0" r="r" b="b"/>
                <a:pathLst>
                  <a:path w="58" h="53">
                    <a:moveTo>
                      <a:pt x="48" y="38"/>
                    </a:moveTo>
                    <a:cubicBezTo>
                      <a:pt x="48" y="37"/>
                      <a:pt x="47" y="36"/>
                      <a:pt x="46" y="35"/>
                    </a:cubicBezTo>
                    <a:cubicBezTo>
                      <a:pt x="44" y="37"/>
                      <a:pt x="42" y="38"/>
                      <a:pt x="42" y="40"/>
                    </a:cubicBezTo>
                    <a:cubicBezTo>
                      <a:pt x="42" y="43"/>
                      <a:pt x="47" y="44"/>
                      <a:pt x="47" y="48"/>
                    </a:cubicBezTo>
                    <a:cubicBezTo>
                      <a:pt x="47" y="51"/>
                      <a:pt x="45" y="53"/>
                      <a:pt x="42" y="53"/>
                    </a:cubicBezTo>
                    <a:cubicBezTo>
                      <a:pt x="41" y="53"/>
                      <a:pt x="40" y="51"/>
                      <a:pt x="40" y="50"/>
                    </a:cubicBezTo>
                    <a:cubicBezTo>
                      <a:pt x="39" y="51"/>
                      <a:pt x="37" y="51"/>
                      <a:pt x="36" y="51"/>
                    </a:cubicBezTo>
                    <a:cubicBezTo>
                      <a:pt x="31" y="51"/>
                      <a:pt x="26" y="44"/>
                      <a:pt x="26" y="37"/>
                    </a:cubicBezTo>
                    <a:cubicBezTo>
                      <a:pt x="26" y="34"/>
                      <a:pt x="27" y="33"/>
                      <a:pt x="28" y="32"/>
                    </a:cubicBezTo>
                    <a:cubicBezTo>
                      <a:pt x="28" y="31"/>
                      <a:pt x="27" y="30"/>
                      <a:pt x="27" y="29"/>
                    </a:cubicBezTo>
                    <a:cubicBezTo>
                      <a:pt x="21" y="28"/>
                      <a:pt x="21" y="28"/>
                      <a:pt x="21" y="28"/>
                    </a:cubicBezTo>
                    <a:cubicBezTo>
                      <a:pt x="21" y="30"/>
                      <a:pt x="20" y="31"/>
                      <a:pt x="21" y="32"/>
                    </a:cubicBezTo>
                    <a:cubicBezTo>
                      <a:pt x="18" y="32"/>
                      <a:pt x="18" y="31"/>
                      <a:pt x="17" y="30"/>
                    </a:cubicBezTo>
                    <a:cubicBezTo>
                      <a:pt x="17" y="30"/>
                      <a:pt x="16" y="31"/>
                      <a:pt x="16" y="32"/>
                    </a:cubicBezTo>
                    <a:cubicBezTo>
                      <a:pt x="14" y="31"/>
                      <a:pt x="12" y="28"/>
                      <a:pt x="12" y="28"/>
                    </a:cubicBezTo>
                    <a:cubicBezTo>
                      <a:pt x="8" y="32"/>
                      <a:pt x="8" y="45"/>
                      <a:pt x="4" y="45"/>
                    </a:cubicBezTo>
                    <a:cubicBezTo>
                      <a:pt x="0" y="45"/>
                      <a:pt x="4" y="37"/>
                      <a:pt x="4" y="36"/>
                    </a:cubicBezTo>
                    <a:cubicBezTo>
                      <a:pt x="4" y="35"/>
                      <a:pt x="2" y="33"/>
                      <a:pt x="2" y="32"/>
                    </a:cubicBezTo>
                    <a:cubicBezTo>
                      <a:pt x="2" y="28"/>
                      <a:pt x="4" y="26"/>
                      <a:pt x="5" y="22"/>
                    </a:cubicBezTo>
                    <a:cubicBezTo>
                      <a:pt x="13" y="22"/>
                      <a:pt x="11" y="14"/>
                      <a:pt x="19" y="14"/>
                    </a:cubicBezTo>
                    <a:cubicBezTo>
                      <a:pt x="24" y="14"/>
                      <a:pt x="23" y="20"/>
                      <a:pt x="26" y="20"/>
                    </a:cubicBezTo>
                    <a:cubicBezTo>
                      <a:pt x="27" y="20"/>
                      <a:pt x="27" y="20"/>
                      <a:pt x="28" y="20"/>
                    </a:cubicBezTo>
                    <a:cubicBezTo>
                      <a:pt x="28" y="18"/>
                      <a:pt x="30" y="16"/>
                      <a:pt x="32" y="15"/>
                    </a:cubicBezTo>
                    <a:cubicBezTo>
                      <a:pt x="32" y="10"/>
                      <a:pt x="39" y="12"/>
                      <a:pt x="41" y="9"/>
                    </a:cubicBezTo>
                    <a:cubicBezTo>
                      <a:pt x="42" y="7"/>
                      <a:pt x="42" y="1"/>
                      <a:pt x="42" y="0"/>
                    </a:cubicBezTo>
                    <a:cubicBezTo>
                      <a:pt x="45" y="0"/>
                      <a:pt x="47" y="2"/>
                      <a:pt x="48" y="4"/>
                    </a:cubicBezTo>
                    <a:cubicBezTo>
                      <a:pt x="51" y="7"/>
                      <a:pt x="58" y="30"/>
                      <a:pt x="58" y="33"/>
                    </a:cubicBezTo>
                    <a:cubicBezTo>
                      <a:pt x="58" y="37"/>
                      <a:pt x="53" y="39"/>
                      <a:pt x="53" y="46"/>
                    </a:cubicBezTo>
                    <a:cubicBezTo>
                      <a:pt x="51" y="46"/>
                      <a:pt x="48" y="37"/>
                      <a:pt x="48" y="36"/>
                    </a:cubicBezTo>
                    <a:lnTo>
                      <a:pt x="48" y="38"/>
                    </a:ln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8" name="Freeform 120">
                <a:extLst>
                  <a:ext uri="{FF2B5EF4-FFF2-40B4-BE49-F238E27FC236}">
                    <a16:creationId xmlns:a16="http://schemas.microsoft.com/office/drawing/2014/main" id="{D7F19C0C-1396-40E1-8DEF-554A85217CE3}"/>
                  </a:ext>
                </a:extLst>
              </p:cNvPr>
              <p:cNvSpPr>
                <a:spLocks/>
              </p:cNvSpPr>
              <p:nvPr/>
            </p:nvSpPr>
            <p:spPr bwMode="auto">
              <a:xfrm>
                <a:off x="6354763" y="2690813"/>
                <a:ext cx="36513" cy="39688"/>
              </a:xfrm>
              <a:custGeom>
                <a:avLst/>
                <a:gdLst/>
                <a:ahLst/>
                <a:cxnLst>
                  <a:cxn ang="0">
                    <a:pos x="3" y="29"/>
                  </a:cxn>
                  <a:cxn ang="0">
                    <a:pos x="0" y="29"/>
                  </a:cxn>
                  <a:cxn ang="0">
                    <a:pos x="22" y="5"/>
                  </a:cxn>
                  <a:cxn ang="0">
                    <a:pos x="25" y="0"/>
                  </a:cxn>
                  <a:cxn ang="0">
                    <a:pos x="28" y="6"/>
                  </a:cxn>
                  <a:cxn ang="0">
                    <a:pos x="24" y="9"/>
                  </a:cxn>
                  <a:cxn ang="0">
                    <a:pos x="17" y="13"/>
                  </a:cxn>
                  <a:cxn ang="0">
                    <a:pos x="3" y="29"/>
                  </a:cxn>
                </a:cxnLst>
                <a:rect l="0" t="0" r="r" b="b"/>
                <a:pathLst>
                  <a:path w="28" h="29">
                    <a:moveTo>
                      <a:pt x="3" y="29"/>
                    </a:moveTo>
                    <a:cubicBezTo>
                      <a:pt x="0" y="29"/>
                      <a:pt x="0" y="29"/>
                      <a:pt x="0" y="29"/>
                    </a:cubicBezTo>
                    <a:cubicBezTo>
                      <a:pt x="4" y="18"/>
                      <a:pt x="18" y="13"/>
                      <a:pt x="22" y="5"/>
                    </a:cubicBezTo>
                    <a:cubicBezTo>
                      <a:pt x="23" y="3"/>
                      <a:pt x="23" y="1"/>
                      <a:pt x="25" y="0"/>
                    </a:cubicBezTo>
                    <a:cubicBezTo>
                      <a:pt x="24" y="4"/>
                      <a:pt x="26" y="5"/>
                      <a:pt x="28" y="6"/>
                    </a:cubicBezTo>
                    <a:cubicBezTo>
                      <a:pt x="26" y="8"/>
                      <a:pt x="26" y="9"/>
                      <a:pt x="24" y="9"/>
                    </a:cubicBezTo>
                    <a:cubicBezTo>
                      <a:pt x="23" y="12"/>
                      <a:pt x="20" y="13"/>
                      <a:pt x="17" y="13"/>
                    </a:cubicBezTo>
                    <a:cubicBezTo>
                      <a:pt x="15" y="22"/>
                      <a:pt x="8" y="26"/>
                      <a:pt x="3" y="29"/>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9" name="Freeform 121">
                <a:extLst>
                  <a:ext uri="{FF2B5EF4-FFF2-40B4-BE49-F238E27FC236}">
                    <a16:creationId xmlns:a16="http://schemas.microsoft.com/office/drawing/2014/main" id="{A0C79B20-A585-4DE2-923C-EA7431205D4C}"/>
                  </a:ext>
                </a:extLst>
              </p:cNvPr>
              <p:cNvSpPr>
                <a:spLocks/>
              </p:cNvSpPr>
              <p:nvPr/>
            </p:nvSpPr>
            <p:spPr bwMode="auto">
              <a:xfrm>
                <a:off x="6383338" y="2563813"/>
                <a:ext cx="71438" cy="101600"/>
              </a:xfrm>
              <a:custGeom>
                <a:avLst/>
                <a:gdLst/>
                <a:ahLst/>
                <a:cxnLst>
                  <a:cxn ang="0">
                    <a:pos x="4" y="31"/>
                  </a:cxn>
                  <a:cxn ang="0">
                    <a:pos x="6" y="20"/>
                  </a:cxn>
                  <a:cxn ang="0">
                    <a:pos x="5" y="7"/>
                  </a:cxn>
                  <a:cxn ang="0">
                    <a:pos x="9" y="0"/>
                  </a:cxn>
                  <a:cxn ang="0">
                    <a:pos x="16" y="7"/>
                  </a:cxn>
                  <a:cxn ang="0">
                    <a:pos x="21" y="3"/>
                  </a:cxn>
                  <a:cxn ang="0">
                    <a:pos x="22" y="5"/>
                  </a:cxn>
                  <a:cxn ang="0">
                    <a:pos x="23" y="8"/>
                  </a:cxn>
                  <a:cxn ang="0">
                    <a:pos x="28" y="25"/>
                  </a:cxn>
                  <a:cxn ang="0">
                    <a:pos x="20" y="42"/>
                  </a:cxn>
                  <a:cxn ang="0">
                    <a:pos x="30" y="59"/>
                  </a:cxn>
                  <a:cxn ang="0">
                    <a:pos x="30" y="58"/>
                  </a:cxn>
                  <a:cxn ang="0">
                    <a:pos x="34" y="55"/>
                  </a:cxn>
                  <a:cxn ang="0">
                    <a:pos x="43" y="64"/>
                  </a:cxn>
                  <a:cxn ang="0">
                    <a:pos x="46" y="61"/>
                  </a:cxn>
                  <a:cxn ang="0">
                    <a:pos x="49" y="62"/>
                  </a:cxn>
                  <a:cxn ang="0">
                    <a:pos x="46" y="66"/>
                  </a:cxn>
                  <a:cxn ang="0">
                    <a:pos x="49" y="66"/>
                  </a:cxn>
                  <a:cxn ang="0">
                    <a:pos x="54" y="71"/>
                  </a:cxn>
                  <a:cxn ang="0">
                    <a:pos x="54" y="74"/>
                  </a:cxn>
                  <a:cxn ang="0">
                    <a:pos x="53" y="76"/>
                  </a:cxn>
                  <a:cxn ang="0">
                    <a:pos x="51" y="73"/>
                  </a:cxn>
                  <a:cxn ang="0">
                    <a:pos x="36" y="61"/>
                  </a:cxn>
                  <a:cxn ang="0">
                    <a:pos x="37" y="69"/>
                  </a:cxn>
                  <a:cxn ang="0">
                    <a:pos x="25" y="60"/>
                  </a:cxn>
                  <a:cxn ang="0">
                    <a:pos x="19" y="62"/>
                  </a:cxn>
                  <a:cxn ang="0">
                    <a:pos x="13" y="57"/>
                  </a:cxn>
                  <a:cxn ang="0">
                    <a:pos x="15" y="53"/>
                  </a:cxn>
                  <a:cxn ang="0">
                    <a:pos x="15" y="49"/>
                  </a:cxn>
                  <a:cxn ang="0">
                    <a:pos x="13" y="49"/>
                  </a:cxn>
                  <a:cxn ang="0">
                    <a:pos x="10" y="51"/>
                  </a:cxn>
                  <a:cxn ang="0">
                    <a:pos x="1" y="44"/>
                  </a:cxn>
                  <a:cxn ang="0">
                    <a:pos x="4" y="31"/>
                  </a:cxn>
                </a:cxnLst>
                <a:rect l="0" t="0" r="r" b="b"/>
                <a:pathLst>
                  <a:path w="54" h="76">
                    <a:moveTo>
                      <a:pt x="4" y="31"/>
                    </a:moveTo>
                    <a:cubicBezTo>
                      <a:pt x="6" y="28"/>
                      <a:pt x="6" y="23"/>
                      <a:pt x="6" y="20"/>
                    </a:cubicBezTo>
                    <a:cubicBezTo>
                      <a:pt x="7" y="15"/>
                      <a:pt x="5" y="12"/>
                      <a:pt x="5" y="7"/>
                    </a:cubicBezTo>
                    <a:cubicBezTo>
                      <a:pt x="5" y="3"/>
                      <a:pt x="6" y="0"/>
                      <a:pt x="9" y="0"/>
                    </a:cubicBezTo>
                    <a:cubicBezTo>
                      <a:pt x="13" y="0"/>
                      <a:pt x="12" y="7"/>
                      <a:pt x="16" y="7"/>
                    </a:cubicBezTo>
                    <a:cubicBezTo>
                      <a:pt x="18" y="7"/>
                      <a:pt x="20" y="4"/>
                      <a:pt x="21" y="3"/>
                    </a:cubicBezTo>
                    <a:cubicBezTo>
                      <a:pt x="21" y="3"/>
                      <a:pt x="22" y="4"/>
                      <a:pt x="22" y="5"/>
                    </a:cubicBezTo>
                    <a:cubicBezTo>
                      <a:pt x="22" y="6"/>
                      <a:pt x="23" y="7"/>
                      <a:pt x="23" y="8"/>
                    </a:cubicBezTo>
                    <a:cubicBezTo>
                      <a:pt x="23" y="13"/>
                      <a:pt x="28" y="18"/>
                      <a:pt x="28" y="25"/>
                    </a:cubicBezTo>
                    <a:cubicBezTo>
                      <a:pt x="28" y="33"/>
                      <a:pt x="20" y="34"/>
                      <a:pt x="20" y="42"/>
                    </a:cubicBezTo>
                    <a:cubicBezTo>
                      <a:pt x="20" y="48"/>
                      <a:pt x="26" y="57"/>
                      <a:pt x="30" y="59"/>
                    </a:cubicBezTo>
                    <a:cubicBezTo>
                      <a:pt x="30" y="59"/>
                      <a:pt x="30" y="58"/>
                      <a:pt x="30" y="58"/>
                    </a:cubicBezTo>
                    <a:cubicBezTo>
                      <a:pt x="30" y="56"/>
                      <a:pt x="32" y="54"/>
                      <a:pt x="34" y="55"/>
                    </a:cubicBezTo>
                    <a:cubicBezTo>
                      <a:pt x="39" y="55"/>
                      <a:pt x="40" y="63"/>
                      <a:pt x="43" y="64"/>
                    </a:cubicBezTo>
                    <a:cubicBezTo>
                      <a:pt x="44" y="64"/>
                      <a:pt x="45" y="61"/>
                      <a:pt x="46" y="61"/>
                    </a:cubicBezTo>
                    <a:cubicBezTo>
                      <a:pt x="47" y="61"/>
                      <a:pt x="48" y="62"/>
                      <a:pt x="49" y="62"/>
                    </a:cubicBezTo>
                    <a:cubicBezTo>
                      <a:pt x="48" y="64"/>
                      <a:pt x="46" y="64"/>
                      <a:pt x="46" y="66"/>
                    </a:cubicBezTo>
                    <a:cubicBezTo>
                      <a:pt x="46" y="67"/>
                      <a:pt x="48" y="67"/>
                      <a:pt x="49" y="66"/>
                    </a:cubicBezTo>
                    <a:cubicBezTo>
                      <a:pt x="49" y="69"/>
                      <a:pt x="51" y="71"/>
                      <a:pt x="54" y="71"/>
                    </a:cubicBezTo>
                    <a:cubicBezTo>
                      <a:pt x="54" y="72"/>
                      <a:pt x="54" y="73"/>
                      <a:pt x="54" y="74"/>
                    </a:cubicBezTo>
                    <a:cubicBezTo>
                      <a:pt x="54" y="75"/>
                      <a:pt x="53" y="76"/>
                      <a:pt x="53" y="76"/>
                    </a:cubicBezTo>
                    <a:cubicBezTo>
                      <a:pt x="51" y="76"/>
                      <a:pt x="51" y="74"/>
                      <a:pt x="51" y="73"/>
                    </a:cubicBezTo>
                    <a:cubicBezTo>
                      <a:pt x="48" y="69"/>
                      <a:pt x="39" y="65"/>
                      <a:pt x="36" y="61"/>
                    </a:cubicBezTo>
                    <a:cubicBezTo>
                      <a:pt x="34" y="64"/>
                      <a:pt x="35" y="66"/>
                      <a:pt x="37" y="69"/>
                    </a:cubicBezTo>
                    <a:cubicBezTo>
                      <a:pt x="31" y="69"/>
                      <a:pt x="31" y="60"/>
                      <a:pt x="25" y="60"/>
                    </a:cubicBezTo>
                    <a:cubicBezTo>
                      <a:pt x="23" y="60"/>
                      <a:pt x="21" y="62"/>
                      <a:pt x="19" y="62"/>
                    </a:cubicBezTo>
                    <a:cubicBezTo>
                      <a:pt x="16" y="62"/>
                      <a:pt x="13" y="59"/>
                      <a:pt x="13" y="57"/>
                    </a:cubicBezTo>
                    <a:cubicBezTo>
                      <a:pt x="13" y="55"/>
                      <a:pt x="14" y="53"/>
                      <a:pt x="15" y="53"/>
                    </a:cubicBezTo>
                    <a:cubicBezTo>
                      <a:pt x="15" y="49"/>
                      <a:pt x="15" y="49"/>
                      <a:pt x="15" y="49"/>
                    </a:cubicBezTo>
                    <a:cubicBezTo>
                      <a:pt x="13" y="49"/>
                      <a:pt x="13" y="49"/>
                      <a:pt x="13" y="49"/>
                    </a:cubicBezTo>
                    <a:cubicBezTo>
                      <a:pt x="12" y="50"/>
                      <a:pt x="11" y="51"/>
                      <a:pt x="10" y="51"/>
                    </a:cubicBezTo>
                    <a:cubicBezTo>
                      <a:pt x="8" y="51"/>
                      <a:pt x="1" y="47"/>
                      <a:pt x="1" y="44"/>
                    </a:cubicBezTo>
                    <a:cubicBezTo>
                      <a:pt x="1" y="38"/>
                      <a:pt x="0" y="30"/>
                      <a:pt x="4" y="31"/>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0" name="Freeform 122">
                <a:extLst>
                  <a:ext uri="{FF2B5EF4-FFF2-40B4-BE49-F238E27FC236}">
                    <a16:creationId xmlns:a16="http://schemas.microsoft.com/office/drawing/2014/main" id="{863BA23D-649F-4637-A6E0-F623CD16DD2E}"/>
                  </a:ext>
                </a:extLst>
              </p:cNvPr>
              <p:cNvSpPr>
                <a:spLocks/>
              </p:cNvSpPr>
              <p:nvPr/>
            </p:nvSpPr>
            <p:spPr bwMode="auto">
              <a:xfrm>
                <a:off x="6457950" y="2665413"/>
                <a:ext cx="23813" cy="41275"/>
              </a:xfrm>
              <a:custGeom>
                <a:avLst/>
                <a:gdLst/>
                <a:ahLst/>
                <a:cxnLst>
                  <a:cxn ang="0">
                    <a:pos x="16" y="20"/>
                  </a:cxn>
                  <a:cxn ang="0">
                    <a:pos x="10" y="20"/>
                  </a:cxn>
                  <a:cxn ang="0">
                    <a:pos x="14" y="28"/>
                  </a:cxn>
                  <a:cxn ang="0">
                    <a:pos x="14" y="30"/>
                  </a:cxn>
                  <a:cxn ang="0">
                    <a:pos x="10" y="30"/>
                  </a:cxn>
                  <a:cxn ang="0">
                    <a:pos x="8" y="25"/>
                  </a:cxn>
                  <a:cxn ang="0">
                    <a:pos x="8" y="23"/>
                  </a:cxn>
                  <a:cxn ang="0">
                    <a:pos x="2" y="17"/>
                  </a:cxn>
                  <a:cxn ang="0">
                    <a:pos x="2" y="15"/>
                  </a:cxn>
                  <a:cxn ang="0">
                    <a:pos x="8" y="15"/>
                  </a:cxn>
                  <a:cxn ang="0">
                    <a:pos x="10" y="13"/>
                  </a:cxn>
                  <a:cxn ang="0">
                    <a:pos x="0" y="2"/>
                  </a:cxn>
                  <a:cxn ang="0">
                    <a:pos x="4" y="0"/>
                  </a:cxn>
                  <a:cxn ang="0">
                    <a:pos x="13" y="2"/>
                  </a:cxn>
                  <a:cxn ang="0">
                    <a:pos x="13" y="6"/>
                  </a:cxn>
                  <a:cxn ang="0">
                    <a:pos x="15" y="6"/>
                  </a:cxn>
                  <a:cxn ang="0">
                    <a:pos x="15" y="12"/>
                  </a:cxn>
                  <a:cxn ang="0">
                    <a:pos x="18" y="15"/>
                  </a:cxn>
                  <a:cxn ang="0">
                    <a:pos x="16" y="20"/>
                  </a:cxn>
                </a:cxnLst>
                <a:rect l="0" t="0" r="r" b="b"/>
                <a:pathLst>
                  <a:path w="18" h="30">
                    <a:moveTo>
                      <a:pt x="16" y="20"/>
                    </a:moveTo>
                    <a:cubicBezTo>
                      <a:pt x="10" y="20"/>
                      <a:pt x="10" y="20"/>
                      <a:pt x="10" y="20"/>
                    </a:cubicBezTo>
                    <a:cubicBezTo>
                      <a:pt x="11" y="23"/>
                      <a:pt x="12" y="27"/>
                      <a:pt x="14" y="28"/>
                    </a:cubicBezTo>
                    <a:cubicBezTo>
                      <a:pt x="14" y="30"/>
                      <a:pt x="14" y="30"/>
                      <a:pt x="14" y="30"/>
                    </a:cubicBezTo>
                    <a:cubicBezTo>
                      <a:pt x="13" y="30"/>
                      <a:pt x="11" y="30"/>
                      <a:pt x="10" y="30"/>
                    </a:cubicBezTo>
                    <a:cubicBezTo>
                      <a:pt x="7" y="30"/>
                      <a:pt x="7" y="27"/>
                      <a:pt x="8" y="25"/>
                    </a:cubicBezTo>
                    <a:cubicBezTo>
                      <a:pt x="8" y="23"/>
                      <a:pt x="8" y="23"/>
                      <a:pt x="8" y="23"/>
                    </a:cubicBezTo>
                    <a:cubicBezTo>
                      <a:pt x="5" y="23"/>
                      <a:pt x="3" y="19"/>
                      <a:pt x="2" y="17"/>
                    </a:cubicBezTo>
                    <a:cubicBezTo>
                      <a:pt x="2" y="15"/>
                      <a:pt x="2" y="15"/>
                      <a:pt x="2" y="15"/>
                    </a:cubicBezTo>
                    <a:cubicBezTo>
                      <a:pt x="4" y="15"/>
                      <a:pt x="7" y="15"/>
                      <a:pt x="8" y="15"/>
                    </a:cubicBezTo>
                    <a:cubicBezTo>
                      <a:pt x="8" y="15"/>
                      <a:pt x="10" y="14"/>
                      <a:pt x="10" y="13"/>
                    </a:cubicBezTo>
                    <a:cubicBezTo>
                      <a:pt x="10" y="8"/>
                      <a:pt x="1" y="5"/>
                      <a:pt x="0" y="2"/>
                    </a:cubicBezTo>
                    <a:cubicBezTo>
                      <a:pt x="1" y="1"/>
                      <a:pt x="3" y="0"/>
                      <a:pt x="4" y="0"/>
                    </a:cubicBezTo>
                    <a:cubicBezTo>
                      <a:pt x="7" y="0"/>
                      <a:pt x="9" y="2"/>
                      <a:pt x="13" y="2"/>
                    </a:cubicBezTo>
                    <a:cubicBezTo>
                      <a:pt x="13" y="3"/>
                      <a:pt x="13" y="5"/>
                      <a:pt x="13" y="6"/>
                    </a:cubicBezTo>
                    <a:cubicBezTo>
                      <a:pt x="13" y="6"/>
                      <a:pt x="14" y="6"/>
                      <a:pt x="15" y="6"/>
                    </a:cubicBezTo>
                    <a:cubicBezTo>
                      <a:pt x="15" y="8"/>
                      <a:pt x="15" y="12"/>
                      <a:pt x="15" y="12"/>
                    </a:cubicBezTo>
                    <a:cubicBezTo>
                      <a:pt x="15" y="12"/>
                      <a:pt x="18" y="15"/>
                      <a:pt x="18" y="15"/>
                    </a:cubicBezTo>
                    <a:cubicBezTo>
                      <a:pt x="18" y="18"/>
                      <a:pt x="17" y="19"/>
                      <a:pt x="16" y="20"/>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1" name="Freeform 123">
                <a:extLst>
                  <a:ext uri="{FF2B5EF4-FFF2-40B4-BE49-F238E27FC236}">
                    <a16:creationId xmlns:a16="http://schemas.microsoft.com/office/drawing/2014/main" id="{7D8EB7CA-3D31-42D5-BBCB-3AA1BEA01AEE}"/>
                  </a:ext>
                </a:extLst>
              </p:cNvPr>
              <p:cNvSpPr>
                <a:spLocks/>
              </p:cNvSpPr>
              <p:nvPr/>
            </p:nvSpPr>
            <p:spPr bwMode="auto">
              <a:xfrm>
                <a:off x="6423025" y="2676525"/>
                <a:ext cx="19050" cy="25400"/>
              </a:xfrm>
              <a:custGeom>
                <a:avLst/>
                <a:gdLst/>
                <a:ahLst/>
                <a:cxnLst>
                  <a:cxn ang="0">
                    <a:pos x="3" y="1"/>
                  </a:cxn>
                  <a:cxn ang="0">
                    <a:pos x="14" y="7"/>
                  </a:cxn>
                  <a:cxn ang="0">
                    <a:pos x="1" y="19"/>
                  </a:cxn>
                  <a:cxn ang="0">
                    <a:pos x="0" y="2"/>
                  </a:cxn>
                  <a:cxn ang="0">
                    <a:pos x="2" y="0"/>
                  </a:cxn>
                  <a:cxn ang="0">
                    <a:pos x="5" y="2"/>
                  </a:cxn>
                  <a:cxn ang="0">
                    <a:pos x="3" y="1"/>
                  </a:cxn>
                </a:cxnLst>
                <a:rect l="0" t="0" r="r" b="b"/>
                <a:pathLst>
                  <a:path w="14" h="19">
                    <a:moveTo>
                      <a:pt x="3" y="1"/>
                    </a:moveTo>
                    <a:cubicBezTo>
                      <a:pt x="4" y="3"/>
                      <a:pt x="14" y="4"/>
                      <a:pt x="14" y="7"/>
                    </a:cubicBezTo>
                    <a:cubicBezTo>
                      <a:pt x="14" y="14"/>
                      <a:pt x="5" y="17"/>
                      <a:pt x="1" y="19"/>
                    </a:cubicBezTo>
                    <a:cubicBezTo>
                      <a:pt x="1" y="13"/>
                      <a:pt x="0" y="6"/>
                      <a:pt x="0" y="2"/>
                    </a:cubicBezTo>
                    <a:cubicBezTo>
                      <a:pt x="0" y="1"/>
                      <a:pt x="2" y="0"/>
                      <a:pt x="2" y="0"/>
                    </a:cubicBezTo>
                    <a:cubicBezTo>
                      <a:pt x="3" y="0"/>
                      <a:pt x="4" y="2"/>
                      <a:pt x="5" y="2"/>
                    </a:cubicBezTo>
                    <a:lnTo>
                      <a:pt x="3" y="1"/>
                    </a:ln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2" name="Freeform 124">
                <a:extLst>
                  <a:ext uri="{FF2B5EF4-FFF2-40B4-BE49-F238E27FC236}">
                    <a16:creationId xmlns:a16="http://schemas.microsoft.com/office/drawing/2014/main" id="{79430B50-FC47-487C-B435-3D6ED8E23F24}"/>
                  </a:ext>
                </a:extLst>
              </p:cNvPr>
              <p:cNvSpPr>
                <a:spLocks/>
              </p:cNvSpPr>
              <p:nvPr/>
            </p:nvSpPr>
            <p:spPr bwMode="auto">
              <a:xfrm>
                <a:off x="6432550" y="2692400"/>
                <a:ext cx="19050" cy="31750"/>
              </a:xfrm>
              <a:custGeom>
                <a:avLst/>
                <a:gdLst/>
                <a:ahLst/>
                <a:cxnLst>
                  <a:cxn ang="0">
                    <a:pos x="14" y="5"/>
                  </a:cxn>
                  <a:cxn ang="0">
                    <a:pos x="9" y="17"/>
                  </a:cxn>
                  <a:cxn ang="0">
                    <a:pos x="11" y="22"/>
                  </a:cxn>
                  <a:cxn ang="0">
                    <a:pos x="9" y="24"/>
                  </a:cxn>
                  <a:cxn ang="0">
                    <a:pos x="0" y="14"/>
                  </a:cxn>
                  <a:cxn ang="0">
                    <a:pos x="4" y="12"/>
                  </a:cxn>
                  <a:cxn ang="0">
                    <a:pos x="8" y="1"/>
                  </a:cxn>
                  <a:cxn ang="0">
                    <a:pos x="14" y="5"/>
                  </a:cxn>
                </a:cxnLst>
                <a:rect l="0" t="0" r="r" b="b"/>
                <a:pathLst>
                  <a:path w="14" h="24">
                    <a:moveTo>
                      <a:pt x="14" y="5"/>
                    </a:moveTo>
                    <a:cubicBezTo>
                      <a:pt x="14" y="10"/>
                      <a:pt x="10" y="13"/>
                      <a:pt x="9" y="17"/>
                    </a:cubicBezTo>
                    <a:cubicBezTo>
                      <a:pt x="9" y="21"/>
                      <a:pt x="11" y="20"/>
                      <a:pt x="11" y="22"/>
                    </a:cubicBezTo>
                    <a:cubicBezTo>
                      <a:pt x="11" y="23"/>
                      <a:pt x="10" y="24"/>
                      <a:pt x="9" y="24"/>
                    </a:cubicBezTo>
                    <a:cubicBezTo>
                      <a:pt x="7" y="24"/>
                      <a:pt x="0" y="17"/>
                      <a:pt x="0" y="14"/>
                    </a:cubicBezTo>
                    <a:cubicBezTo>
                      <a:pt x="0" y="13"/>
                      <a:pt x="3" y="12"/>
                      <a:pt x="4" y="12"/>
                    </a:cubicBezTo>
                    <a:cubicBezTo>
                      <a:pt x="4" y="11"/>
                      <a:pt x="6" y="1"/>
                      <a:pt x="8" y="1"/>
                    </a:cubicBezTo>
                    <a:cubicBezTo>
                      <a:pt x="12" y="0"/>
                      <a:pt x="14" y="3"/>
                      <a:pt x="14" y="5"/>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3" name="Freeform 125">
                <a:extLst>
                  <a:ext uri="{FF2B5EF4-FFF2-40B4-BE49-F238E27FC236}">
                    <a16:creationId xmlns:a16="http://schemas.microsoft.com/office/drawing/2014/main" id="{261B52C7-E32F-4EDF-9C8D-A926AC62BA4F}"/>
                  </a:ext>
                </a:extLst>
              </p:cNvPr>
              <p:cNvSpPr>
                <a:spLocks/>
              </p:cNvSpPr>
              <p:nvPr/>
            </p:nvSpPr>
            <p:spPr bwMode="auto">
              <a:xfrm>
                <a:off x="6450013" y="2693988"/>
                <a:ext cx="7938" cy="20638"/>
              </a:xfrm>
              <a:custGeom>
                <a:avLst/>
                <a:gdLst/>
                <a:ahLst/>
                <a:cxnLst>
                  <a:cxn ang="0">
                    <a:pos x="7" y="0"/>
                  </a:cxn>
                  <a:cxn ang="0">
                    <a:pos x="2" y="15"/>
                  </a:cxn>
                  <a:cxn ang="0">
                    <a:pos x="0" y="15"/>
                  </a:cxn>
                  <a:cxn ang="0">
                    <a:pos x="4" y="0"/>
                  </a:cxn>
                  <a:cxn ang="0">
                    <a:pos x="7" y="0"/>
                  </a:cxn>
                </a:cxnLst>
                <a:rect l="0" t="0" r="r" b="b"/>
                <a:pathLst>
                  <a:path w="7" h="15">
                    <a:moveTo>
                      <a:pt x="7" y="0"/>
                    </a:moveTo>
                    <a:cubicBezTo>
                      <a:pt x="7" y="7"/>
                      <a:pt x="2" y="9"/>
                      <a:pt x="2" y="15"/>
                    </a:cubicBezTo>
                    <a:cubicBezTo>
                      <a:pt x="2" y="15"/>
                      <a:pt x="0" y="15"/>
                      <a:pt x="0" y="15"/>
                    </a:cubicBezTo>
                    <a:cubicBezTo>
                      <a:pt x="1" y="10"/>
                      <a:pt x="4" y="7"/>
                      <a:pt x="4" y="0"/>
                    </a:cubicBezTo>
                    <a:cubicBezTo>
                      <a:pt x="5" y="0"/>
                      <a:pt x="6" y="0"/>
                      <a:pt x="7" y="0"/>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Freeform 126">
                <a:extLst>
                  <a:ext uri="{FF2B5EF4-FFF2-40B4-BE49-F238E27FC236}">
                    <a16:creationId xmlns:a16="http://schemas.microsoft.com/office/drawing/2014/main" id="{A22EFC35-4F07-488D-BE1D-CF0611DA2279}"/>
                  </a:ext>
                </a:extLst>
              </p:cNvPr>
              <p:cNvSpPr>
                <a:spLocks/>
              </p:cNvSpPr>
              <p:nvPr/>
            </p:nvSpPr>
            <p:spPr bwMode="auto">
              <a:xfrm>
                <a:off x="6454775" y="2706688"/>
                <a:ext cx="11113" cy="11113"/>
              </a:xfrm>
              <a:custGeom>
                <a:avLst/>
                <a:gdLst/>
                <a:ahLst/>
                <a:cxnLst>
                  <a:cxn ang="0">
                    <a:pos x="8" y="0"/>
                  </a:cxn>
                  <a:cxn ang="0">
                    <a:pos x="2" y="8"/>
                  </a:cxn>
                  <a:cxn ang="0">
                    <a:pos x="0" y="6"/>
                  </a:cxn>
                  <a:cxn ang="0">
                    <a:pos x="3" y="0"/>
                  </a:cxn>
                  <a:cxn ang="0">
                    <a:pos x="8" y="0"/>
                  </a:cxn>
                </a:cxnLst>
                <a:rect l="0" t="0" r="r" b="b"/>
                <a:pathLst>
                  <a:path w="8" h="8">
                    <a:moveTo>
                      <a:pt x="8" y="0"/>
                    </a:moveTo>
                    <a:cubicBezTo>
                      <a:pt x="8" y="4"/>
                      <a:pt x="6" y="8"/>
                      <a:pt x="2" y="8"/>
                    </a:cubicBezTo>
                    <a:cubicBezTo>
                      <a:pt x="1" y="8"/>
                      <a:pt x="0" y="6"/>
                      <a:pt x="0" y="6"/>
                    </a:cubicBezTo>
                    <a:cubicBezTo>
                      <a:pt x="0" y="3"/>
                      <a:pt x="2" y="2"/>
                      <a:pt x="3" y="0"/>
                    </a:cubicBezTo>
                    <a:cubicBezTo>
                      <a:pt x="5" y="1"/>
                      <a:pt x="7" y="1"/>
                      <a:pt x="8" y="0"/>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5" name="Freeform 127">
                <a:extLst>
                  <a:ext uri="{FF2B5EF4-FFF2-40B4-BE49-F238E27FC236}">
                    <a16:creationId xmlns:a16="http://schemas.microsoft.com/office/drawing/2014/main" id="{452873DA-ADCD-462A-BDA2-B1BE2A2A4445}"/>
                  </a:ext>
                </a:extLst>
              </p:cNvPr>
              <p:cNvSpPr>
                <a:spLocks/>
              </p:cNvSpPr>
              <p:nvPr/>
            </p:nvSpPr>
            <p:spPr bwMode="auto">
              <a:xfrm>
                <a:off x="6442075" y="2665413"/>
                <a:ext cx="12700" cy="17463"/>
              </a:xfrm>
              <a:custGeom>
                <a:avLst/>
                <a:gdLst/>
                <a:ahLst/>
                <a:cxnLst>
                  <a:cxn ang="0">
                    <a:pos x="0" y="6"/>
                  </a:cxn>
                  <a:cxn ang="0">
                    <a:pos x="0" y="0"/>
                  </a:cxn>
                  <a:cxn ang="0">
                    <a:pos x="4" y="0"/>
                  </a:cxn>
                  <a:cxn ang="0">
                    <a:pos x="10" y="10"/>
                  </a:cxn>
                  <a:cxn ang="0">
                    <a:pos x="6" y="6"/>
                  </a:cxn>
                  <a:cxn ang="0">
                    <a:pos x="0" y="6"/>
                  </a:cxn>
                </a:cxnLst>
                <a:rect l="0" t="0" r="r" b="b"/>
                <a:pathLst>
                  <a:path w="10" h="12">
                    <a:moveTo>
                      <a:pt x="0" y="6"/>
                    </a:moveTo>
                    <a:cubicBezTo>
                      <a:pt x="0" y="3"/>
                      <a:pt x="0" y="2"/>
                      <a:pt x="0" y="0"/>
                    </a:cubicBezTo>
                    <a:cubicBezTo>
                      <a:pt x="4" y="0"/>
                      <a:pt x="4" y="0"/>
                      <a:pt x="4" y="0"/>
                    </a:cubicBezTo>
                    <a:cubicBezTo>
                      <a:pt x="5" y="4"/>
                      <a:pt x="10" y="5"/>
                      <a:pt x="10" y="10"/>
                    </a:cubicBezTo>
                    <a:cubicBezTo>
                      <a:pt x="10" y="12"/>
                      <a:pt x="6" y="8"/>
                      <a:pt x="6" y="6"/>
                    </a:cubicBezTo>
                    <a:cubicBezTo>
                      <a:pt x="4" y="5"/>
                      <a:pt x="2" y="6"/>
                      <a:pt x="0" y="6"/>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6" name="Freeform 128">
                <a:extLst>
                  <a:ext uri="{FF2B5EF4-FFF2-40B4-BE49-F238E27FC236}">
                    <a16:creationId xmlns:a16="http://schemas.microsoft.com/office/drawing/2014/main" id="{050D783C-74A5-4FE2-A162-0FA7505AE2F3}"/>
                  </a:ext>
                </a:extLst>
              </p:cNvPr>
              <p:cNvSpPr>
                <a:spLocks/>
              </p:cNvSpPr>
              <p:nvPr/>
            </p:nvSpPr>
            <p:spPr bwMode="auto">
              <a:xfrm>
                <a:off x="6397625" y="2649538"/>
                <a:ext cx="19050" cy="20638"/>
              </a:xfrm>
              <a:custGeom>
                <a:avLst/>
                <a:gdLst/>
                <a:ahLst/>
                <a:cxnLst>
                  <a:cxn ang="0">
                    <a:pos x="11" y="15"/>
                  </a:cxn>
                  <a:cxn ang="0">
                    <a:pos x="0" y="0"/>
                  </a:cxn>
                  <a:cxn ang="0">
                    <a:pos x="4" y="0"/>
                  </a:cxn>
                  <a:cxn ang="0">
                    <a:pos x="14" y="7"/>
                  </a:cxn>
                  <a:cxn ang="0">
                    <a:pos x="11" y="15"/>
                  </a:cxn>
                </a:cxnLst>
                <a:rect l="0" t="0" r="r" b="b"/>
                <a:pathLst>
                  <a:path w="15" h="15">
                    <a:moveTo>
                      <a:pt x="11" y="15"/>
                    </a:moveTo>
                    <a:cubicBezTo>
                      <a:pt x="9" y="15"/>
                      <a:pt x="0" y="0"/>
                      <a:pt x="0" y="0"/>
                    </a:cubicBezTo>
                    <a:cubicBezTo>
                      <a:pt x="4" y="0"/>
                      <a:pt x="4" y="0"/>
                      <a:pt x="4" y="0"/>
                    </a:cubicBezTo>
                    <a:cubicBezTo>
                      <a:pt x="8" y="3"/>
                      <a:pt x="13" y="2"/>
                      <a:pt x="14" y="7"/>
                    </a:cubicBezTo>
                    <a:cubicBezTo>
                      <a:pt x="15" y="10"/>
                      <a:pt x="13" y="15"/>
                      <a:pt x="11" y="15"/>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7" name="Freeform 129">
                <a:extLst>
                  <a:ext uri="{FF2B5EF4-FFF2-40B4-BE49-F238E27FC236}">
                    <a16:creationId xmlns:a16="http://schemas.microsoft.com/office/drawing/2014/main" id="{154CC1A7-F3FC-44B9-BDD2-2D76FA0C0F66}"/>
                  </a:ext>
                </a:extLst>
              </p:cNvPr>
              <p:cNvSpPr>
                <a:spLocks/>
              </p:cNvSpPr>
              <p:nvPr/>
            </p:nvSpPr>
            <p:spPr bwMode="auto">
              <a:xfrm>
                <a:off x="6416675" y="2652713"/>
                <a:ext cx="6350" cy="1588"/>
              </a:xfrm>
              <a:custGeom>
                <a:avLst/>
                <a:gdLst/>
                <a:ahLst/>
                <a:cxnLst>
                  <a:cxn ang="0">
                    <a:pos x="0" y="0"/>
                  </a:cxn>
                  <a:cxn ang="0">
                    <a:pos x="4" y="1"/>
                  </a:cxn>
                  <a:cxn ang="0">
                    <a:pos x="0" y="0"/>
                  </a:cxn>
                </a:cxnLst>
                <a:rect l="0" t="0" r="r" b="b"/>
                <a:pathLst>
                  <a:path w="4" h="1">
                    <a:moveTo>
                      <a:pt x="0" y="0"/>
                    </a:moveTo>
                    <a:cubicBezTo>
                      <a:pt x="1" y="1"/>
                      <a:pt x="3" y="1"/>
                      <a:pt x="4" y="1"/>
                    </a:cubicBezTo>
                    <a:cubicBezTo>
                      <a:pt x="3" y="0"/>
                      <a:pt x="1" y="0"/>
                      <a:pt x="0" y="0"/>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8" name="Freeform 130">
                <a:extLst>
                  <a:ext uri="{FF2B5EF4-FFF2-40B4-BE49-F238E27FC236}">
                    <a16:creationId xmlns:a16="http://schemas.microsoft.com/office/drawing/2014/main" id="{3975BEE2-0C79-4C7E-BECF-D2BB9703CE13}"/>
                  </a:ext>
                </a:extLst>
              </p:cNvPr>
              <p:cNvSpPr>
                <a:spLocks/>
              </p:cNvSpPr>
              <p:nvPr/>
            </p:nvSpPr>
            <p:spPr bwMode="auto">
              <a:xfrm>
                <a:off x="6388100" y="2441575"/>
                <a:ext cx="36513" cy="50800"/>
              </a:xfrm>
              <a:custGeom>
                <a:avLst/>
                <a:gdLst/>
                <a:ahLst/>
                <a:cxnLst>
                  <a:cxn ang="0">
                    <a:pos x="8" y="39"/>
                  </a:cxn>
                  <a:cxn ang="0">
                    <a:pos x="1" y="26"/>
                  </a:cxn>
                  <a:cxn ang="0">
                    <a:pos x="16" y="0"/>
                  </a:cxn>
                  <a:cxn ang="0">
                    <a:pos x="8" y="39"/>
                  </a:cxn>
                </a:cxnLst>
                <a:rect l="0" t="0" r="r" b="b"/>
                <a:pathLst>
                  <a:path w="27" h="39">
                    <a:moveTo>
                      <a:pt x="8" y="39"/>
                    </a:moveTo>
                    <a:cubicBezTo>
                      <a:pt x="0" y="39"/>
                      <a:pt x="1" y="33"/>
                      <a:pt x="1" y="26"/>
                    </a:cubicBezTo>
                    <a:cubicBezTo>
                      <a:pt x="1" y="17"/>
                      <a:pt x="10" y="0"/>
                      <a:pt x="16" y="0"/>
                    </a:cubicBezTo>
                    <a:cubicBezTo>
                      <a:pt x="27" y="0"/>
                      <a:pt x="18" y="39"/>
                      <a:pt x="8" y="39"/>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9" name="Freeform 131">
                <a:extLst>
                  <a:ext uri="{FF2B5EF4-FFF2-40B4-BE49-F238E27FC236}">
                    <a16:creationId xmlns:a16="http://schemas.microsoft.com/office/drawing/2014/main" id="{DA46B930-6695-4A44-815F-45443B3A55B6}"/>
                  </a:ext>
                </a:extLst>
              </p:cNvPr>
              <p:cNvSpPr>
                <a:spLocks/>
              </p:cNvSpPr>
              <p:nvPr/>
            </p:nvSpPr>
            <p:spPr bwMode="auto">
              <a:xfrm>
                <a:off x="6194425" y="2532063"/>
                <a:ext cx="41275" cy="34925"/>
              </a:xfrm>
              <a:custGeom>
                <a:avLst/>
                <a:gdLst/>
                <a:ahLst/>
                <a:cxnLst>
                  <a:cxn ang="0">
                    <a:pos x="2" y="11"/>
                  </a:cxn>
                  <a:cxn ang="0">
                    <a:pos x="26" y="0"/>
                  </a:cxn>
                  <a:cxn ang="0">
                    <a:pos x="31" y="7"/>
                  </a:cxn>
                  <a:cxn ang="0">
                    <a:pos x="11" y="27"/>
                  </a:cxn>
                  <a:cxn ang="0">
                    <a:pos x="2" y="18"/>
                  </a:cxn>
                  <a:cxn ang="0">
                    <a:pos x="2" y="11"/>
                  </a:cxn>
                </a:cxnLst>
                <a:rect l="0" t="0" r="r" b="b"/>
                <a:pathLst>
                  <a:path w="31" h="27">
                    <a:moveTo>
                      <a:pt x="2" y="11"/>
                    </a:moveTo>
                    <a:cubicBezTo>
                      <a:pt x="5" y="11"/>
                      <a:pt x="20" y="0"/>
                      <a:pt x="26" y="0"/>
                    </a:cubicBezTo>
                    <a:cubicBezTo>
                      <a:pt x="28" y="0"/>
                      <a:pt x="31" y="4"/>
                      <a:pt x="31" y="7"/>
                    </a:cubicBezTo>
                    <a:cubicBezTo>
                      <a:pt x="31" y="13"/>
                      <a:pt x="18" y="27"/>
                      <a:pt x="11" y="27"/>
                    </a:cubicBezTo>
                    <a:cubicBezTo>
                      <a:pt x="5" y="27"/>
                      <a:pt x="2" y="24"/>
                      <a:pt x="2" y="18"/>
                    </a:cubicBezTo>
                    <a:cubicBezTo>
                      <a:pt x="2" y="15"/>
                      <a:pt x="0" y="11"/>
                      <a:pt x="2" y="11"/>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0" name="Freeform 132">
                <a:extLst>
                  <a:ext uri="{FF2B5EF4-FFF2-40B4-BE49-F238E27FC236}">
                    <a16:creationId xmlns:a16="http://schemas.microsoft.com/office/drawing/2014/main" id="{4529B385-4BE2-47BE-BF02-9AEEDDA47E92}"/>
                  </a:ext>
                </a:extLst>
              </p:cNvPr>
              <p:cNvSpPr>
                <a:spLocks/>
              </p:cNvSpPr>
              <p:nvPr/>
            </p:nvSpPr>
            <p:spPr bwMode="auto">
              <a:xfrm>
                <a:off x="6015038" y="2476500"/>
                <a:ext cx="195263" cy="374650"/>
              </a:xfrm>
              <a:custGeom>
                <a:avLst/>
                <a:gdLst/>
                <a:ahLst/>
                <a:cxnLst>
                  <a:cxn ang="0">
                    <a:pos x="12" y="172"/>
                  </a:cxn>
                  <a:cxn ang="0">
                    <a:pos x="21" y="152"/>
                  </a:cxn>
                  <a:cxn ang="0">
                    <a:pos x="25" y="147"/>
                  </a:cxn>
                  <a:cxn ang="0">
                    <a:pos x="15" y="119"/>
                  </a:cxn>
                  <a:cxn ang="0">
                    <a:pos x="8" y="109"/>
                  </a:cxn>
                  <a:cxn ang="0">
                    <a:pos x="8" y="105"/>
                  </a:cxn>
                  <a:cxn ang="0">
                    <a:pos x="8" y="106"/>
                  </a:cxn>
                  <a:cxn ang="0">
                    <a:pos x="12" y="96"/>
                  </a:cxn>
                  <a:cxn ang="0">
                    <a:pos x="9" y="77"/>
                  </a:cxn>
                  <a:cxn ang="0">
                    <a:pos x="0" y="65"/>
                  </a:cxn>
                  <a:cxn ang="0">
                    <a:pos x="8" y="47"/>
                  </a:cxn>
                  <a:cxn ang="0">
                    <a:pos x="19" y="43"/>
                  </a:cxn>
                  <a:cxn ang="0">
                    <a:pos x="45" y="19"/>
                  </a:cxn>
                  <a:cxn ang="0">
                    <a:pos x="47" y="19"/>
                  </a:cxn>
                  <a:cxn ang="0">
                    <a:pos x="50" y="24"/>
                  </a:cxn>
                  <a:cxn ang="0">
                    <a:pos x="52" y="20"/>
                  </a:cxn>
                  <a:cxn ang="0">
                    <a:pos x="52" y="9"/>
                  </a:cxn>
                  <a:cxn ang="0">
                    <a:pos x="64" y="6"/>
                  </a:cxn>
                  <a:cxn ang="0">
                    <a:pos x="78" y="6"/>
                  </a:cxn>
                  <a:cxn ang="0">
                    <a:pos x="96" y="0"/>
                  </a:cxn>
                  <a:cxn ang="0">
                    <a:pos x="115" y="5"/>
                  </a:cxn>
                  <a:cxn ang="0">
                    <a:pos x="130" y="22"/>
                  </a:cxn>
                  <a:cxn ang="0">
                    <a:pos x="100" y="58"/>
                  </a:cxn>
                  <a:cxn ang="0">
                    <a:pos x="104" y="64"/>
                  </a:cxn>
                  <a:cxn ang="0">
                    <a:pos x="129" y="93"/>
                  </a:cxn>
                  <a:cxn ang="0">
                    <a:pos x="147" y="134"/>
                  </a:cxn>
                  <a:cxn ang="0">
                    <a:pos x="142" y="156"/>
                  </a:cxn>
                  <a:cxn ang="0">
                    <a:pos x="115" y="170"/>
                  </a:cxn>
                  <a:cxn ang="0">
                    <a:pos x="105" y="180"/>
                  </a:cxn>
                  <a:cxn ang="0">
                    <a:pos x="104" y="176"/>
                  </a:cxn>
                  <a:cxn ang="0">
                    <a:pos x="104" y="181"/>
                  </a:cxn>
                  <a:cxn ang="0">
                    <a:pos x="93" y="192"/>
                  </a:cxn>
                  <a:cxn ang="0">
                    <a:pos x="90" y="183"/>
                  </a:cxn>
                  <a:cxn ang="0">
                    <a:pos x="91" y="177"/>
                  </a:cxn>
                  <a:cxn ang="0">
                    <a:pos x="88" y="170"/>
                  </a:cxn>
                  <a:cxn ang="0">
                    <a:pos x="73" y="161"/>
                  </a:cxn>
                  <a:cxn ang="0">
                    <a:pos x="63" y="149"/>
                  </a:cxn>
                  <a:cxn ang="0">
                    <a:pos x="43" y="141"/>
                  </a:cxn>
                  <a:cxn ang="0">
                    <a:pos x="41" y="135"/>
                  </a:cxn>
                  <a:cxn ang="0">
                    <a:pos x="30" y="129"/>
                  </a:cxn>
                  <a:cxn ang="0">
                    <a:pos x="27" y="134"/>
                  </a:cxn>
                  <a:cxn ang="0">
                    <a:pos x="29" y="142"/>
                  </a:cxn>
                  <a:cxn ang="0">
                    <a:pos x="16" y="171"/>
                  </a:cxn>
                  <a:cxn ang="0">
                    <a:pos x="31" y="192"/>
                  </a:cxn>
                  <a:cxn ang="0">
                    <a:pos x="30" y="192"/>
                  </a:cxn>
                  <a:cxn ang="0">
                    <a:pos x="35" y="206"/>
                  </a:cxn>
                  <a:cxn ang="0">
                    <a:pos x="73" y="243"/>
                  </a:cxn>
                  <a:cxn ang="0">
                    <a:pos x="71" y="251"/>
                  </a:cxn>
                  <a:cxn ang="0">
                    <a:pos x="80" y="267"/>
                  </a:cxn>
                  <a:cxn ang="0">
                    <a:pos x="84" y="280"/>
                  </a:cxn>
                  <a:cxn ang="0">
                    <a:pos x="78" y="280"/>
                  </a:cxn>
                  <a:cxn ang="0">
                    <a:pos x="75" y="282"/>
                  </a:cxn>
                  <a:cxn ang="0">
                    <a:pos x="68" y="278"/>
                  </a:cxn>
                  <a:cxn ang="0">
                    <a:pos x="37" y="246"/>
                  </a:cxn>
                  <a:cxn ang="0">
                    <a:pos x="27" y="214"/>
                  </a:cxn>
                  <a:cxn ang="0">
                    <a:pos x="14" y="192"/>
                  </a:cxn>
                  <a:cxn ang="0">
                    <a:pos x="8" y="192"/>
                  </a:cxn>
                  <a:cxn ang="0">
                    <a:pos x="8" y="189"/>
                  </a:cxn>
                  <a:cxn ang="0">
                    <a:pos x="10" y="172"/>
                  </a:cxn>
                  <a:cxn ang="0">
                    <a:pos x="11" y="172"/>
                  </a:cxn>
                  <a:cxn ang="0">
                    <a:pos x="12" y="172"/>
                  </a:cxn>
                </a:cxnLst>
                <a:rect l="0" t="0" r="r" b="b"/>
                <a:pathLst>
                  <a:path w="147" h="282">
                    <a:moveTo>
                      <a:pt x="12" y="172"/>
                    </a:moveTo>
                    <a:cubicBezTo>
                      <a:pt x="16" y="165"/>
                      <a:pt x="17" y="160"/>
                      <a:pt x="21" y="152"/>
                    </a:cubicBezTo>
                    <a:cubicBezTo>
                      <a:pt x="22" y="150"/>
                      <a:pt x="25" y="149"/>
                      <a:pt x="25" y="147"/>
                    </a:cubicBezTo>
                    <a:cubicBezTo>
                      <a:pt x="25" y="143"/>
                      <a:pt x="19" y="123"/>
                      <a:pt x="15" y="119"/>
                    </a:cubicBezTo>
                    <a:cubicBezTo>
                      <a:pt x="12" y="116"/>
                      <a:pt x="8" y="114"/>
                      <a:pt x="8" y="109"/>
                    </a:cubicBezTo>
                    <a:cubicBezTo>
                      <a:pt x="8" y="108"/>
                      <a:pt x="8" y="107"/>
                      <a:pt x="8" y="105"/>
                    </a:cubicBezTo>
                    <a:cubicBezTo>
                      <a:pt x="8" y="106"/>
                      <a:pt x="8" y="106"/>
                      <a:pt x="8" y="106"/>
                    </a:cubicBezTo>
                    <a:cubicBezTo>
                      <a:pt x="9" y="105"/>
                      <a:pt x="12" y="100"/>
                      <a:pt x="12" y="96"/>
                    </a:cubicBezTo>
                    <a:cubicBezTo>
                      <a:pt x="12" y="91"/>
                      <a:pt x="12" y="82"/>
                      <a:pt x="9" y="77"/>
                    </a:cubicBezTo>
                    <a:cubicBezTo>
                      <a:pt x="6" y="73"/>
                      <a:pt x="0" y="73"/>
                      <a:pt x="0" y="65"/>
                    </a:cubicBezTo>
                    <a:cubicBezTo>
                      <a:pt x="0" y="57"/>
                      <a:pt x="3" y="51"/>
                      <a:pt x="8" y="47"/>
                    </a:cubicBezTo>
                    <a:cubicBezTo>
                      <a:pt x="10" y="44"/>
                      <a:pt x="15" y="45"/>
                      <a:pt x="19" y="43"/>
                    </a:cubicBezTo>
                    <a:cubicBezTo>
                      <a:pt x="29" y="36"/>
                      <a:pt x="36" y="33"/>
                      <a:pt x="45" y="19"/>
                    </a:cubicBezTo>
                    <a:cubicBezTo>
                      <a:pt x="47" y="19"/>
                      <a:pt x="47" y="19"/>
                      <a:pt x="47" y="19"/>
                    </a:cubicBezTo>
                    <a:cubicBezTo>
                      <a:pt x="47" y="23"/>
                      <a:pt x="49" y="24"/>
                      <a:pt x="50" y="24"/>
                    </a:cubicBezTo>
                    <a:cubicBezTo>
                      <a:pt x="51" y="24"/>
                      <a:pt x="52" y="22"/>
                      <a:pt x="52" y="20"/>
                    </a:cubicBezTo>
                    <a:cubicBezTo>
                      <a:pt x="52" y="16"/>
                      <a:pt x="52" y="13"/>
                      <a:pt x="52" y="9"/>
                    </a:cubicBezTo>
                    <a:cubicBezTo>
                      <a:pt x="52" y="9"/>
                      <a:pt x="62" y="6"/>
                      <a:pt x="64" y="6"/>
                    </a:cubicBezTo>
                    <a:cubicBezTo>
                      <a:pt x="78" y="6"/>
                      <a:pt x="78" y="6"/>
                      <a:pt x="78" y="6"/>
                    </a:cubicBezTo>
                    <a:cubicBezTo>
                      <a:pt x="84" y="9"/>
                      <a:pt x="89" y="0"/>
                      <a:pt x="96" y="0"/>
                    </a:cubicBezTo>
                    <a:cubicBezTo>
                      <a:pt x="103" y="0"/>
                      <a:pt x="107" y="5"/>
                      <a:pt x="115" y="5"/>
                    </a:cubicBezTo>
                    <a:cubicBezTo>
                      <a:pt x="115" y="16"/>
                      <a:pt x="123" y="20"/>
                      <a:pt x="130" y="22"/>
                    </a:cubicBezTo>
                    <a:cubicBezTo>
                      <a:pt x="121" y="36"/>
                      <a:pt x="100" y="39"/>
                      <a:pt x="100" y="58"/>
                    </a:cubicBezTo>
                    <a:cubicBezTo>
                      <a:pt x="100" y="62"/>
                      <a:pt x="102" y="63"/>
                      <a:pt x="104" y="64"/>
                    </a:cubicBezTo>
                    <a:cubicBezTo>
                      <a:pt x="114" y="74"/>
                      <a:pt x="118" y="86"/>
                      <a:pt x="129" y="93"/>
                    </a:cubicBezTo>
                    <a:cubicBezTo>
                      <a:pt x="140" y="100"/>
                      <a:pt x="147" y="119"/>
                      <a:pt x="147" y="134"/>
                    </a:cubicBezTo>
                    <a:cubicBezTo>
                      <a:pt x="147" y="144"/>
                      <a:pt x="142" y="148"/>
                      <a:pt x="142" y="156"/>
                    </a:cubicBezTo>
                    <a:cubicBezTo>
                      <a:pt x="127" y="160"/>
                      <a:pt x="126" y="164"/>
                      <a:pt x="115" y="170"/>
                    </a:cubicBezTo>
                    <a:cubicBezTo>
                      <a:pt x="109" y="173"/>
                      <a:pt x="110" y="180"/>
                      <a:pt x="105" y="180"/>
                    </a:cubicBezTo>
                    <a:cubicBezTo>
                      <a:pt x="104" y="180"/>
                      <a:pt x="104" y="177"/>
                      <a:pt x="104" y="176"/>
                    </a:cubicBezTo>
                    <a:cubicBezTo>
                      <a:pt x="104" y="179"/>
                      <a:pt x="104" y="180"/>
                      <a:pt x="104" y="181"/>
                    </a:cubicBezTo>
                    <a:cubicBezTo>
                      <a:pt x="104" y="185"/>
                      <a:pt x="95" y="192"/>
                      <a:pt x="93" y="192"/>
                    </a:cubicBezTo>
                    <a:cubicBezTo>
                      <a:pt x="91" y="192"/>
                      <a:pt x="90" y="186"/>
                      <a:pt x="90" y="183"/>
                    </a:cubicBezTo>
                    <a:cubicBezTo>
                      <a:pt x="90" y="179"/>
                      <a:pt x="90" y="178"/>
                      <a:pt x="91" y="177"/>
                    </a:cubicBezTo>
                    <a:cubicBezTo>
                      <a:pt x="90" y="176"/>
                      <a:pt x="89" y="172"/>
                      <a:pt x="88" y="170"/>
                    </a:cubicBezTo>
                    <a:cubicBezTo>
                      <a:pt x="82" y="170"/>
                      <a:pt x="73" y="168"/>
                      <a:pt x="73" y="161"/>
                    </a:cubicBezTo>
                    <a:cubicBezTo>
                      <a:pt x="63" y="161"/>
                      <a:pt x="68" y="155"/>
                      <a:pt x="63" y="149"/>
                    </a:cubicBezTo>
                    <a:cubicBezTo>
                      <a:pt x="56" y="143"/>
                      <a:pt x="50" y="143"/>
                      <a:pt x="43" y="141"/>
                    </a:cubicBezTo>
                    <a:cubicBezTo>
                      <a:pt x="42" y="141"/>
                      <a:pt x="41" y="135"/>
                      <a:pt x="41" y="135"/>
                    </a:cubicBezTo>
                    <a:cubicBezTo>
                      <a:pt x="40" y="130"/>
                      <a:pt x="34" y="129"/>
                      <a:pt x="30" y="129"/>
                    </a:cubicBezTo>
                    <a:cubicBezTo>
                      <a:pt x="26" y="129"/>
                      <a:pt x="27" y="132"/>
                      <a:pt x="27" y="134"/>
                    </a:cubicBezTo>
                    <a:cubicBezTo>
                      <a:pt x="27" y="138"/>
                      <a:pt x="29" y="139"/>
                      <a:pt x="29" y="142"/>
                    </a:cubicBezTo>
                    <a:cubicBezTo>
                      <a:pt x="29" y="156"/>
                      <a:pt x="16" y="159"/>
                      <a:pt x="16" y="171"/>
                    </a:cubicBezTo>
                    <a:cubicBezTo>
                      <a:pt x="16" y="185"/>
                      <a:pt x="31" y="179"/>
                      <a:pt x="31" y="192"/>
                    </a:cubicBezTo>
                    <a:cubicBezTo>
                      <a:pt x="30" y="192"/>
                      <a:pt x="30" y="192"/>
                      <a:pt x="30" y="192"/>
                    </a:cubicBezTo>
                    <a:cubicBezTo>
                      <a:pt x="32" y="195"/>
                      <a:pt x="32" y="203"/>
                      <a:pt x="35" y="206"/>
                    </a:cubicBezTo>
                    <a:cubicBezTo>
                      <a:pt x="47" y="218"/>
                      <a:pt x="73" y="221"/>
                      <a:pt x="73" y="243"/>
                    </a:cubicBezTo>
                    <a:cubicBezTo>
                      <a:pt x="73" y="247"/>
                      <a:pt x="71" y="247"/>
                      <a:pt x="71" y="251"/>
                    </a:cubicBezTo>
                    <a:cubicBezTo>
                      <a:pt x="71" y="259"/>
                      <a:pt x="78" y="262"/>
                      <a:pt x="80" y="267"/>
                    </a:cubicBezTo>
                    <a:cubicBezTo>
                      <a:pt x="82" y="273"/>
                      <a:pt x="82" y="275"/>
                      <a:pt x="84" y="280"/>
                    </a:cubicBezTo>
                    <a:cubicBezTo>
                      <a:pt x="80" y="280"/>
                      <a:pt x="80" y="280"/>
                      <a:pt x="78" y="280"/>
                    </a:cubicBezTo>
                    <a:cubicBezTo>
                      <a:pt x="77" y="280"/>
                      <a:pt x="76" y="282"/>
                      <a:pt x="75" y="282"/>
                    </a:cubicBezTo>
                    <a:cubicBezTo>
                      <a:pt x="71" y="282"/>
                      <a:pt x="70" y="279"/>
                      <a:pt x="68" y="278"/>
                    </a:cubicBezTo>
                    <a:cubicBezTo>
                      <a:pt x="54" y="274"/>
                      <a:pt x="41" y="261"/>
                      <a:pt x="37" y="246"/>
                    </a:cubicBezTo>
                    <a:cubicBezTo>
                      <a:pt x="33" y="233"/>
                      <a:pt x="32" y="224"/>
                      <a:pt x="27" y="214"/>
                    </a:cubicBezTo>
                    <a:cubicBezTo>
                      <a:pt x="24" y="208"/>
                      <a:pt x="21" y="192"/>
                      <a:pt x="14" y="192"/>
                    </a:cubicBezTo>
                    <a:cubicBezTo>
                      <a:pt x="9" y="192"/>
                      <a:pt x="12" y="194"/>
                      <a:pt x="8" y="192"/>
                    </a:cubicBezTo>
                    <a:cubicBezTo>
                      <a:pt x="7" y="192"/>
                      <a:pt x="8" y="190"/>
                      <a:pt x="8" y="189"/>
                    </a:cubicBezTo>
                    <a:cubicBezTo>
                      <a:pt x="8" y="183"/>
                      <a:pt x="9" y="179"/>
                      <a:pt x="10" y="172"/>
                    </a:cubicBezTo>
                    <a:cubicBezTo>
                      <a:pt x="11" y="172"/>
                      <a:pt x="11" y="172"/>
                      <a:pt x="11" y="172"/>
                    </a:cubicBezTo>
                    <a:lnTo>
                      <a:pt x="12" y="172"/>
                    </a:ln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1" name="Freeform 133">
                <a:extLst>
                  <a:ext uri="{FF2B5EF4-FFF2-40B4-BE49-F238E27FC236}">
                    <a16:creationId xmlns:a16="http://schemas.microsoft.com/office/drawing/2014/main" id="{292B83A4-0287-49BE-B49C-DA771C8ED028}"/>
                  </a:ext>
                </a:extLst>
              </p:cNvPr>
              <p:cNvSpPr>
                <a:spLocks/>
              </p:cNvSpPr>
              <p:nvPr/>
            </p:nvSpPr>
            <p:spPr bwMode="auto">
              <a:xfrm>
                <a:off x="6142038" y="2898775"/>
                <a:ext cx="26988" cy="25400"/>
              </a:xfrm>
              <a:custGeom>
                <a:avLst/>
                <a:gdLst/>
                <a:ahLst/>
                <a:cxnLst>
                  <a:cxn ang="0">
                    <a:pos x="12" y="17"/>
                  </a:cxn>
                  <a:cxn ang="0">
                    <a:pos x="9" y="11"/>
                  </a:cxn>
                  <a:cxn ang="0">
                    <a:pos x="0" y="6"/>
                  </a:cxn>
                  <a:cxn ang="0">
                    <a:pos x="9" y="0"/>
                  </a:cxn>
                  <a:cxn ang="0">
                    <a:pos x="20" y="15"/>
                  </a:cxn>
                  <a:cxn ang="0">
                    <a:pos x="21" y="19"/>
                  </a:cxn>
                  <a:cxn ang="0">
                    <a:pos x="17" y="19"/>
                  </a:cxn>
                  <a:cxn ang="0">
                    <a:pos x="12" y="17"/>
                  </a:cxn>
                </a:cxnLst>
                <a:rect l="0" t="0" r="r" b="b"/>
                <a:pathLst>
                  <a:path w="21" h="19">
                    <a:moveTo>
                      <a:pt x="12" y="17"/>
                    </a:moveTo>
                    <a:cubicBezTo>
                      <a:pt x="11" y="17"/>
                      <a:pt x="9" y="12"/>
                      <a:pt x="9" y="11"/>
                    </a:cubicBezTo>
                    <a:cubicBezTo>
                      <a:pt x="7" y="7"/>
                      <a:pt x="0" y="9"/>
                      <a:pt x="0" y="6"/>
                    </a:cubicBezTo>
                    <a:cubicBezTo>
                      <a:pt x="0" y="3"/>
                      <a:pt x="6" y="0"/>
                      <a:pt x="9" y="0"/>
                    </a:cubicBezTo>
                    <a:cubicBezTo>
                      <a:pt x="11" y="7"/>
                      <a:pt x="14" y="15"/>
                      <a:pt x="20" y="15"/>
                    </a:cubicBezTo>
                    <a:cubicBezTo>
                      <a:pt x="20" y="16"/>
                      <a:pt x="20" y="18"/>
                      <a:pt x="21" y="19"/>
                    </a:cubicBezTo>
                    <a:cubicBezTo>
                      <a:pt x="20" y="19"/>
                      <a:pt x="18" y="19"/>
                      <a:pt x="17" y="19"/>
                    </a:cubicBezTo>
                    <a:cubicBezTo>
                      <a:pt x="15" y="19"/>
                      <a:pt x="14" y="17"/>
                      <a:pt x="12" y="17"/>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2" name="Freeform 134">
                <a:extLst>
                  <a:ext uri="{FF2B5EF4-FFF2-40B4-BE49-F238E27FC236}">
                    <a16:creationId xmlns:a16="http://schemas.microsoft.com/office/drawing/2014/main" id="{070A0759-9F9F-44FA-A772-FD36A94F5C13}"/>
                  </a:ext>
                </a:extLst>
              </p:cNvPr>
              <p:cNvSpPr>
                <a:spLocks/>
              </p:cNvSpPr>
              <p:nvPr/>
            </p:nvSpPr>
            <p:spPr bwMode="auto">
              <a:xfrm>
                <a:off x="6183313" y="2917825"/>
                <a:ext cx="11113" cy="11113"/>
              </a:xfrm>
              <a:custGeom>
                <a:avLst/>
                <a:gdLst/>
                <a:ahLst/>
                <a:cxnLst>
                  <a:cxn ang="0">
                    <a:pos x="1" y="0"/>
                  </a:cxn>
                  <a:cxn ang="0">
                    <a:pos x="5" y="0"/>
                  </a:cxn>
                  <a:cxn ang="0">
                    <a:pos x="9" y="3"/>
                  </a:cxn>
                  <a:cxn ang="0">
                    <a:pos x="4" y="8"/>
                  </a:cxn>
                  <a:cxn ang="0">
                    <a:pos x="1" y="3"/>
                  </a:cxn>
                  <a:cxn ang="0">
                    <a:pos x="1" y="0"/>
                  </a:cxn>
                </a:cxnLst>
                <a:rect l="0" t="0" r="r" b="b"/>
                <a:pathLst>
                  <a:path w="9" h="8">
                    <a:moveTo>
                      <a:pt x="1" y="0"/>
                    </a:moveTo>
                    <a:cubicBezTo>
                      <a:pt x="2" y="0"/>
                      <a:pt x="4" y="0"/>
                      <a:pt x="5" y="0"/>
                    </a:cubicBezTo>
                    <a:cubicBezTo>
                      <a:pt x="6" y="0"/>
                      <a:pt x="8" y="2"/>
                      <a:pt x="9" y="3"/>
                    </a:cubicBezTo>
                    <a:cubicBezTo>
                      <a:pt x="9" y="5"/>
                      <a:pt x="7" y="8"/>
                      <a:pt x="4" y="8"/>
                    </a:cubicBezTo>
                    <a:cubicBezTo>
                      <a:pt x="1" y="8"/>
                      <a:pt x="1" y="5"/>
                      <a:pt x="1" y="3"/>
                    </a:cubicBezTo>
                    <a:cubicBezTo>
                      <a:pt x="1" y="2"/>
                      <a:pt x="0" y="0"/>
                      <a:pt x="1" y="0"/>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3" name="Freeform 135">
                <a:extLst>
                  <a:ext uri="{FF2B5EF4-FFF2-40B4-BE49-F238E27FC236}">
                    <a16:creationId xmlns:a16="http://schemas.microsoft.com/office/drawing/2014/main" id="{6C5507B3-5DA7-4DBF-9454-F2916FFE1119}"/>
                  </a:ext>
                </a:extLst>
              </p:cNvPr>
              <p:cNvSpPr>
                <a:spLocks/>
              </p:cNvSpPr>
              <p:nvPr/>
            </p:nvSpPr>
            <p:spPr bwMode="auto">
              <a:xfrm>
                <a:off x="6035675" y="2892425"/>
                <a:ext cx="9525" cy="15875"/>
              </a:xfrm>
              <a:custGeom>
                <a:avLst/>
                <a:gdLst/>
                <a:ahLst/>
                <a:cxnLst>
                  <a:cxn ang="0">
                    <a:pos x="1" y="0"/>
                  </a:cxn>
                  <a:cxn ang="0">
                    <a:pos x="8" y="12"/>
                  </a:cxn>
                  <a:cxn ang="0">
                    <a:pos x="0" y="2"/>
                  </a:cxn>
                  <a:cxn ang="0">
                    <a:pos x="0" y="0"/>
                  </a:cxn>
                  <a:cxn ang="0">
                    <a:pos x="3" y="0"/>
                  </a:cxn>
                  <a:cxn ang="0">
                    <a:pos x="3" y="2"/>
                  </a:cxn>
                  <a:cxn ang="0">
                    <a:pos x="1" y="0"/>
                  </a:cxn>
                </a:cxnLst>
                <a:rect l="0" t="0" r="r" b="b"/>
                <a:pathLst>
                  <a:path w="8" h="12">
                    <a:moveTo>
                      <a:pt x="1" y="0"/>
                    </a:moveTo>
                    <a:cubicBezTo>
                      <a:pt x="5" y="4"/>
                      <a:pt x="8" y="7"/>
                      <a:pt x="8" y="12"/>
                    </a:cubicBezTo>
                    <a:cubicBezTo>
                      <a:pt x="5" y="12"/>
                      <a:pt x="0" y="5"/>
                      <a:pt x="0" y="2"/>
                    </a:cubicBezTo>
                    <a:cubicBezTo>
                      <a:pt x="0" y="1"/>
                      <a:pt x="0" y="1"/>
                      <a:pt x="0" y="0"/>
                    </a:cubicBezTo>
                    <a:cubicBezTo>
                      <a:pt x="3" y="0"/>
                      <a:pt x="3" y="0"/>
                      <a:pt x="3" y="0"/>
                    </a:cubicBezTo>
                    <a:cubicBezTo>
                      <a:pt x="3" y="1"/>
                      <a:pt x="3" y="2"/>
                      <a:pt x="3" y="2"/>
                    </a:cubicBezTo>
                    <a:lnTo>
                      <a:pt x="1" y="0"/>
                    </a:ln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4" name="Freeform 136">
                <a:extLst>
                  <a:ext uri="{FF2B5EF4-FFF2-40B4-BE49-F238E27FC236}">
                    <a16:creationId xmlns:a16="http://schemas.microsoft.com/office/drawing/2014/main" id="{95130A7A-7CB8-409C-BCC4-F6313EC36AF7}"/>
                  </a:ext>
                </a:extLst>
              </p:cNvPr>
              <p:cNvSpPr>
                <a:spLocks/>
              </p:cNvSpPr>
              <p:nvPr/>
            </p:nvSpPr>
            <p:spPr bwMode="auto">
              <a:xfrm>
                <a:off x="6013450" y="2855913"/>
                <a:ext cx="15875" cy="15875"/>
              </a:xfrm>
              <a:custGeom>
                <a:avLst/>
                <a:gdLst/>
                <a:ahLst/>
                <a:cxnLst>
                  <a:cxn ang="0">
                    <a:pos x="2" y="0"/>
                  </a:cxn>
                  <a:cxn ang="0">
                    <a:pos x="8" y="11"/>
                  </a:cxn>
                  <a:cxn ang="0">
                    <a:pos x="0" y="1"/>
                  </a:cxn>
                  <a:cxn ang="0">
                    <a:pos x="0" y="1"/>
                  </a:cxn>
                  <a:cxn ang="0">
                    <a:pos x="2" y="0"/>
                  </a:cxn>
                </a:cxnLst>
                <a:rect l="0" t="0" r="r" b="b"/>
                <a:pathLst>
                  <a:path w="12" h="11">
                    <a:moveTo>
                      <a:pt x="2" y="0"/>
                    </a:moveTo>
                    <a:cubicBezTo>
                      <a:pt x="5" y="2"/>
                      <a:pt x="12" y="11"/>
                      <a:pt x="8" y="11"/>
                    </a:cubicBezTo>
                    <a:cubicBezTo>
                      <a:pt x="6" y="11"/>
                      <a:pt x="1" y="4"/>
                      <a:pt x="0" y="1"/>
                    </a:cubicBezTo>
                    <a:cubicBezTo>
                      <a:pt x="0" y="1"/>
                      <a:pt x="0" y="1"/>
                      <a:pt x="0" y="1"/>
                    </a:cubicBezTo>
                    <a:lnTo>
                      <a:pt x="2" y="0"/>
                    </a:ln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5" name="Freeform 137">
                <a:extLst>
                  <a:ext uri="{FF2B5EF4-FFF2-40B4-BE49-F238E27FC236}">
                    <a16:creationId xmlns:a16="http://schemas.microsoft.com/office/drawing/2014/main" id="{C3B90878-FD52-4F0B-BDFC-545D32B2754B}"/>
                  </a:ext>
                </a:extLst>
              </p:cNvPr>
              <p:cNvSpPr>
                <a:spLocks/>
              </p:cNvSpPr>
              <p:nvPr/>
            </p:nvSpPr>
            <p:spPr bwMode="auto">
              <a:xfrm>
                <a:off x="6548438" y="2284413"/>
                <a:ext cx="41275" cy="49213"/>
              </a:xfrm>
              <a:custGeom>
                <a:avLst/>
                <a:gdLst/>
                <a:ahLst/>
                <a:cxnLst>
                  <a:cxn ang="0">
                    <a:pos x="12" y="22"/>
                  </a:cxn>
                  <a:cxn ang="0">
                    <a:pos x="14" y="16"/>
                  </a:cxn>
                  <a:cxn ang="0">
                    <a:pos x="10" y="10"/>
                  </a:cxn>
                  <a:cxn ang="0">
                    <a:pos x="10" y="14"/>
                  </a:cxn>
                  <a:cxn ang="0">
                    <a:pos x="5" y="16"/>
                  </a:cxn>
                  <a:cxn ang="0">
                    <a:pos x="0" y="11"/>
                  </a:cxn>
                  <a:cxn ang="0">
                    <a:pos x="14" y="0"/>
                  </a:cxn>
                  <a:cxn ang="0">
                    <a:pos x="26" y="3"/>
                  </a:cxn>
                  <a:cxn ang="0">
                    <a:pos x="26" y="8"/>
                  </a:cxn>
                  <a:cxn ang="0">
                    <a:pos x="30" y="11"/>
                  </a:cxn>
                  <a:cxn ang="0">
                    <a:pos x="30" y="16"/>
                  </a:cxn>
                  <a:cxn ang="0">
                    <a:pos x="26" y="16"/>
                  </a:cxn>
                  <a:cxn ang="0">
                    <a:pos x="15" y="37"/>
                  </a:cxn>
                  <a:cxn ang="0">
                    <a:pos x="14" y="33"/>
                  </a:cxn>
                  <a:cxn ang="0">
                    <a:pos x="14" y="36"/>
                  </a:cxn>
                  <a:cxn ang="0">
                    <a:pos x="7" y="29"/>
                  </a:cxn>
                  <a:cxn ang="0">
                    <a:pos x="12" y="22"/>
                  </a:cxn>
                </a:cxnLst>
                <a:rect l="0" t="0" r="r" b="b"/>
                <a:pathLst>
                  <a:path w="30" h="37">
                    <a:moveTo>
                      <a:pt x="12" y="22"/>
                    </a:moveTo>
                    <a:cubicBezTo>
                      <a:pt x="14" y="16"/>
                      <a:pt x="14" y="16"/>
                      <a:pt x="14" y="16"/>
                    </a:cubicBezTo>
                    <a:cubicBezTo>
                      <a:pt x="11" y="15"/>
                      <a:pt x="11" y="12"/>
                      <a:pt x="10" y="10"/>
                    </a:cubicBezTo>
                    <a:cubicBezTo>
                      <a:pt x="10" y="11"/>
                      <a:pt x="9" y="13"/>
                      <a:pt x="10" y="14"/>
                    </a:cubicBezTo>
                    <a:cubicBezTo>
                      <a:pt x="8" y="14"/>
                      <a:pt x="6" y="16"/>
                      <a:pt x="5" y="16"/>
                    </a:cubicBezTo>
                    <a:cubicBezTo>
                      <a:pt x="3" y="16"/>
                      <a:pt x="0" y="13"/>
                      <a:pt x="0" y="11"/>
                    </a:cubicBezTo>
                    <a:cubicBezTo>
                      <a:pt x="0" y="8"/>
                      <a:pt x="13" y="0"/>
                      <a:pt x="14" y="0"/>
                    </a:cubicBezTo>
                    <a:cubicBezTo>
                      <a:pt x="18" y="0"/>
                      <a:pt x="20" y="3"/>
                      <a:pt x="26" y="3"/>
                    </a:cubicBezTo>
                    <a:cubicBezTo>
                      <a:pt x="26" y="5"/>
                      <a:pt x="25" y="8"/>
                      <a:pt x="26" y="8"/>
                    </a:cubicBezTo>
                    <a:cubicBezTo>
                      <a:pt x="30" y="11"/>
                      <a:pt x="30" y="11"/>
                      <a:pt x="30" y="11"/>
                    </a:cubicBezTo>
                    <a:cubicBezTo>
                      <a:pt x="30" y="13"/>
                      <a:pt x="29" y="14"/>
                      <a:pt x="30" y="16"/>
                    </a:cubicBezTo>
                    <a:cubicBezTo>
                      <a:pt x="29" y="16"/>
                      <a:pt x="27" y="16"/>
                      <a:pt x="26" y="16"/>
                    </a:cubicBezTo>
                    <a:cubicBezTo>
                      <a:pt x="25" y="24"/>
                      <a:pt x="21" y="37"/>
                      <a:pt x="15" y="37"/>
                    </a:cubicBezTo>
                    <a:cubicBezTo>
                      <a:pt x="14" y="37"/>
                      <a:pt x="14" y="35"/>
                      <a:pt x="14" y="33"/>
                    </a:cubicBezTo>
                    <a:cubicBezTo>
                      <a:pt x="14" y="36"/>
                      <a:pt x="14" y="36"/>
                      <a:pt x="14" y="36"/>
                    </a:cubicBezTo>
                    <a:cubicBezTo>
                      <a:pt x="10" y="36"/>
                      <a:pt x="7" y="31"/>
                      <a:pt x="7" y="29"/>
                    </a:cubicBezTo>
                    <a:cubicBezTo>
                      <a:pt x="7" y="28"/>
                      <a:pt x="12" y="22"/>
                      <a:pt x="12" y="22"/>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6" name="Freeform 138">
                <a:extLst>
                  <a:ext uri="{FF2B5EF4-FFF2-40B4-BE49-F238E27FC236}">
                    <a16:creationId xmlns:a16="http://schemas.microsoft.com/office/drawing/2014/main" id="{F7E43DD0-2DE6-4F55-8D2E-B685BC3E5D79}"/>
                  </a:ext>
                </a:extLst>
              </p:cNvPr>
              <p:cNvSpPr>
                <a:spLocks/>
              </p:cNvSpPr>
              <p:nvPr/>
            </p:nvSpPr>
            <p:spPr bwMode="auto">
              <a:xfrm>
                <a:off x="6596063" y="2271713"/>
                <a:ext cx="42863" cy="30163"/>
              </a:xfrm>
              <a:custGeom>
                <a:avLst/>
                <a:gdLst/>
                <a:ahLst/>
                <a:cxnLst>
                  <a:cxn ang="0">
                    <a:pos x="23" y="15"/>
                  </a:cxn>
                  <a:cxn ang="0">
                    <a:pos x="17" y="12"/>
                  </a:cxn>
                  <a:cxn ang="0">
                    <a:pos x="6" y="23"/>
                  </a:cxn>
                  <a:cxn ang="0">
                    <a:pos x="3" y="17"/>
                  </a:cxn>
                  <a:cxn ang="0">
                    <a:pos x="0" y="12"/>
                  </a:cxn>
                  <a:cxn ang="0">
                    <a:pos x="8" y="5"/>
                  </a:cxn>
                  <a:cxn ang="0">
                    <a:pos x="23" y="0"/>
                  </a:cxn>
                  <a:cxn ang="0">
                    <a:pos x="23" y="15"/>
                  </a:cxn>
                </a:cxnLst>
                <a:rect l="0" t="0" r="r" b="b"/>
                <a:pathLst>
                  <a:path w="33" h="23">
                    <a:moveTo>
                      <a:pt x="23" y="15"/>
                    </a:moveTo>
                    <a:cubicBezTo>
                      <a:pt x="20" y="15"/>
                      <a:pt x="18" y="13"/>
                      <a:pt x="17" y="12"/>
                    </a:cubicBezTo>
                    <a:cubicBezTo>
                      <a:pt x="13" y="16"/>
                      <a:pt x="12" y="23"/>
                      <a:pt x="6" y="23"/>
                    </a:cubicBezTo>
                    <a:cubicBezTo>
                      <a:pt x="4" y="23"/>
                      <a:pt x="3" y="19"/>
                      <a:pt x="3" y="17"/>
                    </a:cubicBezTo>
                    <a:cubicBezTo>
                      <a:pt x="1" y="15"/>
                      <a:pt x="0" y="14"/>
                      <a:pt x="0" y="12"/>
                    </a:cubicBezTo>
                    <a:cubicBezTo>
                      <a:pt x="0" y="12"/>
                      <a:pt x="8" y="6"/>
                      <a:pt x="8" y="5"/>
                    </a:cubicBezTo>
                    <a:cubicBezTo>
                      <a:pt x="16" y="7"/>
                      <a:pt x="17" y="0"/>
                      <a:pt x="23" y="0"/>
                    </a:cubicBezTo>
                    <a:cubicBezTo>
                      <a:pt x="33" y="0"/>
                      <a:pt x="28" y="15"/>
                      <a:pt x="23" y="15"/>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7" name="Freeform 139">
                <a:extLst>
                  <a:ext uri="{FF2B5EF4-FFF2-40B4-BE49-F238E27FC236}">
                    <a16:creationId xmlns:a16="http://schemas.microsoft.com/office/drawing/2014/main" id="{22C193A3-09FD-455C-8651-4801A2CF7DE0}"/>
                  </a:ext>
                </a:extLst>
              </p:cNvPr>
              <p:cNvSpPr>
                <a:spLocks/>
              </p:cNvSpPr>
              <p:nvPr/>
            </p:nvSpPr>
            <p:spPr bwMode="auto">
              <a:xfrm>
                <a:off x="6572250" y="2136775"/>
                <a:ext cx="185738" cy="153988"/>
              </a:xfrm>
              <a:custGeom>
                <a:avLst/>
                <a:gdLst/>
                <a:ahLst/>
                <a:cxnLst>
                  <a:cxn ang="0">
                    <a:pos x="55" y="110"/>
                  </a:cxn>
                  <a:cxn ang="0">
                    <a:pos x="55" y="107"/>
                  </a:cxn>
                  <a:cxn ang="0">
                    <a:pos x="56" y="99"/>
                  </a:cxn>
                  <a:cxn ang="0">
                    <a:pos x="43" y="95"/>
                  </a:cxn>
                  <a:cxn ang="0">
                    <a:pos x="39" y="99"/>
                  </a:cxn>
                  <a:cxn ang="0">
                    <a:pos x="29" y="100"/>
                  </a:cxn>
                  <a:cxn ang="0">
                    <a:pos x="6" y="106"/>
                  </a:cxn>
                  <a:cxn ang="0">
                    <a:pos x="0" y="104"/>
                  </a:cxn>
                  <a:cxn ang="0">
                    <a:pos x="5" y="101"/>
                  </a:cxn>
                  <a:cxn ang="0">
                    <a:pos x="30" y="84"/>
                  </a:cxn>
                  <a:cxn ang="0">
                    <a:pos x="57" y="84"/>
                  </a:cxn>
                  <a:cxn ang="0">
                    <a:pos x="72" y="70"/>
                  </a:cxn>
                  <a:cxn ang="0">
                    <a:pos x="79" y="59"/>
                  </a:cxn>
                  <a:cxn ang="0">
                    <a:pos x="77" y="64"/>
                  </a:cxn>
                  <a:cxn ang="0">
                    <a:pos x="79" y="66"/>
                  </a:cxn>
                  <a:cxn ang="0">
                    <a:pos x="92" y="60"/>
                  </a:cxn>
                  <a:cxn ang="0">
                    <a:pos x="116" y="25"/>
                  </a:cxn>
                  <a:cxn ang="0">
                    <a:pos x="114" y="19"/>
                  </a:cxn>
                  <a:cxn ang="0">
                    <a:pos x="125" y="3"/>
                  </a:cxn>
                  <a:cxn ang="0">
                    <a:pos x="130" y="4"/>
                  </a:cxn>
                  <a:cxn ang="0">
                    <a:pos x="129" y="4"/>
                  </a:cxn>
                  <a:cxn ang="0">
                    <a:pos x="128" y="0"/>
                  </a:cxn>
                  <a:cxn ang="0">
                    <a:pos x="133" y="2"/>
                  </a:cxn>
                  <a:cxn ang="0">
                    <a:pos x="134" y="11"/>
                  </a:cxn>
                  <a:cxn ang="0">
                    <a:pos x="140" y="26"/>
                  </a:cxn>
                  <a:cxn ang="0">
                    <a:pos x="134" y="40"/>
                  </a:cxn>
                  <a:cxn ang="0">
                    <a:pos x="134" y="43"/>
                  </a:cxn>
                  <a:cxn ang="0">
                    <a:pos x="130" y="44"/>
                  </a:cxn>
                  <a:cxn ang="0">
                    <a:pos x="127" y="63"/>
                  </a:cxn>
                  <a:cxn ang="0">
                    <a:pos x="122" y="76"/>
                  </a:cxn>
                  <a:cxn ang="0">
                    <a:pos x="125" y="84"/>
                  </a:cxn>
                  <a:cxn ang="0">
                    <a:pos x="114" y="93"/>
                  </a:cxn>
                  <a:cxn ang="0">
                    <a:pos x="114" y="86"/>
                  </a:cxn>
                  <a:cxn ang="0">
                    <a:pos x="102" y="96"/>
                  </a:cxn>
                  <a:cxn ang="0">
                    <a:pos x="100" y="94"/>
                  </a:cxn>
                  <a:cxn ang="0">
                    <a:pos x="96" y="94"/>
                  </a:cxn>
                  <a:cxn ang="0">
                    <a:pos x="87" y="100"/>
                  </a:cxn>
                  <a:cxn ang="0">
                    <a:pos x="74" y="92"/>
                  </a:cxn>
                  <a:cxn ang="0">
                    <a:pos x="72" y="96"/>
                  </a:cxn>
                  <a:cxn ang="0">
                    <a:pos x="76" y="103"/>
                  </a:cxn>
                  <a:cxn ang="0">
                    <a:pos x="72" y="103"/>
                  </a:cxn>
                  <a:cxn ang="0">
                    <a:pos x="61" y="115"/>
                  </a:cxn>
                  <a:cxn ang="0">
                    <a:pos x="55" y="110"/>
                  </a:cxn>
                </a:cxnLst>
                <a:rect l="0" t="0" r="r" b="b"/>
                <a:pathLst>
                  <a:path w="140" h="115">
                    <a:moveTo>
                      <a:pt x="55" y="110"/>
                    </a:moveTo>
                    <a:cubicBezTo>
                      <a:pt x="53" y="110"/>
                      <a:pt x="55" y="108"/>
                      <a:pt x="55" y="107"/>
                    </a:cubicBezTo>
                    <a:cubicBezTo>
                      <a:pt x="55" y="104"/>
                      <a:pt x="56" y="101"/>
                      <a:pt x="56" y="99"/>
                    </a:cubicBezTo>
                    <a:cubicBezTo>
                      <a:pt x="51" y="98"/>
                      <a:pt x="48" y="95"/>
                      <a:pt x="43" y="95"/>
                    </a:cubicBezTo>
                    <a:cubicBezTo>
                      <a:pt x="40" y="95"/>
                      <a:pt x="40" y="98"/>
                      <a:pt x="39" y="99"/>
                    </a:cubicBezTo>
                    <a:cubicBezTo>
                      <a:pt x="35" y="100"/>
                      <a:pt x="32" y="98"/>
                      <a:pt x="29" y="100"/>
                    </a:cubicBezTo>
                    <a:cubicBezTo>
                      <a:pt x="23" y="103"/>
                      <a:pt x="15" y="106"/>
                      <a:pt x="6" y="106"/>
                    </a:cubicBezTo>
                    <a:cubicBezTo>
                      <a:pt x="3" y="106"/>
                      <a:pt x="0" y="106"/>
                      <a:pt x="0" y="104"/>
                    </a:cubicBezTo>
                    <a:cubicBezTo>
                      <a:pt x="0" y="103"/>
                      <a:pt x="4" y="102"/>
                      <a:pt x="5" y="101"/>
                    </a:cubicBezTo>
                    <a:cubicBezTo>
                      <a:pt x="15" y="95"/>
                      <a:pt x="19" y="84"/>
                      <a:pt x="30" y="84"/>
                    </a:cubicBezTo>
                    <a:cubicBezTo>
                      <a:pt x="43" y="84"/>
                      <a:pt x="47" y="84"/>
                      <a:pt x="57" y="84"/>
                    </a:cubicBezTo>
                    <a:cubicBezTo>
                      <a:pt x="65" y="84"/>
                      <a:pt x="68" y="70"/>
                      <a:pt x="72" y="70"/>
                    </a:cubicBezTo>
                    <a:cubicBezTo>
                      <a:pt x="72" y="70"/>
                      <a:pt x="78" y="60"/>
                      <a:pt x="79" y="59"/>
                    </a:cubicBezTo>
                    <a:cubicBezTo>
                      <a:pt x="78" y="61"/>
                      <a:pt x="77" y="62"/>
                      <a:pt x="77" y="64"/>
                    </a:cubicBezTo>
                    <a:cubicBezTo>
                      <a:pt x="77" y="65"/>
                      <a:pt x="78" y="66"/>
                      <a:pt x="79" y="66"/>
                    </a:cubicBezTo>
                    <a:cubicBezTo>
                      <a:pt x="86" y="66"/>
                      <a:pt x="87" y="62"/>
                      <a:pt x="92" y="60"/>
                    </a:cubicBezTo>
                    <a:cubicBezTo>
                      <a:pt x="101" y="57"/>
                      <a:pt x="116" y="39"/>
                      <a:pt x="116" y="25"/>
                    </a:cubicBezTo>
                    <a:cubicBezTo>
                      <a:pt x="116" y="22"/>
                      <a:pt x="114" y="22"/>
                      <a:pt x="114" y="19"/>
                    </a:cubicBezTo>
                    <a:cubicBezTo>
                      <a:pt x="114" y="14"/>
                      <a:pt x="119" y="3"/>
                      <a:pt x="125" y="3"/>
                    </a:cubicBezTo>
                    <a:cubicBezTo>
                      <a:pt x="125" y="3"/>
                      <a:pt x="125" y="9"/>
                      <a:pt x="130" y="4"/>
                    </a:cubicBezTo>
                    <a:cubicBezTo>
                      <a:pt x="130" y="4"/>
                      <a:pt x="129" y="4"/>
                      <a:pt x="129" y="4"/>
                    </a:cubicBezTo>
                    <a:cubicBezTo>
                      <a:pt x="128" y="4"/>
                      <a:pt x="127" y="0"/>
                      <a:pt x="128" y="0"/>
                    </a:cubicBezTo>
                    <a:cubicBezTo>
                      <a:pt x="131" y="0"/>
                      <a:pt x="133" y="1"/>
                      <a:pt x="133" y="2"/>
                    </a:cubicBezTo>
                    <a:cubicBezTo>
                      <a:pt x="135" y="5"/>
                      <a:pt x="134" y="8"/>
                      <a:pt x="134" y="11"/>
                    </a:cubicBezTo>
                    <a:cubicBezTo>
                      <a:pt x="134" y="17"/>
                      <a:pt x="140" y="20"/>
                      <a:pt x="140" y="26"/>
                    </a:cubicBezTo>
                    <a:cubicBezTo>
                      <a:pt x="140" y="33"/>
                      <a:pt x="134" y="34"/>
                      <a:pt x="134" y="40"/>
                    </a:cubicBezTo>
                    <a:cubicBezTo>
                      <a:pt x="134" y="41"/>
                      <a:pt x="134" y="42"/>
                      <a:pt x="134" y="43"/>
                    </a:cubicBezTo>
                    <a:cubicBezTo>
                      <a:pt x="133" y="44"/>
                      <a:pt x="132" y="43"/>
                      <a:pt x="130" y="44"/>
                    </a:cubicBezTo>
                    <a:cubicBezTo>
                      <a:pt x="126" y="45"/>
                      <a:pt x="127" y="59"/>
                      <a:pt x="127" y="63"/>
                    </a:cubicBezTo>
                    <a:cubicBezTo>
                      <a:pt x="127" y="67"/>
                      <a:pt x="122" y="70"/>
                      <a:pt x="122" y="76"/>
                    </a:cubicBezTo>
                    <a:cubicBezTo>
                      <a:pt x="122" y="80"/>
                      <a:pt x="124" y="81"/>
                      <a:pt x="125" y="84"/>
                    </a:cubicBezTo>
                    <a:cubicBezTo>
                      <a:pt x="119" y="87"/>
                      <a:pt x="119" y="91"/>
                      <a:pt x="114" y="93"/>
                    </a:cubicBezTo>
                    <a:cubicBezTo>
                      <a:pt x="112" y="89"/>
                      <a:pt x="114" y="89"/>
                      <a:pt x="114" y="86"/>
                    </a:cubicBezTo>
                    <a:cubicBezTo>
                      <a:pt x="108" y="90"/>
                      <a:pt x="104" y="90"/>
                      <a:pt x="102" y="96"/>
                    </a:cubicBezTo>
                    <a:cubicBezTo>
                      <a:pt x="102" y="96"/>
                      <a:pt x="100" y="95"/>
                      <a:pt x="100" y="94"/>
                    </a:cubicBezTo>
                    <a:cubicBezTo>
                      <a:pt x="96" y="94"/>
                      <a:pt x="96" y="94"/>
                      <a:pt x="96" y="94"/>
                    </a:cubicBezTo>
                    <a:cubicBezTo>
                      <a:pt x="93" y="97"/>
                      <a:pt x="91" y="100"/>
                      <a:pt x="87" y="100"/>
                    </a:cubicBezTo>
                    <a:cubicBezTo>
                      <a:pt x="78" y="100"/>
                      <a:pt x="78" y="92"/>
                      <a:pt x="74" y="92"/>
                    </a:cubicBezTo>
                    <a:cubicBezTo>
                      <a:pt x="73" y="92"/>
                      <a:pt x="72" y="94"/>
                      <a:pt x="72" y="96"/>
                    </a:cubicBezTo>
                    <a:cubicBezTo>
                      <a:pt x="72" y="97"/>
                      <a:pt x="76" y="103"/>
                      <a:pt x="76" y="103"/>
                    </a:cubicBezTo>
                    <a:cubicBezTo>
                      <a:pt x="75" y="103"/>
                      <a:pt x="73" y="103"/>
                      <a:pt x="72" y="103"/>
                    </a:cubicBezTo>
                    <a:cubicBezTo>
                      <a:pt x="68" y="103"/>
                      <a:pt x="63" y="110"/>
                      <a:pt x="61" y="115"/>
                    </a:cubicBezTo>
                    <a:cubicBezTo>
                      <a:pt x="57" y="114"/>
                      <a:pt x="58" y="110"/>
                      <a:pt x="55" y="110"/>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8" name="Freeform 140">
                <a:extLst>
                  <a:ext uri="{FF2B5EF4-FFF2-40B4-BE49-F238E27FC236}">
                    <a16:creationId xmlns:a16="http://schemas.microsoft.com/office/drawing/2014/main" id="{16AB04CB-2F62-476E-9571-90DF80ACA5FE}"/>
                  </a:ext>
                </a:extLst>
              </p:cNvPr>
              <p:cNvSpPr>
                <a:spLocks/>
              </p:cNvSpPr>
              <p:nvPr/>
            </p:nvSpPr>
            <p:spPr bwMode="auto">
              <a:xfrm>
                <a:off x="6721475" y="2054225"/>
                <a:ext cx="96838" cy="80963"/>
              </a:xfrm>
              <a:custGeom>
                <a:avLst/>
                <a:gdLst/>
                <a:ahLst/>
                <a:cxnLst>
                  <a:cxn ang="0">
                    <a:pos x="11" y="33"/>
                  </a:cxn>
                  <a:cxn ang="0">
                    <a:pos x="15" y="33"/>
                  </a:cxn>
                  <a:cxn ang="0">
                    <a:pos x="26" y="10"/>
                  </a:cxn>
                  <a:cxn ang="0">
                    <a:pos x="23" y="6"/>
                  </a:cxn>
                  <a:cxn ang="0">
                    <a:pos x="26" y="0"/>
                  </a:cxn>
                  <a:cxn ang="0">
                    <a:pos x="60" y="22"/>
                  </a:cxn>
                  <a:cxn ang="0">
                    <a:pos x="70" y="21"/>
                  </a:cxn>
                  <a:cxn ang="0">
                    <a:pos x="67" y="26"/>
                  </a:cxn>
                  <a:cxn ang="0">
                    <a:pos x="72" y="32"/>
                  </a:cxn>
                  <a:cxn ang="0">
                    <a:pos x="59" y="36"/>
                  </a:cxn>
                  <a:cxn ang="0">
                    <a:pos x="43" y="51"/>
                  </a:cxn>
                  <a:cxn ang="0">
                    <a:pos x="24" y="41"/>
                  </a:cxn>
                  <a:cxn ang="0">
                    <a:pos x="21" y="45"/>
                  </a:cxn>
                  <a:cxn ang="0">
                    <a:pos x="8" y="48"/>
                  </a:cxn>
                  <a:cxn ang="0">
                    <a:pos x="16" y="54"/>
                  </a:cxn>
                  <a:cxn ang="0">
                    <a:pos x="5" y="61"/>
                  </a:cxn>
                  <a:cxn ang="0">
                    <a:pos x="3" y="61"/>
                  </a:cxn>
                  <a:cxn ang="0">
                    <a:pos x="3" y="51"/>
                  </a:cxn>
                  <a:cxn ang="0">
                    <a:pos x="0" y="46"/>
                  </a:cxn>
                  <a:cxn ang="0">
                    <a:pos x="8" y="35"/>
                  </a:cxn>
                  <a:cxn ang="0">
                    <a:pos x="8" y="32"/>
                  </a:cxn>
                  <a:cxn ang="0">
                    <a:pos x="12" y="34"/>
                  </a:cxn>
                  <a:cxn ang="0">
                    <a:pos x="11" y="33"/>
                  </a:cxn>
                </a:cxnLst>
                <a:rect l="0" t="0" r="r" b="b"/>
                <a:pathLst>
                  <a:path w="72" h="61">
                    <a:moveTo>
                      <a:pt x="11" y="33"/>
                    </a:moveTo>
                    <a:cubicBezTo>
                      <a:pt x="12" y="33"/>
                      <a:pt x="14" y="33"/>
                      <a:pt x="15" y="33"/>
                    </a:cubicBezTo>
                    <a:cubicBezTo>
                      <a:pt x="23" y="33"/>
                      <a:pt x="26" y="16"/>
                      <a:pt x="26" y="10"/>
                    </a:cubicBezTo>
                    <a:cubicBezTo>
                      <a:pt x="26" y="8"/>
                      <a:pt x="23" y="7"/>
                      <a:pt x="23" y="6"/>
                    </a:cubicBezTo>
                    <a:cubicBezTo>
                      <a:pt x="23" y="2"/>
                      <a:pt x="25" y="1"/>
                      <a:pt x="26" y="0"/>
                    </a:cubicBezTo>
                    <a:cubicBezTo>
                      <a:pt x="38" y="8"/>
                      <a:pt x="43" y="22"/>
                      <a:pt x="60" y="22"/>
                    </a:cubicBezTo>
                    <a:cubicBezTo>
                      <a:pt x="64" y="22"/>
                      <a:pt x="67" y="19"/>
                      <a:pt x="70" y="21"/>
                    </a:cubicBezTo>
                    <a:cubicBezTo>
                      <a:pt x="69" y="23"/>
                      <a:pt x="67" y="24"/>
                      <a:pt x="67" y="26"/>
                    </a:cubicBezTo>
                    <a:cubicBezTo>
                      <a:pt x="67" y="29"/>
                      <a:pt x="71" y="32"/>
                      <a:pt x="72" y="32"/>
                    </a:cubicBezTo>
                    <a:cubicBezTo>
                      <a:pt x="68" y="35"/>
                      <a:pt x="65" y="36"/>
                      <a:pt x="59" y="36"/>
                    </a:cubicBezTo>
                    <a:cubicBezTo>
                      <a:pt x="49" y="36"/>
                      <a:pt x="46" y="46"/>
                      <a:pt x="43" y="51"/>
                    </a:cubicBezTo>
                    <a:cubicBezTo>
                      <a:pt x="36" y="47"/>
                      <a:pt x="31" y="46"/>
                      <a:pt x="24" y="41"/>
                    </a:cubicBezTo>
                    <a:cubicBezTo>
                      <a:pt x="23" y="42"/>
                      <a:pt x="21" y="43"/>
                      <a:pt x="21" y="45"/>
                    </a:cubicBezTo>
                    <a:cubicBezTo>
                      <a:pt x="15" y="45"/>
                      <a:pt x="8" y="40"/>
                      <a:pt x="8" y="48"/>
                    </a:cubicBezTo>
                    <a:cubicBezTo>
                      <a:pt x="8" y="52"/>
                      <a:pt x="14" y="52"/>
                      <a:pt x="16" y="54"/>
                    </a:cubicBezTo>
                    <a:cubicBezTo>
                      <a:pt x="12" y="59"/>
                      <a:pt x="9" y="57"/>
                      <a:pt x="5" y="61"/>
                    </a:cubicBezTo>
                    <a:cubicBezTo>
                      <a:pt x="3" y="61"/>
                      <a:pt x="3" y="61"/>
                      <a:pt x="3" y="61"/>
                    </a:cubicBezTo>
                    <a:cubicBezTo>
                      <a:pt x="3" y="58"/>
                      <a:pt x="3" y="51"/>
                      <a:pt x="3" y="51"/>
                    </a:cubicBezTo>
                    <a:cubicBezTo>
                      <a:pt x="3" y="49"/>
                      <a:pt x="0" y="48"/>
                      <a:pt x="0" y="46"/>
                    </a:cubicBezTo>
                    <a:cubicBezTo>
                      <a:pt x="0" y="41"/>
                      <a:pt x="8" y="38"/>
                      <a:pt x="8" y="35"/>
                    </a:cubicBezTo>
                    <a:cubicBezTo>
                      <a:pt x="8" y="32"/>
                      <a:pt x="8" y="32"/>
                      <a:pt x="8" y="32"/>
                    </a:cubicBezTo>
                    <a:cubicBezTo>
                      <a:pt x="9" y="32"/>
                      <a:pt x="10" y="33"/>
                      <a:pt x="12" y="34"/>
                    </a:cubicBezTo>
                    <a:lnTo>
                      <a:pt x="11" y="33"/>
                    </a:ln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9" name="Freeform 141">
                <a:extLst>
                  <a:ext uri="{FF2B5EF4-FFF2-40B4-BE49-F238E27FC236}">
                    <a16:creationId xmlns:a16="http://schemas.microsoft.com/office/drawing/2014/main" id="{51932880-AD59-481B-B372-42623F6800D1}"/>
                  </a:ext>
                </a:extLst>
              </p:cNvPr>
              <p:cNvSpPr>
                <a:spLocks/>
              </p:cNvSpPr>
              <p:nvPr/>
            </p:nvSpPr>
            <p:spPr bwMode="auto">
              <a:xfrm>
                <a:off x="6816725" y="2073275"/>
                <a:ext cx="15875" cy="14288"/>
              </a:xfrm>
              <a:custGeom>
                <a:avLst/>
                <a:gdLst/>
                <a:ahLst/>
                <a:cxnLst>
                  <a:cxn ang="0">
                    <a:pos x="10" y="0"/>
                  </a:cxn>
                  <a:cxn ang="0">
                    <a:pos x="12" y="2"/>
                  </a:cxn>
                  <a:cxn ang="0">
                    <a:pos x="1" y="11"/>
                  </a:cxn>
                  <a:cxn ang="0">
                    <a:pos x="1" y="7"/>
                  </a:cxn>
                  <a:cxn ang="0">
                    <a:pos x="11" y="0"/>
                  </a:cxn>
                  <a:cxn ang="0">
                    <a:pos x="10" y="0"/>
                  </a:cxn>
                </a:cxnLst>
                <a:rect l="0" t="0" r="r" b="b"/>
                <a:pathLst>
                  <a:path w="12" h="11">
                    <a:moveTo>
                      <a:pt x="10" y="0"/>
                    </a:moveTo>
                    <a:cubicBezTo>
                      <a:pt x="12" y="2"/>
                      <a:pt x="12" y="2"/>
                      <a:pt x="12" y="2"/>
                    </a:cubicBezTo>
                    <a:cubicBezTo>
                      <a:pt x="10" y="4"/>
                      <a:pt x="5" y="11"/>
                      <a:pt x="1" y="11"/>
                    </a:cubicBezTo>
                    <a:cubicBezTo>
                      <a:pt x="0" y="11"/>
                      <a:pt x="0" y="8"/>
                      <a:pt x="1" y="7"/>
                    </a:cubicBezTo>
                    <a:cubicBezTo>
                      <a:pt x="3" y="4"/>
                      <a:pt x="8" y="0"/>
                      <a:pt x="11" y="0"/>
                    </a:cubicBezTo>
                    <a:lnTo>
                      <a:pt x="10" y="0"/>
                    </a:ln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0" name="Freeform 142">
                <a:extLst>
                  <a:ext uri="{FF2B5EF4-FFF2-40B4-BE49-F238E27FC236}">
                    <a16:creationId xmlns:a16="http://schemas.microsoft.com/office/drawing/2014/main" id="{B12176A4-C142-4F91-9FCC-531003E6F5A0}"/>
                  </a:ext>
                </a:extLst>
              </p:cNvPr>
              <p:cNvSpPr>
                <a:spLocks/>
              </p:cNvSpPr>
              <p:nvPr/>
            </p:nvSpPr>
            <p:spPr bwMode="auto">
              <a:xfrm>
                <a:off x="6848475" y="2052638"/>
                <a:ext cx="22225" cy="15875"/>
              </a:xfrm>
              <a:custGeom>
                <a:avLst/>
                <a:gdLst/>
                <a:ahLst/>
                <a:cxnLst>
                  <a:cxn ang="0">
                    <a:pos x="17" y="3"/>
                  </a:cxn>
                  <a:cxn ang="0">
                    <a:pos x="1" y="12"/>
                  </a:cxn>
                  <a:cxn ang="0">
                    <a:pos x="1" y="10"/>
                  </a:cxn>
                  <a:cxn ang="0">
                    <a:pos x="10" y="0"/>
                  </a:cxn>
                  <a:cxn ang="0">
                    <a:pos x="17" y="0"/>
                  </a:cxn>
                  <a:cxn ang="0">
                    <a:pos x="17" y="3"/>
                  </a:cxn>
                </a:cxnLst>
                <a:rect l="0" t="0" r="r" b="b"/>
                <a:pathLst>
                  <a:path w="17" h="12">
                    <a:moveTo>
                      <a:pt x="17" y="3"/>
                    </a:moveTo>
                    <a:cubicBezTo>
                      <a:pt x="7" y="3"/>
                      <a:pt x="7" y="12"/>
                      <a:pt x="1" y="12"/>
                    </a:cubicBezTo>
                    <a:cubicBezTo>
                      <a:pt x="0" y="12"/>
                      <a:pt x="1" y="10"/>
                      <a:pt x="1" y="10"/>
                    </a:cubicBezTo>
                    <a:cubicBezTo>
                      <a:pt x="1" y="10"/>
                      <a:pt x="5" y="0"/>
                      <a:pt x="10" y="0"/>
                    </a:cubicBezTo>
                    <a:cubicBezTo>
                      <a:pt x="13" y="0"/>
                      <a:pt x="15" y="0"/>
                      <a:pt x="17" y="0"/>
                    </a:cubicBezTo>
                    <a:lnTo>
                      <a:pt x="17" y="3"/>
                    </a:ln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1" name="Freeform 143">
                <a:extLst>
                  <a:ext uri="{FF2B5EF4-FFF2-40B4-BE49-F238E27FC236}">
                    <a16:creationId xmlns:a16="http://schemas.microsoft.com/office/drawing/2014/main" id="{BB756A3A-0E4F-4F21-B563-46369CFE7B9C}"/>
                  </a:ext>
                </a:extLst>
              </p:cNvPr>
              <p:cNvSpPr>
                <a:spLocks/>
              </p:cNvSpPr>
              <p:nvPr/>
            </p:nvSpPr>
            <p:spPr bwMode="auto">
              <a:xfrm>
                <a:off x="6888163" y="2035175"/>
                <a:ext cx="12700" cy="11113"/>
              </a:xfrm>
              <a:custGeom>
                <a:avLst/>
                <a:gdLst/>
                <a:ahLst/>
                <a:cxnLst>
                  <a:cxn ang="0">
                    <a:pos x="1" y="6"/>
                  </a:cxn>
                  <a:cxn ang="0">
                    <a:pos x="2" y="3"/>
                  </a:cxn>
                  <a:cxn ang="0">
                    <a:pos x="9" y="0"/>
                  </a:cxn>
                  <a:cxn ang="0">
                    <a:pos x="1" y="9"/>
                  </a:cxn>
                  <a:cxn ang="0">
                    <a:pos x="1" y="6"/>
                  </a:cxn>
                </a:cxnLst>
                <a:rect l="0" t="0" r="r" b="b"/>
                <a:pathLst>
                  <a:path w="9" h="9">
                    <a:moveTo>
                      <a:pt x="1" y="6"/>
                    </a:moveTo>
                    <a:cubicBezTo>
                      <a:pt x="3" y="6"/>
                      <a:pt x="1" y="4"/>
                      <a:pt x="2" y="3"/>
                    </a:cubicBezTo>
                    <a:cubicBezTo>
                      <a:pt x="3" y="0"/>
                      <a:pt x="8" y="0"/>
                      <a:pt x="9" y="0"/>
                    </a:cubicBezTo>
                    <a:cubicBezTo>
                      <a:pt x="8" y="3"/>
                      <a:pt x="5" y="9"/>
                      <a:pt x="1" y="9"/>
                    </a:cubicBezTo>
                    <a:cubicBezTo>
                      <a:pt x="0" y="9"/>
                      <a:pt x="0" y="6"/>
                      <a:pt x="1" y="6"/>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2" name="Freeform 144">
                <a:extLst>
                  <a:ext uri="{FF2B5EF4-FFF2-40B4-BE49-F238E27FC236}">
                    <a16:creationId xmlns:a16="http://schemas.microsoft.com/office/drawing/2014/main" id="{F32B9A9E-A01F-475A-842C-D284F469ABF2}"/>
                  </a:ext>
                </a:extLst>
              </p:cNvPr>
              <p:cNvSpPr>
                <a:spLocks/>
              </p:cNvSpPr>
              <p:nvPr/>
            </p:nvSpPr>
            <p:spPr bwMode="auto">
              <a:xfrm>
                <a:off x="6753225" y="1855788"/>
                <a:ext cx="47625" cy="184150"/>
              </a:xfrm>
              <a:custGeom>
                <a:avLst/>
                <a:gdLst/>
                <a:ahLst/>
                <a:cxnLst>
                  <a:cxn ang="0">
                    <a:pos x="26" y="84"/>
                  </a:cxn>
                  <a:cxn ang="0">
                    <a:pos x="13" y="109"/>
                  </a:cxn>
                  <a:cxn ang="0">
                    <a:pos x="26" y="132"/>
                  </a:cxn>
                  <a:cxn ang="0">
                    <a:pos x="25" y="132"/>
                  </a:cxn>
                  <a:cxn ang="0">
                    <a:pos x="20" y="128"/>
                  </a:cxn>
                  <a:cxn ang="0">
                    <a:pos x="16" y="128"/>
                  </a:cxn>
                  <a:cxn ang="0">
                    <a:pos x="5" y="138"/>
                  </a:cxn>
                  <a:cxn ang="0">
                    <a:pos x="5" y="125"/>
                  </a:cxn>
                  <a:cxn ang="0">
                    <a:pos x="7" y="105"/>
                  </a:cxn>
                  <a:cxn ang="0">
                    <a:pos x="4" y="93"/>
                  </a:cxn>
                  <a:cxn ang="0">
                    <a:pos x="7" y="79"/>
                  </a:cxn>
                  <a:cxn ang="0">
                    <a:pos x="7" y="53"/>
                  </a:cxn>
                  <a:cxn ang="0">
                    <a:pos x="0" y="37"/>
                  </a:cxn>
                  <a:cxn ang="0">
                    <a:pos x="9" y="15"/>
                  </a:cxn>
                  <a:cxn ang="0">
                    <a:pos x="11" y="9"/>
                  </a:cxn>
                  <a:cxn ang="0">
                    <a:pos x="11" y="0"/>
                  </a:cxn>
                  <a:cxn ang="0">
                    <a:pos x="14" y="0"/>
                  </a:cxn>
                  <a:cxn ang="0">
                    <a:pos x="19" y="20"/>
                  </a:cxn>
                  <a:cxn ang="0">
                    <a:pos x="21" y="37"/>
                  </a:cxn>
                  <a:cxn ang="0">
                    <a:pos x="21" y="47"/>
                  </a:cxn>
                  <a:cxn ang="0">
                    <a:pos x="24" y="59"/>
                  </a:cxn>
                  <a:cxn ang="0">
                    <a:pos x="36" y="90"/>
                  </a:cxn>
                  <a:cxn ang="0">
                    <a:pos x="26" y="84"/>
                  </a:cxn>
                </a:cxnLst>
                <a:rect l="0" t="0" r="r" b="b"/>
                <a:pathLst>
                  <a:path w="36" h="138">
                    <a:moveTo>
                      <a:pt x="26" y="84"/>
                    </a:moveTo>
                    <a:cubicBezTo>
                      <a:pt x="15" y="84"/>
                      <a:pt x="13" y="98"/>
                      <a:pt x="13" y="109"/>
                    </a:cubicBezTo>
                    <a:cubicBezTo>
                      <a:pt x="13" y="120"/>
                      <a:pt x="22" y="124"/>
                      <a:pt x="26" y="132"/>
                    </a:cubicBezTo>
                    <a:cubicBezTo>
                      <a:pt x="26" y="132"/>
                      <a:pt x="25" y="132"/>
                      <a:pt x="25" y="132"/>
                    </a:cubicBezTo>
                    <a:cubicBezTo>
                      <a:pt x="23" y="133"/>
                      <a:pt x="21" y="130"/>
                      <a:pt x="20" y="128"/>
                    </a:cubicBezTo>
                    <a:cubicBezTo>
                      <a:pt x="19" y="128"/>
                      <a:pt x="17" y="128"/>
                      <a:pt x="16" y="128"/>
                    </a:cubicBezTo>
                    <a:cubicBezTo>
                      <a:pt x="11" y="128"/>
                      <a:pt x="11" y="138"/>
                      <a:pt x="5" y="138"/>
                    </a:cubicBezTo>
                    <a:cubicBezTo>
                      <a:pt x="4" y="138"/>
                      <a:pt x="5" y="127"/>
                      <a:pt x="5" y="125"/>
                    </a:cubicBezTo>
                    <a:cubicBezTo>
                      <a:pt x="5" y="117"/>
                      <a:pt x="7" y="112"/>
                      <a:pt x="7" y="105"/>
                    </a:cubicBezTo>
                    <a:cubicBezTo>
                      <a:pt x="7" y="99"/>
                      <a:pt x="4" y="98"/>
                      <a:pt x="4" y="93"/>
                    </a:cubicBezTo>
                    <a:cubicBezTo>
                      <a:pt x="4" y="86"/>
                      <a:pt x="7" y="84"/>
                      <a:pt x="7" y="79"/>
                    </a:cubicBezTo>
                    <a:cubicBezTo>
                      <a:pt x="7" y="68"/>
                      <a:pt x="7" y="64"/>
                      <a:pt x="7" y="53"/>
                    </a:cubicBezTo>
                    <a:cubicBezTo>
                      <a:pt x="7" y="46"/>
                      <a:pt x="0" y="44"/>
                      <a:pt x="0" y="37"/>
                    </a:cubicBezTo>
                    <a:cubicBezTo>
                      <a:pt x="0" y="28"/>
                      <a:pt x="3" y="16"/>
                      <a:pt x="9" y="15"/>
                    </a:cubicBezTo>
                    <a:cubicBezTo>
                      <a:pt x="9" y="12"/>
                      <a:pt x="11" y="11"/>
                      <a:pt x="11" y="9"/>
                    </a:cubicBezTo>
                    <a:cubicBezTo>
                      <a:pt x="11" y="4"/>
                      <a:pt x="11" y="3"/>
                      <a:pt x="11" y="0"/>
                    </a:cubicBezTo>
                    <a:cubicBezTo>
                      <a:pt x="12" y="0"/>
                      <a:pt x="13" y="0"/>
                      <a:pt x="14" y="0"/>
                    </a:cubicBezTo>
                    <a:cubicBezTo>
                      <a:pt x="14" y="8"/>
                      <a:pt x="18" y="14"/>
                      <a:pt x="19" y="20"/>
                    </a:cubicBezTo>
                    <a:cubicBezTo>
                      <a:pt x="21" y="26"/>
                      <a:pt x="18" y="30"/>
                      <a:pt x="21" y="37"/>
                    </a:cubicBezTo>
                    <a:cubicBezTo>
                      <a:pt x="21" y="47"/>
                      <a:pt x="21" y="47"/>
                      <a:pt x="21" y="47"/>
                    </a:cubicBezTo>
                    <a:cubicBezTo>
                      <a:pt x="20" y="52"/>
                      <a:pt x="23" y="57"/>
                      <a:pt x="24" y="59"/>
                    </a:cubicBezTo>
                    <a:cubicBezTo>
                      <a:pt x="27" y="70"/>
                      <a:pt x="33" y="79"/>
                      <a:pt x="36" y="90"/>
                    </a:cubicBezTo>
                    <a:cubicBezTo>
                      <a:pt x="34" y="86"/>
                      <a:pt x="30" y="84"/>
                      <a:pt x="26" y="84"/>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3" name="Freeform 145">
                <a:extLst>
                  <a:ext uri="{FF2B5EF4-FFF2-40B4-BE49-F238E27FC236}">
                    <a16:creationId xmlns:a16="http://schemas.microsoft.com/office/drawing/2014/main" id="{79E099A3-E416-4F8D-9C6E-1D0708E97CD9}"/>
                  </a:ext>
                </a:extLst>
              </p:cNvPr>
              <p:cNvSpPr>
                <a:spLocks/>
              </p:cNvSpPr>
              <p:nvPr/>
            </p:nvSpPr>
            <p:spPr bwMode="auto">
              <a:xfrm>
                <a:off x="5241925" y="1219200"/>
                <a:ext cx="292100" cy="214313"/>
              </a:xfrm>
              <a:custGeom>
                <a:avLst/>
                <a:gdLst/>
                <a:ahLst/>
                <a:cxnLst>
                  <a:cxn ang="0">
                    <a:pos x="76" y="161"/>
                  </a:cxn>
                  <a:cxn ang="0">
                    <a:pos x="50" y="131"/>
                  </a:cxn>
                  <a:cxn ang="0">
                    <a:pos x="103" y="67"/>
                  </a:cxn>
                  <a:cxn ang="0">
                    <a:pos x="125" y="55"/>
                  </a:cxn>
                  <a:cxn ang="0">
                    <a:pos x="134" y="45"/>
                  </a:cxn>
                  <a:cxn ang="0">
                    <a:pos x="175" y="34"/>
                  </a:cxn>
                  <a:cxn ang="0">
                    <a:pos x="220" y="11"/>
                  </a:cxn>
                  <a:cxn ang="0">
                    <a:pos x="203" y="0"/>
                  </a:cxn>
                  <a:cxn ang="0">
                    <a:pos x="136" y="25"/>
                  </a:cxn>
                  <a:cxn ang="0">
                    <a:pos x="123" y="19"/>
                  </a:cxn>
                  <a:cxn ang="0">
                    <a:pos x="109" y="25"/>
                  </a:cxn>
                  <a:cxn ang="0">
                    <a:pos x="69" y="46"/>
                  </a:cxn>
                  <a:cxn ang="0">
                    <a:pos x="52" y="49"/>
                  </a:cxn>
                  <a:cxn ang="0">
                    <a:pos x="47" y="53"/>
                  </a:cxn>
                  <a:cxn ang="0">
                    <a:pos x="50" y="61"/>
                  </a:cxn>
                  <a:cxn ang="0">
                    <a:pos x="27" y="88"/>
                  </a:cxn>
                  <a:cxn ang="0">
                    <a:pos x="34" y="98"/>
                  </a:cxn>
                  <a:cxn ang="0">
                    <a:pos x="13" y="110"/>
                  </a:cxn>
                  <a:cxn ang="0">
                    <a:pos x="13" y="117"/>
                  </a:cxn>
                  <a:cxn ang="0">
                    <a:pos x="0" y="134"/>
                  </a:cxn>
                  <a:cxn ang="0">
                    <a:pos x="8" y="143"/>
                  </a:cxn>
                  <a:cxn ang="0">
                    <a:pos x="21" y="143"/>
                  </a:cxn>
                  <a:cxn ang="0">
                    <a:pos x="27" y="158"/>
                  </a:cxn>
                  <a:cxn ang="0">
                    <a:pos x="39" y="158"/>
                  </a:cxn>
                  <a:cxn ang="0">
                    <a:pos x="42" y="161"/>
                  </a:cxn>
                  <a:cxn ang="0">
                    <a:pos x="76" y="161"/>
                  </a:cxn>
                  <a:cxn ang="0">
                    <a:pos x="72" y="156"/>
                  </a:cxn>
                  <a:cxn ang="0">
                    <a:pos x="76" y="161"/>
                  </a:cxn>
                </a:cxnLst>
                <a:rect l="0" t="0" r="r" b="b"/>
                <a:pathLst>
                  <a:path w="220" h="161">
                    <a:moveTo>
                      <a:pt x="76" y="161"/>
                    </a:moveTo>
                    <a:cubicBezTo>
                      <a:pt x="66" y="151"/>
                      <a:pt x="50" y="147"/>
                      <a:pt x="50" y="131"/>
                    </a:cubicBezTo>
                    <a:cubicBezTo>
                      <a:pt x="50" y="102"/>
                      <a:pt x="81" y="73"/>
                      <a:pt x="103" y="67"/>
                    </a:cubicBezTo>
                    <a:cubicBezTo>
                      <a:pt x="111" y="64"/>
                      <a:pt x="113" y="55"/>
                      <a:pt x="125" y="55"/>
                    </a:cubicBezTo>
                    <a:cubicBezTo>
                      <a:pt x="130" y="55"/>
                      <a:pt x="132" y="46"/>
                      <a:pt x="134" y="45"/>
                    </a:cubicBezTo>
                    <a:cubicBezTo>
                      <a:pt x="149" y="38"/>
                      <a:pt x="160" y="41"/>
                      <a:pt x="175" y="34"/>
                    </a:cubicBezTo>
                    <a:cubicBezTo>
                      <a:pt x="186" y="28"/>
                      <a:pt x="220" y="26"/>
                      <a:pt x="220" y="11"/>
                    </a:cubicBezTo>
                    <a:cubicBezTo>
                      <a:pt x="220" y="6"/>
                      <a:pt x="208" y="0"/>
                      <a:pt x="203" y="0"/>
                    </a:cubicBezTo>
                    <a:cubicBezTo>
                      <a:pt x="181" y="0"/>
                      <a:pt x="160" y="25"/>
                      <a:pt x="136" y="25"/>
                    </a:cubicBezTo>
                    <a:cubicBezTo>
                      <a:pt x="131" y="25"/>
                      <a:pt x="128" y="19"/>
                      <a:pt x="123" y="19"/>
                    </a:cubicBezTo>
                    <a:cubicBezTo>
                      <a:pt x="115" y="19"/>
                      <a:pt x="115" y="25"/>
                      <a:pt x="109" y="25"/>
                    </a:cubicBezTo>
                    <a:cubicBezTo>
                      <a:pt x="93" y="25"/>
                      <a:pt x="80" y="46"/>
                      <a:pt x="69" y="46"/>
                    </a:cubicBezTo>
                    <a:cubicBezTo>
                      <a:pt x="63" y="46"/>
                      <a:pt x="58" y="49"/>
                      <a:pt x="52" y="49"/>
                    </a:cubicBezTo>
                    <a:cubicBezTo>
                      <a:pt x="49" y="49"/>
                      <a:pt x="47" y="52"/>
                      <a:pt x="47" y="53"/>
                    </a:cubicBezTo>
                    <a:cubicBezTo>
                      <a:pt x="47" y="56"/>
                      <a:pt x="50" y="58"/>
                      <a:pt x="50" y="61"/>
                    </a:cubicBezTo>
                    <a:cubicBezTo>
                      <a:pt x="50" y="74"/>
                      <a:pt x="27" y="80"/>
                      <a:pt x="27" y="88"/>
                    </a:cubicBezTo>
                    <a:cubicBezTo>
                      <a:pt x="27" y="91"/>
                      <a:pt x="34" y="92"/>
                      <a:pt x="34" y="98"/>
                    </a:cubicBezTo>
                    <a:cubicBezTo>
                      <a:pt x="27" y="99"/>
                      <a:pt x="13" y="102"/>
                      <a:pt x="13" y="110"/>
                    </a:cubicBezTo>
                    <a:cubicBezTo>
                      <a:pt x="13" y="115"/>
                      <a:pt x="13" y="117"/>
                      <a:pt x="13" y="117"/>
                    </a:cubicBezTo>
                    <a:cubicBezTo>
                      <a:pt x="13" y="124"/>
                      <a:pt x="0" y="124"/>
                      <a:pt x="0" y="134"/>
                    </a:cubicBezTo>
                    <a:cubicBezTo>
                      <a:pt x="0" y="139"/>
                      <a:pt x="8" y="143"/>
                      <a:pt x="8" y="143"/>
                    </a:cubicBezTo>
                    <a:cubicBezTo>
                      <a:pt x="8" y="143"/>
                      <a:pt x="20" y="143"/>
                      <a:pt x="21" y="143"/>
                    </a:cubicBezTo>
                    <a:cubicBezTo>
                      <a:pt x="28" y="145"/>
                      <a:pt x="24" y="152"/>
                      <a:pt x="27" y="158"/>
                    </a:cubicBezTo>
                    <a:cubicBezTo>
                      <a:pt x="28" y="161"/>
                      <a:pt x="35" y="158"/>
                      <a:pt x="39" y="158"/>
                    </a:cubicBezTo>
                    <a:cubicBezTo>
                      <a:pt x="40" y="158"/>
                      <a:pt x="41" y="161"/>
                      <a:pt x="42" y="161"/>
                    </a:cubicBezTo>
                    <a:cubicBezTo>
                      <a:pt x="76" y="161"/>
                      <a:pt x="76" y="161"/>
                      <a:pt x="76" y="161"/>
                    </a:cubicBezTo>
                    <a:cubicBezTo>
                      <a:pt x="75" y="159"/>
                      <a:pt x="73" y="157"/>
                      <a:pt x="72" y="156"/>
                    </a:cubicBezTo>
                    <a:lnTo>
                      <a:pt x="76" y="161"/>
                    </a:ln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4" name="Freeform 146">
                <a:extLst>
                  <a:ext uri="{FF2B5EF4-FFF2-40B4-BE49-F238E27FC236}">
                    <a16:creationId xmlns:a16="http://schemas.microsoft.com/office/drawing/2014/main" id="{0CF86895-A3FB-49F3-A2CD-05B6B5390AE1}"/>
                  </a:ext>
                </a:extLst>
              </p:cNvPr>
              <p:cNvSpPr>
                <a:spLocks/>
              </p:cNvSpPr>
              <p:nvPr/>
            </p:nvSpPr>
            <p:spPr bwMode="auto">
              <a:xfrm>
                <a:off x="4713288" y="1196975"/>
                <a:ext cx="2847975" cy="1058863"/>
              </a:xfrm>
              <a:custGeom>
                <a:avLst/>
                <a:gdLst/>
                <a:ahLst/>
                <a:cxnLst>
                  <a:cxn ang="0">
                    <a:pos x="1515" y="585"/>
                  </a:cxn>
                  <a:cxn ang="0">
                    <a:pos x="1460" y="485"/>
                  </a:cxn>
                  <a:cxn ang="0">
                    <a:pos x="1665" y="408"/>
                  </a:cxn>
                  <a:cxn ang="0">
                    <a:pos x="1804" y="346"/>
                  </a:cxn>
                  <a:cxn ang="0">
                    <a:pos x="1709" y="465"/>
                  </a:cxn>
                  <a:cxn ang="0">
                    <a:pos x="1793" y="452"/>
                  </a:cxn>
                  <a:cxn ang="0">
                    <a:pos x="1989" y="313"/>
                  </a:cxn>
                  <a:cxn ang="0">
                    <a:pos x="2112" y="287"/>
                  </a:cxn>
                  <a:cxn ang="0">
                    <a:pos x="1892" y="194"/>
                  </a:cxn>
                  <a:cxn ang="0">
                    <a:pos x="1660" y="159"/>
                  </a:cxn>
                  <a:cxn ang="0">
                    <a:pos x="1435" y="157"/>
                  </a:cxn>
                  <a:cxn ang="0">
                    <a:pos x="1314" y="97"/>
                  </a:cxn>
                  <a:cxn ang="0">
                    <a:pos x="1102" y="104"/>
                  </a:cxn>
                  <a:cxn ang="0">
                    <a:pos x="1016" y="27"/>
                  </a:cxn>
                  <a:cxn ang="0">
                    <a:pos x="758" y="117"/>
                  </a:cxn>
                  <a:cxn ang="0">
                    <a:pos x="668" y="148"/>
                  </a:cxn>
                  <a:cxn ang="0">
                    <a:pos x="644" y="121"/>
                  </a:cxn>
                  <a:cxn ang="0">
                    <a:pos x="511" y="207"/>
                  </a:cxn>
                  <a:cxn ang="0">
                    <a:pos x="322" y="247"/>
                  </a:cxn>
                  <a:cxn ang="0">
                    <a:pos x="214" y="296"/>
                  </a:cxn>
                  <a:cxn ang="0">
                    <a:pos x="229" y="227"/>
                  </a:cxn>
                  <a:cxn ang="0">
                    <a:pos x="127" y="236"/>
                  </a:cxn>
                  <a:cxn ang="0">
                    <a:pos x="136" y="312"/>
                  </a:cxn>
                  <a:cxn ang="0">
                    <a:pos x="117" y="395"/>
                  </a:cxn>
                  <a:cxn ang="0">
                    <a:pos x="50" y="446"/>
                  </a:cxn>
                  <a:cxn ang="0">
                    <a:pos x="16" y="495"/>
                  </a:cxn>
                  <a:cxn ang="0">
                    <a:pos x="54" y="558"/>
                  </a:cxn>
                  <a:cxn ang="0">
                    <a:pos x="88" y="597"/>
                  </a:cxn>
                  <a:cxn ang="0">
                    <a:pos x="112" y="644"/>
                  </a:cxn>
                  <a:cxn ang="0">
                    <a:pos x="208" y="647"/>
                  </a:cxn>
                  <a:cxn ang="0">
                    <a:pos x="225" y="626"/>
                  </a:cxn>
                  <a:cxn ang="0">
                    <a:pos x="284" y="701"/>
                  </a:cxn>
                  <a:cxn ang="0">
                    <a:pos x="350" y="732"/>
                  </a:cxn>
                  <a:cxn ang="0">
                    <a:pos x="366" y="742"/>
                  </a:cxn>
                  <a:cxn ang="0">
                    <a:pos x="349" y="634"/>
                  </a:cxn>
                  <a:cxn ang="0">
                    <a:pos x="412" y="645"/>
                  </a:cxn>
                  <a:cxn ang="0">
                    <a:pos x="427" y="700"/>
                  </a:cxn>
                  <a:cxn ang="0">
                    <a:pos x="428" y="746"/>
                  </a:cxn>
                  <a:cxn ang="0">
                    <a:pos x="447" y="755"/>
                  </a:cxn>
                  <a:cxn ang="0">
                    <a:pos x="522" y="777"/>
                  </a:cxn>
                  <a:cxn ang="0">
                    <a:pos x="559" y="781"/>
                  </a:cxn>
                  <a:cxn ang="0">
                    <a:pos x="608" y="770"/>
                  </a:cxn>
                  <a:cxn ang="0">
                    <a:pos x="654" y="772"/>
                  </a:cxn>
                  <a:cxn ang="0">
                    <a:pos x="677" y="748"/>
                  </a:cxn>
                  <a:cxn ang="0">
                    <a:pos x="829" y="593"/>
                  </a:cxn>
                  <a:cxn ang="0">
                    <a:pos x="994" y="534"/>
                  </a:cxn>
                  <a:cxn ang="0">
                    <a:pos x="1224" y="569"/>
                  </a:cxn>
                  <a:cxn ang="0">
                    <a:pos x="1411" y="607"/>
                  </a:cxn>
                  <a:cxn ang="0">
                    <a:pos x="1400" y="655"/>
                  </a:cxn>
                </a:cxnLst>
                <a:rect l="0" t="0" r="r" b="b"/>
                <a:pathLst>
                  <a:path w="2139" h="795">
                    <a:moveTo>
                      <a:pt x="1398" y="684"/>
                    </a:moveTo>
                    <a:cubicBezTo>
                      <a:pt x="1398" y="684"/>
                      <a:pt x="1415" y="688"/>
                      <a:pt x="1429" y="688"/>
                    </a:cubicBezTo>
                    <a:cubicBezTo>
                      <a:pt x="1454" y="688"/>
                      <a:pt x="1478" y="635"/>
                      <a:pt x="1495" y="618"/>
                    </a:cubicBezTo>
                    <a:cubicBezTo>
                      <a:pt x="1502" y="610"/>
                      <a:pt x="1512" y="596"/>
                      <a:pt x="1515" y="585"/>
                    </a:cubicBezTo>
                    <a:cubicBezTo>
                      <a:pt x="1518" y="572"/>
                      <a:pt x="1513" y="564"/>
                      <a:pt x="1520" y="551"/>
                    </a:cubicBezTo>
                    <a:cubicBezTo>
                      <a:pt x="1522" y="547"/>
                      <a:pt x="1527" y="537"/>
                      <a:pt x="1527" y="527"/>
                    </a:cubicBezTo>
                    <a:cubicBezTo>
                      <a:pt x="1527" y="515"/>
                      <a:pt x="1508" y="492"/>
                      <a:pt x="1499" y="499"/>
                    </a:cubicBezTo>
                    <a:cubicBezTo>
                      <a:pt x="1473" y="518"/>
                      <a:pt x="1460" y="488"/>
                      <a:pt x="1460" y="485"/>
                    </a:cubicBezTo>
                    <a:cubicBezTo>
                      <a:pt x="1460" y="473"/>
                      <a:pt x="1483" y="459"/>
                      <a:pt x="1493" y="450"/>
                    </a:cubicBezTo>
                    <a:cubicBezTo>
                      <a:pt x="1506" y="436"/>
                      <a:pt x="1524" y="413"/>
                      <a:pt x="1543" y="408"/>
                    </a:cubicBezTo>
                    <a:cubicBezTo>
                      <a:pt x="1560" y="404"/>
                      <a:pt x="1613" y="399"/>
                      <a:pt x="1627" y="399"/>
                    </a:cubicBezTo>
                    <a:cubicBezTo>
                      <a:pt x="1645" y="399"/>
                      <a:pt x="1654" y="408"/>
                      <a:pt x="1665" y="408"/>
                    </a:cubicBezTo>
                    <a:cubicBezTo>
                      <a:pt x="1671" y="408"/>
                      <a:pt x="1675" y="408"/>
                      <a:pt x="1689" y="408"/>
                    </a:cubicBezTo>
                    <a:cubicBezTo>
                      <a:pt x="1696" y="379"/>
                      <a:pt x="1709" y="362"/>
                      <a:pt x="1740" y="362"/>
                    </a:cubicBezTo>
                    <a:cubicBezTo>
                      <a:pt x="1748" y="362"/>
                      <a:pt x="1751" y="360"/>
                      <a:pt x="1766" y="362"/>
                    </a:cubicBezTo>
                    <a:cubicBezTo>
                      <a:pt x="1759" y="368"/>
                      <a:pt x="1756" y="406"/>
                      <a:pt x="1804" y="346"/>
                    </a:cubicBezTo>
                    <a:cubicBezTo>
                      <a:pt x="1809" y="346"/>
                      <a:pt x="1832" y="355"/>
                      <a:pt x="1797" y="377"/>
                    </a:cubicBezTo>
                    <a:cubicBezTo>
                      <a:pt x="1785" y="385"/>
                      <a:pt x="1774" y="381"/>
                      <a:pt x="1766" y="393"/>
                    </a:cubicBezTo>
                    <a:cubicBezTo>
                      <a:pt x="1757" y="406"/>
                      <a:pt x="1749" y="423"/>
                      <a:pt x="1735" y="430"/>
                    </a:cubicBezTo>
                    <a:cubicBezTo>
                      <a:pt x="1724" y="436"/>
                      <a:pt x="1709" y="447"/>
                      <a:pt x="1709" y="465"/>
                    </a:cubicBezTo>
                    <a:cubicBezTo>
                      <a:pt x="1709" y="482"/>
                      <a:pt x="1714" y="535"/>
                      <a:pt x="1726" y="545"/>
                    </a:cubicBezTo>
                    <a:cubicBezTo>
                      <a:pt x="1735" y="532"/>
                      <a:pt x="1741" y="507"/>
                      <a:pt x="1760" y="503"/>
                    </a:cubicBezTo>
                    <a:cubicBezTo>
                      <a:pt x="1757" y="491"/>
                      <a:pt x="1777" y="488"/>
                      <a:pt x="1777" y="479"/>
                    </a:cubicBezTo>
                    <a:cubicBezTo>
                      <a:pt x="1777" y="464"/>
                      <a:pt x="1793" y="460"/>
                      <a:pt x="1793" y="452"/>
                    </a:cubicBezTo>
                    <a:cubicBezTo>
                      <a:pt x="1793" y="447"/>
                      <a:pt x="1788" y="442"/>
                      <a:pt x="1793" y="432"/>
                    </a:cubicBezTo>
                    <a:cubicBezTo>
                      <a:pt x="1828" y="356"/>
                      <a:pt x="1861" y="397"/>
                      <a:pt x="1874" y="397"/>
                    </a:cubicBezTo>
                    <a:cubicBezTo>
                      <a:pt x="1914" y="397"/>
                      <a:pt x="1941" y="347"/>
                      <a:pt x="1976" y="346"/>
                    </a:cubicBezTo>
                    <a:cubicBezTo>
                      <a:pt x="2041" y="345"/>
                      <a:pt x="1989" y="320"/>
                      <a:pt x="1989" y="313"/>
                    </a:cubicBezTo>
                    <a:cubicBezTo>
                      <a:pt x="1989" y="294"/>
                      <a:pt x="2015" y="297"/>
                      <a:pt x="2020" y="287"/>
                    </a:cubicBezTo>
                    <a:cubicBezTo>
                      <a:pt x="2022" y="282"/>
                      <a:pt x="2018" y="271"/>
                      <a:pt x="2026" y="271"/>
                    </a:cubicBezTo>
                    <a:cubicBezTo>
                      <a:pt x="2054" y="271"/>
                      <a:pt x="2077" y="309"/>
                      <a:pt x="2097" y="309"/>
                    </a:cubicBezTo>
                    <a:cubicBezTo>
                      <a:pt x="2106" y="309"/>
                      <a:pt x="2108" y="293"/>
                      <a:pt x="2112" y="287"/>
                    </a:cubicBezTo>
                    <a:cubicBezTo>
                      <a:pt x="2120" y="278"/>
                      <a:pt x="2127" y="279"/>
                      <a:pt x="2139" y="275"/>
                    </a:cubicBezTo>
                    <a:cubicBezTo>
                      <a:pt x="2123" y="254"/>
                      <a:pt x="2071" y="242"/>
                      <a:pt x="2046" y="227"/>
                    </a:cubicBezTo>
                    <a:cubicBezTo>
                      <a:pt x="2011" y="207"/>
                      <a:pt x="1965" y="185"/>
                      <a:pt x="1914" y="185"/>
                    </a:cubicBezTo>
                    <a:cubicBezTo>
                      <a:pt x="1900" y="185"/>
                      <a:pt x="1890" y="188"/>
                      <a:pt x="1892" y="194"/>
                    </a:cubicBezTo>
                    <a:cubicBezTo>
                      <a:pt x="1906" y="237"/>
                      <a:pt x="1872" y="194"/>
                      <a:pt x="1863" y="194"/>
                    </a:cubicBezTo>
                    <a:cubicBezTo>
                      <a:pt x="1762" y="192"/>
                      <a:pt x="1762" y="192"/>
                      <a:pt x="1762" y="192"/>
                    </a:cubicBezTo>
                    <a:cubicBezTo>
                      <a:pt x="1756" y="169"/>
                      <a:pt x="1741" y="161"/>
                      <a:pt x="1711" y="161"/>
                    </a:cubicBezTo>
                    <a:cubicBezTo>
                      <a:pt x="1695" y="161"/>
                      <a:pt x="1670" y="167"/>
                      <a:pt x="1660" y="159"/>
                    </a:cubicBezTo>
                    <a:cubicBezTo>
                      <a:pt x="1652" y="151"/>
                      <a:pt x="1651" y="141"/>
                      <a:pt x="1638" y="137"/>
                    </a:cubicBezTo>
                    <a:cubicBezTo>
                      <a:pt x="1611" y="128"/>
                      <a:pt x="1582" y="121"/>
                      <a:pt x="1548" y="121"/>
                    </a:cubicBezTo>
                    <a:cubicBezTo>
                      <a:pt x="1513" y="121"/>
                      <a:pt x="1509" y="140"/>
                      <a:pt x="1506" y="157"/>
                    </a:cubicBezTo>
                    <a:cubicBezTo>
                      <a:pt x="1473" y="157"/>
                      <a:pt x="1457" y="157"/>
                      <a:pt x="1435" y="157"/>
                    </a:cubicBezTo>
                    <a:cubicBezTo>
                      <a:pt x="1423" y="157"/>
                      <a:pt x="1421" y="147"/>
                      <a:pt x="1407" y="146"/>
                    </a:cubicBezTo>
                    <a:cubicBezTo>
                      <a:pt x="1405" y="152"/>
                      <a:pt x="1403" y="166"/>
                      <a:pt x="1396" y="166"/>
                    </a:cubicBezTo>
                    <a:cubicBezTo>
                      <a:pt x="1377" y="166"/>
                      <a:pt x="1369" y="143"/>
                      <a:pt x="1369" y="130"/>
                    </a:cubicBezTo>
                    <a:cubicBezTo>
                      <a:pt x="1369" y="127"/>
                      <a:pt x="1405" y="105"/>
                      <a:pt x="1314" y="97"/>
                    </a:cubicBezTo>
                    <a:cubicBezTo>
                      <a:pt x="1303" y="96"/>
                      <a:pt x="1296" y="101"/>
                      <a:pt x="1296" y="115"/>
                    </a:cubicBezTo>
                    <a:cubicBezTo>
                      <a:pt x="1248" y="115"/>
                      <a:pt x="1248" y="115"/>
                      <a:pt x="1248" y="115"/>
                    </a:cubicBezTo>
                    <a:cubicBezTo>
                      <a:pt x="1233" y="111"/>
                      <a:pt x="1157" y="102"/>
                      <a:pt x="1147" y="86"/>
                    </a:cubicBezTo>
                    <a:cubicBezTo>
                      <a:pt x="1089" y="133"/>
                      <a:pt x="1102" y="104"/>
                      <a:pt x="1102" y="104"/>
                    </a:cubicBezTo>
                    <a:cubicBezTo>
                      <a:pt x="1116" y="87"/>
                      <a:pt x="1249" y="51"/>
                      <a:pt x="1140" y="24"/>
                    </a:cubicBezTo>
                    <a:cubicBezTo>
                      <a:pt x="1094" y="24"/>
                      <a:pt x="1094" y="24"/>
                      <a:pt x="1094" y="24"/>
                    </a:cubicBezTo>
                    <a:cubicBezTo>
                      <a:pt x="1089" y="12"/>
                      <a:pt x="1079" y="0"/>
                      <a:pt x="1060" y="0"/>
                    </a:cubicBezTo>
                    <a:cubicBezTo>
                      <a:pt x="1038" y="0"/>
                      <a:pt x="1028" y="17"/>
                      <a:pt x="1016" y="27"/>
                    </a:cubicBezTo>
                    <a:cubicBezTo>
                      <a:pt x="1008" y="33"/>
                      <a:pt x="951" y="56"/>
                      <a:pt x="956" y="35"/>
                    </a:cubicBezTo>
                    <a:cubicBezTo>
                      <a:pt x="941" y="40"/>
                      <a:pt x="879" y="44"/>
                      <a:pt x="847" y="73"/>
                    </a:cubicBezTo>
                    <a:cubicBezTo>
                      <a:pt x="840" y="79"/>
                      <a:pt x="838" y="97"/>
                      <a:pt x="828" y="97"/>
                    </a:cubicBezTo>
                    <a:cubicBezTo>
                      <a:pt x="813" y="97"/>
                      <a:pt x="758" y="92"/>
                      <a:pt x="758" y="117"/>
                    </a:cubicBezTo>
                    <a:cubicBezTo>
                      <a:pt x="758" y="122"/>
                      <a:pt x="763" y="128"/>
                      <a:pt x="765" y="135"/>
                    </a:cubicBezTo>
                    <a:cubicBezTo>
                      <a:pt x="755" y="141"/>
                      <a:pt x="752" y="135"/>
                      <a:pt x="721" y="135"/>
                    </a:cubicBezTo>
                    <a:cubicBezTo>
                      <a:pt x="695" y="170"/>
                      <a:pt x="697" y="129"/>
                      <a:pt x="691" y="121"/>
                    </a:cubicBezTo>
                    <a:cubicBezTo>
                      <a:pt x="689" y="136"/>
                      <a:pt x="679" y="142"/>
                      <a:pt x="668" y="148"/>
                    </a:cubicBezTo>
                    <a:cubicBezTo>
                      <a:pt x="671" y="160"/>
                      <a:pt x="690" y="173"/>
                      <a:pt x="677" y="188"/>
                    </a:cubicBezTo>
                    <a:cubicBezTo>
                      <a:pt x="667" y="198"/>
                      <a:pt x="695" y="230"/>
                      <a:pt x="680" y="230"/>
                    </a:cubicBezTo>
                    <a:cubicBezTo>
                      <a:pt x="662" y="230"/>
                      <a:pt x="657" y="164"/>
                      <a:pt x="657" y="150"/>
                    </a:cubicBezTo>
                    <a:cubicBezTo>
                      <a:pt x="657" y="135"/>
                      <a:pt x="681" y="129"/>
                      <a:pt x="644" y="121"/>
                    </a:cubicBezTo>
                    <a:cubicBezTo>
                      <a:pt x="625" y="118"/>
                      <a:pt x="589" y="149"/>
                      <a:pt x="589" y="166"/>
                    </a:cubicBezTo>
                    <a:cubicBezTo>
                      <a:pt x="589" y="186"/>
                      <a:pt x="598" y="199"/>
                      <a:pt x="608" y="210"/>
                    </a:cubicBezTo>
                    <a:cubicBezTo>
                      <a:pt x="633" y="248"/>
                      <a:pt x="574" y="205"/>
                      <a:pt x="552" y="200"/>
                    </a:cubicBezTo>
                    <a:cubicBezTo>
                      <a:pt x="492" y="184"/>
                      <a:pt x="512" y="204"/>
                      <a:pt x="511" y="207"/>
                    </a:cubicBezTo>
                    <a:cubicBezTo>
                      <a:pt x="509" y="241"/>
                      <a:pt x="495" y="214"/>
                      <a:pt x="487" y="214"/>
                    </a:cubicBezTo>
                    <a:cubicBezTo>
                      <a:pt x="473" y="214"/>
                      <a:pt x="445" y="233"/>
                      <a:pt x="425" y="223"/>
                    </a:cubicBezTo>
                    <a:cubicBezTo>
                      <a:pt x="415" y="197"/>
                      <a:pt x="349" y="256"/>
                      <a:pt x="333" y="256"/>
                    </a:cubicBezTo>
                    <a:cubicBezTo>
                      <a:pt x="327" y="256"/>
                      <a:pt x="320" y="252"/>
                      <a:pt x="322" y="247"/>
                    </a:cubicBezTo>
                    <a:cubicBezTo>
                      <a:pt x="329" y="229"/>
                      <a:pt x="319" y="191"/>
                      <a:pt x="300" y="249"/>
                    </a:cubicBezTo>
                    <a:cubicBezTo>
                      <a:pt x="298" y="253"/>
                      <a:pt x="306" y="255"/>
                      <a:pt x="306" y="263"/>
                    </a:cubicBezTo>
                    <a:cubicBezTo>
                      <a:pt x="306" y="278"/>
                      <a:pt x="283" y="267"/>
                      <a:pt x="271" y="271"/>
                    </a:cubicBezTo>
                    <a:cubicBezTo>
                      <a:pt x="259" y="275"/>
                      <a:pt x="265" y="318"/>
                      <a:pt x="214" y="296"/>
                    </a:cubicBezTo>
                    <a:cubicBezTo>
                      <a:pt x="214" y="313"/>
                      <a:pt x="214" y="313"/>
                      <a:pt x="214" y="313"/>
                    </a:cubicBezTo>
                    <a:cubicBezTo>
                      <a:pt x="189" y="311"/>
                      <a:pt x="192" y="284"/>
                      <a:pt x="183" y="271"/>
                    </a:cubicBezTo>
                    <a:cubicBezTo>
                      <a:pt x="202" y="271"/>
                      <a:pt x="212" y="271"/>
                      <a:pt x="230" y="276"/>
                    </a:cubicBezTo>
                    <a:cubicBezTo>
                      <a:pt x="255" y="282"/>
                      <a:pt x="304" y="251"/>
                      <a:pt x="229" y="227"/>
                    </a:cubicBezTo>
                    <a:cubicBezTo>
                      <a:pt x="208" y="220"/>
                      <a:pt x="160" y="196"/>
                      <a:pt x="145" y="196"/>
                    </a:cubicBezTo>
                    <a:cubicBezTo>
                      <a:pt x="144" y="196"/>
                      <a:pt x="144" y="195"/>
                      <a:pt x="133" y="196"/>
                    </a:cubicBezTo>
                    <a:cubicBezTo>
                      <a:pt x="127" y="200"/>
                      <a:pt x="111" y="208"/>
                      <a:pt x="111" y="219"/>
                    </a:cubicBezTo>
                    <a:cubicBezTo>
                      <a:pt x="111" y="227"/>
                      <a:pt x="127" y="226"/>
                      <a:pt x="127" y="236"/>
                    </a:cubicBezTo>
                    <a:cubicBezTo>
                      <a:pt x="127" y="244"/>
                      <a:pt x="119" y="247"/>
                      <a:pt x="119" y="255"/>
                    </a:cubicBezTo>
                    <a:cubicBezTo>
                      <a:pt x="119" y="263"/>
                      <a:pt x="128" y="268"/>
                      <a:pt x="128" y="277"/>
                    </a:cubicBezTo>
                    <a:cubicBezTo>
                      <a:pt x="128" y="282"/>
                      <a:pt x="123" y="285"/>
                      <a:pt x="123" y="290"/>
                    </a:cubicBezTo>
                    <a:cubicBezTo>
                      <a:pt x="123" y="300"/>
                      <a:pt x="136" y="302"/>
                      <a:pt x="136" y="312"/>
                    </a:cubicBezTo>
                    <a:cubicBezTo>
                      <a:pt x="136" y="315"/>
                      <a:pt x="132" y="317"/>
                      <a:pt x="131" y="318"/>
                    </a:cubicBezTo>
                    <a:cubicBezTo>
                      <a:pt x="135" y="325"/>
                      <a:pt x="145" y="327"/>
                      <a:pt x="145" y="336"/>
                    </a:cubicBezTo>
                    <a:cubicBezTo>
                      <a:pt x="145" y="351"/>
                      <a:pt x="115" y="367"/>
                      <a:pt x="106" y="379"/>
                    </a:cubicBezTo>
                    <a:cubicBezTo>
                      <a:pt x="109" y="384"/>
                      <a:pt x="114" y="387"/>
                      <a:pt x="117" y="395"/>
                    </a:cubicBezTo>
                    <a:cubicBezTo>
                      <a:pt x="111" y="398"/>
                      <a:pt x="98" y="405"/>
                      <a:pt x="92" y="405"/>
                    </a:cubicBezTo>
                    <a:cubicBezTo>
                      <a:pt x="85" y="405"/>
                      <a:pt x="80" y="402"/>
                      <a:pt x="70" y="402"/>
                    </a:cubicBezTo>
                    <a:cubicBezTo>
                      <a:pt x="61" y="402"/>
                      <a:pt x="38" y="410"/>
                      <a:pt x="45" y="417"/>
                    </a:cubicBezTo>
                    <a:cubicBezTo>
                      <a:pt x="67" y="438"/>
                      <a:pt x="56" y="446"/>
                      <a:pt x="50" y="446"/>
                    </a:cubicBezTo>
                    <a:cubicBezTo>
                      <a:pt x="42" y="446"/>
                      <a:pt x="40" y="435"/>
                      <a:pt x="33" y="435"/>
                    </a:cubicBezTo>
                    <a:cubicBezTo>
                      <a:pt x="25" y="435"/>
                      <a:pt x="15" y="455"/>
                      <a:pt x="15" y="465"/>
                    </a:cubicBezTo>
                    <a:cubicBezTo>
                      <a:pt x="15" y="483"/>
                      <a:pt x="1" y="480"/>
                      <a:pt x="0" y="496"/>
                    </a:cubicBezTo>
                    <a:cubicBezTo>
                      <a:pt x="6" y="495"/>
                      <a:pt x="11" y="495"/>
                      <a:pt x="16" y="495"/>
                    </a:cubicBezTo>
                    <a:cubicBezTo>
                      <a:pt x="24" y="495"/>
                      <a:pt x="30" y="494"/>
                      <a:pt x="39" y="494"/>
                    </a:cubicBezTo>
                    <a:cubicBezTo>
                      <a:pt x="48" y="494"/>
                      <a:pt x="52" y="510"/>
                      <a:pt x="52" y="520"/>
                    </a:cubicBezTo>
                    <a:cubicBezTo>
                      <a:pt x="52" y="526"/>
                      <a:pt x="46" y="529"/>
                      <a:pt x="46" y="535"/>
                    </a:cubicBezTo>
                    <a:cubicBezTo>
                      <a:pt x="46" y="544"/>
                      <a:pt x="54" y="550"/>
                      <a:pt x="54" y="558"/>
                    </a:cubicBezTo>
                    <a:cubicBezTo>
                      <a:pt x="54" y="563"/>
                      <a:pt x="46" y="565"/>
                      <a:pt x="44" y="568"/>
                    </a:cubicBezTo>
                    <a:cubicBezTo>
                      <a:pt x="39" y="576"/>
                      <a:pt x="37" y="583"/>
                      <a:pt x="37" y="593"/>
                    </a:cubicBezTo>
                    <a:cubicBezTo>
                      <a:pt x="37" y="606"/>
                      <a:pt x="46" y="603"/>
                      <a:pt x="56" y="603"/>
                    </a:cubicBezTo>
                    <a:cubicBezTo>
                      <a:pt x="70" y="603"/>
                      <a:pt x="77" y="597"/>
                      <a:pt x="88" y="597"/>
                    </a:cubicBezTo>
                    <a:cubicBezTo>
                      <a:pt x="99" y="597"/>
                      <a:pt x="97" y="620"/>
                      <a:pt x="108" y="620"/>
                    </a:cubicBezTo>
                    <a:cubicBezTo>
                      <a:pt x="108" y="638"/>
                      <a:pt x="108" y="638"/>
                      <a:pt x="108" y="638"/>
                    </a:cubicBezTo>
                    <a:cubicBezTo>
                      <a:pt x="108" y="640"/>
                      <a:pt x="109" y="641"/>
                      <a:pt x="110" y="641"/>
                    </a:cubicBezTo>
                    <a:cubicBezTo>
                      <a:pt x="112" y="644"/>
                      <a:pt x="112" y="644"/>
                      <a:pt x="112" y="644"/>
                    </a:cubicBezTo>
                    <a:cubicBezTo>
                      <a:pt x="114" y="644"/>
                      <a:pt x="120" y="642"/>
                      <a:pt x="123" y="641"/>
                    </a:cubicBezTo>
                    <a:cubicBezTo>
                      <a:pt x="132" y="639"/>
                      <a:pt x="133" y="627"/>
                      <a:pt x="143" y="627"/>
                    </a:cubicBezTo>
                    <a:cubicBezTo>
                      <a:pt x="151" y="627"/>
                      <a:pt x="171" y="660"/>
                      <a:pt x="177" y="660"/>
                    </a:cubicBezTo>
                    <a:cubicBezTo>
                      <a:pt x="184" y="660"/>
                      <a:pt x="205" y="651"/>
                      <a:pt x="208" y="647"/>
                    </a:cubicBezTo>
                    <a:cubicBezTo>
                      <a:pt x="207" y="647"/>
                      <a:pt x="196" y="645"/>
                      <a:pt x="196" y="645"/>
                    </a:cubicBezTo>
                    <a:cubicBezTo>
                      <a:pt x="194" y="645"/>
                      <a:pt x="189" y="644"/>
                      <a:pt x="189" y="638"/>
                    </a:cubicBezTo>
                    <a:cubicBezTo>
                      <a:pt x="189" y="635"/>
                      <a:pt x="221" y="623"/>
                      <a:pt x="233" y="619"/>
                    </a:cubicBezTo>
                    <a:cubicBezTo>
                      <a:pt x="233" y="619"/>
                      <a:pt x="227" y="625"/>
                      <a:pt x="225" y="626"/>
                    </a:cubicBezTo>
                    <a:cubicBezTo>
                      <a:pt x="226" y="629"/>
                      <a:pt x="237" y="641"/>
                      <a:pt x="211" y="647"/>
                    </a:cubicBezTo>
                    <a:cubicBezTo>
                      <a:pt x="223" y="673"/>
                      <a:pt x="273" y="669"/>
                      <a:pt x="273" y="704"/>
                    </a:cubicBezTo>
                    <a:cubicBezTo>
                      <a:pt x="275" y="703"/>
                      <a:pt x="275" y="703"/>
                      <a:pt x="275" y="703"/>
                    </a:cubicBezTo>
                    <a:cubicBezTo>
                      <a:pt x="278" y="702"/>
                      <a:pt x="280" y="701"/>
                      <a:pt x="284" y="701"/>
                    </a:cubicBezTo>
                    <a:cubicBezTo>
                      <a:pt x="298" y="701"/>
                      <a:pt x="297" y="710"/>
                      <a:pt x="302" y="719"/>
                    </a:cubicBezTo>
                    <a:cubicBezTo>
                      <a:pt x="303" y="721"/>
                      <a:pt x="312" y="726"/>
                      <a:pt x="312" y="726"/>
                    </a:cubicBezTo>
                    <a:cubicBezTo>
                      <a:pt x="320" y="729"/>
                      <a:pt x="322" y="742"/>
                      <a:pt x="335" y="742"/>
                    </a:cubicBezTo>
                    <a:cubicBezTo>
                      <a:pt x="344" y="742"/>
                      <a:pt x="344" y="734"/>
                      <a:pt x="350" y="732"/>
                    </a:cubicBezTo>
                    <a:cubicBezTo>
                      <a:pt x="354" y="731"/>
                      <a:pt x="353" y="731"/>
                      <a:pt x="357" y="731"/>
                    </a:cubicBezTo>
                    <a:cubicBezTo>
                      <a:pt x="358" y="733"/>
                      <a:pt x="358" y="737"/>
                      <a:pt x="360" y="739"/>
                    </a:cubicBezTo>
                    <a:cubicBezTo>
                      <a:pt x="359" y="739"/>
                      <a:pt x="360" y="740"/>
                      <a:pt x="360" y="741"/>
                    </a:cubicBezTo>
                    <a:cubicBezTo>
                      <a:pt x="366" y="742"/>
                      <a:pt x="366" y="742"/>
                      <a:pt x="366" y="742"/>
                    </a:cubicBezTo>
                    <a:cubicBezTo>
                      <a:pt x="371" y="735"/>
                      <a:pt x="371" y="724"/>
                      <a:pt x="378" y="721"/>
                    </a:cubicBezTo>
                    <a:cubicBezTo>
                      <a:pt x="366" y="714"/>
                      <a:pt x="348" y="688"/>
                      <a:pt x="348" y="673"/>
                    </a:cubicBezTo>
                    <a:cubicBezTo>
                      <a:pt x="348" y="668"/>
                      <a:pt x="338" y="662"/>
                      <a:pt x="338" y="655"/>
                    </a:cubicBezTo>
                    <a:cubicBezTo>
                      <a:pt x="338" y="653"/>
                      <a:pt x="347" y="637"/>
                      <a:pt x="349" y="634"/>
                    </a:cubicBezTo>
                    <a:cubicBezTo>
                      <a:pt x="351" y="635"/>
                      <a:pt x="365" y="628"/>
                      <a:pt x="366" y="627"/>
                    </a:cubicBezTo>
                    <a:cubicBezTo>
                      <a:pt x="377" y="623"/>
                      <a:pt x="384" y="620"/>
                      <a:pt x="399" y="620"/>
                    </a:cubicBezTo>
                    <a:cubicBezTo>
                      <a:pt x="423" y="620"/>
                      <a:pt x="427" y="631"/>
                      <a:pt x="436" y="645"/>
                    </a:cubicBezTo>
                    <a:cubicBezTo>
                      <a:pt x="429" y="650"/>
                      <a:pt x="420" y="645"/>
                      <a:pt x="412" y="645"/>
                    </a:cubicBezTo>
                    <a:cubicBezTo>
                      <a:pt x="400" y="645"/>
                      <a:pt x="383" y="656"/>
                      <a:pt x="381" y="656"/>
                    </a:cubicBezTo>
                    <a:cubicBezTo>
                      <a:pt x="382" y="665"/>
                      <a:pt x="389" y="664"/>
                      <a:pt x="391" y="669"/>
                    </a:cubicBezTo>
                    <a:cubicBezTo>
                      <a:pt x="400" y="684"/>
                      <a:pt x="412" y="690"/>
                      <a:pt x="412" y="707"/>
                    </a:cubicBezTo>
                    <a:cubicBezTo>
                      <a:pt x="415" y="705"/>
                      <a:pt x="424" y="701"/>
                      <a:pt x="427" y="700"/>
                    </a:cubicBezTo>
                    <a:cubicBezTo>
                      <a:pt x="427" y="707"/>
                      <a:pt x="434" y="710"/>
                      <a:pt x="434" y="717"/>
                    </a:cubicBezTo>
                    <a:cubicBezTo>
                      <a:pt x="421" y="717"/>
                      <a:pt x="421" y="717"/>
                      <a:pt x="421" y="717"/>
                    </a:cubicBezTo>
                    <a:cubicBezTo>
                      <a:pt x="417" y="717"/>
                      <a:pt x="413" y="721"/>
                      <a:pt x="412" y="728"/>
                    </a:cubicBezTo>
                    <a:cubicBezTo>
                      <a:pt x="421" y="729"/>
                      <a:pt x="428" y="738"/>
                      <a:pt x="428" y="746"/>
                    </a:cubicBezTo>
                    <a:cubicBezTo>
                      <a:pt x="428" y="751"/>
                      <a:pt x="424" y="753"/>
                      <a:pt x="424" y="757"/>
                    </a:cubicBezTo>
                    <a:cubicBezTo>
                      <a:pt x="424" y="761"/>
                      <a:pt x="428" y="765"/>
                      <a:pt x="429" y="766"/>
                    </a:cubicBezTo>
                    <a:cubicBezTo>
                      <a:pt x="429" y="762"/>
                      <a:pt x="434" y="762"/>
                      <a:pt x="438" y="761"/>
                    </a:cubicBezTo>
                    <a:cubicBezTo>
                      <a:pt x="443" y="759"/>
                      <a:pt x="442" y="757"/>
                      <a:pt x="447" y="755"/>
                    </a:cubicBezTo>
                    <a:cubicBezTo>
                      <a:pt x="455" y="752"/>
                      <a:pt x="460" y="754"/>
                      <a:pt x="466" y="749"/>
                    </a:cubicBezTo>
                    <a:cubicBezTo>
                      <a:pt x="476" y="755"/>
                      <a:pt x="482" y="755"/>
                      <a:pt x="491" y="758"/>
                    </a:cubicBezTo>
                    <a:cubicBezTo>
                      <a:pt x="502" y="762"/>
                      <a:pt x="505" y="772"/>
                      <a:pt x="518" y="772"/>
                    </a:cubicBezTo>
                    <a:cubicBezTo>
                      <a:pt x="518" y="774"/>
                      <a:pt x="521" y="775"/>
                      <a:pt x="522" y="777"/>
                    </a:cubicBezTo>
                    <a:cubicBezTo>
                      <a:pt x="523" y="781"/>
                      <a:pt x="522" y="787"/>
                      <a:pt x="524" y="793"/>
                    </a:cubicBezTo>
                    <a:cubicBezTo>
                      <a:pt x="529" y="787"/>
                      <a:pt x="533" y="795"/>
                      <a:pt x="537" y="795"/>
                    </a:cubicBezTo>
                    <a:cubicBezTo>
                      <a:pt x="542" y="795"/>
                      <a:pt x="544" y="791"/>
                      <a:pt x="547" y="788"/>
                    </a:cubicBezTo>
                    <a:cubicBezTo>
                      <a:pt x="551" y="784"/>
                      <a:pt x="556" y="784"/>
                      <a:pt x="559" y="781"/>
                    </a:cubicBezTo>
                    <a:cubicBezTo>
                      <a:pt x="567" y="773"/>
                      <a:pt x="568" y="762"/>
                      <a:pt x="579" y="762"/>
                    </a:cubicBezTo>
                    <a:cubicBezTo>
                      <a:pt x="583" y="762"/>
                      <a:pt x="582" y="764"/>
                      <a:pt x="586" y="764"/>
                    </a:cubicBezTo>
                    <a:cubicBezTo>
                      <a:pt x="587" y="769"/>
                      <a:pt x="597" y="765"/>
                      <a:pt x="600" y="765"/>
                    </a:cubicBezTo>
                    <a:cubicBezTo>
                      <a:pt x="604" y="765"/>
                      <a:pt x="605" y="770"/>
                      <a:pt x="608" y="770"/>
                    </a:cubicBezTo>
                    <a:cubicBezTo>
                      <a:pt x="617" y="770"/>
                      <a:pt x="624" y="765"/>
                      <a:pt x="627" y="759"/>
                    </a:cubicBezTo>
                    <a:cubicBezTo>
                      <a:pt x="628" y="760"/>
                      <a:pt x="629" y="759"/>
                      <a:pt x="630" y="759"/>
                    </a:cubicBezTo>
                    <a:cubicBezTo>
                      <a:pt x="634" y="759"/>
                      <a:pt x="636" y="749"/>
                      <a:pt x="645" y="749"/>
                    </a:cubicBezTo>
                    <a:cubicBezTo>
                      <a:pt x="654" y="749"/>
                      <a:pt x="644" y="772"/>
                      <a:pt x="654" y="772"/>
                    </a:cubicBezTo>
                    <a:cubicBezTo>
                      <a:pt x="664" y="772"/>
                      <a:pt x="668" y="764"/>
                      <a:pt x="677" y="764"/>
                    </a:cubicBezTo>
                    <a:cubicBezTo>
                      <a:pt x="682" y="764"/>
                      <a:pt x="686" y="764"/>
                      <a:pt x="692" y="765"/>
                    </a:cubicBezTo>
                    <a:cubicBezTo>
                      <a:pt x="692" y="763"/>
                      <a:pt x="692" y="763"/>
                      <a:pt x="692" y="763"/>
                    </a:cubicBezTo>
                    <a:cubicBezTo>
                      <a:pt x="690" y="753"/>
                      <a:pt x="688" y="750"/>
                      <a:pt x="677" y="748"/>
                    </a:cubicBezTo>
                    <a:cubicBezTo>
                      <a:pt x="678" y="739"/>
                      <a:pt x="687" y="719"/>
                      <a:pt x="694" y="719"/>
                    </a:cubicBezTo>
                    <a:cubicBezTo>
                      <a:pt x="735" y="719"/>
                      <a:pt x="763" y="698"/>
                      <a:pt x="763" y="649"/>
                    </a:cubicBezTo>
                    <a:cubicBezTo>
                      <a:pt x="785" y="645"/>
                      <a:pt x="787" y="618"/>
                      <a:pt x="800" y="620"/>
                    </a:cubicBezTo>
                    <a:cubicBezTo>
                      <a:pt x="836" y="624"/>
                      <a:pt x="822" y="600"/>
                      <a:pt x="829" y="593"/>
                    </a:cubicBezTo>
                    <a:cubicBezTo>
                      <a:pt x="847" y="578"/>
                      <a:pt x="873" y="578"/>
                      <a:pt x="895" y="565"/>
                    </a:cubicBezTo>
                    <a:cubicBezTo>
                      <a:pt x="898" y="563"/>
                      <a:pt x="906" y="554"/>
                      <a:pt x="913" y="554"/>
                    </a:cubicBezTo>
                    <a:cubicBezTo>
                      <a:pt x="924" y="554"/>
                      <a:pt x="943" y="567"/>
                      <a:pt x="961" y="567"/>
                    </a:cubicBezTo>
                    <a:cubicBezTo>
                      <a:pt x="986" y="567"/>
                      <a:pt x="981" y="534"/>
                      <a:pt x="994" y="534"/>
                    </a:cubicBezTo>
                    <a:cubicBezTo>
                      <a:pt x="1002" y="534"/>
                      <a:pt x="1029" y="538"/>
                      <a:pt x="1032" y="545"/>
                    </a:cubicBezTo>
                    <a:cubicBezTo>
                      <a:pt x="1042" y="573"/>
                      <a:pt x="1060" y="558"/>
                      <a:pt x="1072" y="558"/>
                    </a:cubicBezTo>
                    <a:cubicBezTo>
                      <a:pt x="1099" y="558"/>
                      <a:pt x="1107" y="580"/>
                      <a:pt x="1135" y="580"/>
                    </a:cubicBezTo>
                    <a:cubicBezTo>
                      <a:pt x="1160" y="580"/>
                      <a:pt x="1192" y="557"/>
                      <a:pt x="1224" y="569"/>
                    </a:cubicBezTo>
                    <a:cubicBezTo>
                      <a:pt x="1266" y="586"/>
                      <a:pt x="1245" y="512"/>
                      <a:pt x="1301" y="512"/>
                    </a:cubicBezTo>
                    <a:cubicBezTo>
                      <a:pt x="1340" y="512"/>
                      <a:pt x="1339" y="543"/>
                      <a:pt x="1354" y="567"/>
                    </a:cubicBezTo>
                    <a:cubicBezTo>
                      <a:pt x="1360" y="576"/>
                      <a:pt x="1379" y="577"/>
                      <a:pt x="1387" y="585"/>
                    </a:cubicBezTo>
                    <a:cubicBezTo>
                      <a:pt x="1393" y="590"/>
                      <a:pt x="1398" y="607"/>
                      <a:pt x="1411" y="607"/>
                    </a:cubicBezTo>
                    <a:cubicBezTo>
                      <a:pt x="1426" y="607"/>
                      <a:pt x="1428" y="593"/>
                      <a:pt x="1446" y="593"/>
                    </a:cubicBezTo>
                    <a:cubicBezTo>
                      <a:pt x="1446" y="604"/>
                      <a:pt x="1446" y="604"/>
                      <a:pt x="1446" y="604"/>
                    </a:cubicBezTo>
                    <a:cubicBezTo>
                      <a:pt x="1437" y="614"/>
                      <a:pt x="1433" y="638"/>
                      <a:pt x="1422" y="644"/>
                    </a:cubicBezTo>
                    <a:cubicBezTo>
                      <a:pt x="1412" y="650"/>
                      <a:pt x="1394" y="651"/>
                      <a:pt x="1400" y="655"/>
                    </a:cubicBezTo>
                    <a:cubicBezTo>
                      <a:pt x="1415" y="665"/>
                      <a:pt x="1398" y="684"/>
                      <a:pt x="1398" y="684"/>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5" name="Freeform 147">
                <a:extLst>
                  <a:ext uri="{FF2B5EF4-FFF2-40B4-BE49-F238E27FC236}">
                    <a16:creationId xmlns:a16="http://schemas.microsoft.com/office/drawing/2014/main" id="{CFC3ED5F-6BF8-448A-8518-4BB828B21BC8}"/>
                  </a:ext>
                </a:extLst>
              </p:cNvPr>
              <p:cNvSpPr>
                <a:spLocks/>
              </p:cNvSpPr>
              <p:nvPr/>
            </p:nvSpPr>
            <p:spPr bwMode="auto">
              <a:xfrm>
                <a:off x="5614988" y="1879600"/>
                <a:ext cx="1023938" cy="646113"/>
              </a:xfrm>
              <a:custGeom>
                <a:avLst/>
                <a:gdLst/>
                <a:ahLst/>
                <a:cxnLst>
                  <a:cxn ang="0">
                    <a:pos x="585" y="307"/>
                  </a:cxn>
                  <a:cxn ang="0">
                    <a:pos x="573" y="287"/>
                  </a:cxn>
                  <a:cxn ang="0">
                    <a:pos x="614" y="256"/>
                  </a:cxn>
                  <a:cxn ang="0">
                    <a:pos x="588" y="246"/>
                  </a:cxn>
                  <a:cxn ang="0">
                    <a:pos x="570" y="255"/>
                  </a:cxn>
                  <a:cxn ang="0">
                    <a:pos x="552" y="236"/>
                  </a:cxn>
                  <a:cxn ang="0">
                    <a:pos x="590" y="209"/>
                  </a:cxn>
                  <a:cxn ang="0">
                    <a:pos x="606" y="212"/>
                  </a:cxn>
                  <a:cxn ang="0">
                    <a:pos x="634" y="216"/>
                  </a:cxn>
                  <a:cxn ang="0">
                    <a:pos x="648" y="231"/>
                  </a:cxn>
                  <a:cxn ang="0">
                    <a:pos x="648" y="248"/>
                  </a:cxn>
                  <a:cxn ang="0">
                    <a:pos x="666" y="254"/>
                  </a:cxn>
                  <a:cxn ang="0">
                    <a:pos x="659" y="264"/>
                  </a:cxn>
                  <a:cxn ang="0">
                    <a:pos x="665" y="275"/>
                  </a:cxn>
                  <a:cxn ang="0">
                    <a:pos x="664" y="290"/>
                  </a:cxn>
                  <a:cxn ang="0">
                    <a:pos x="668" y="295"/>
                  </a:cxn>
                  <a:cxn ang="0">
                    <a:pos x="690" y="286"/>
                  </a:cxn>
                  <a:cxn ang="0">
                    <a:pos x="683" y="232"/>
                  </a:cxn>
                  <a:cxn ang="0">
                    <a:pos x="688" y="210"/>
                  </a:cxn>
                  <a:cxn ang="0">
                    <a:pos x="721" y="172"/>
                  </a:cxn>
                  <a:cxn ang="0">
                    <a:pos x="745" y="132"/>
                  </a:cxn>
                  <a:cxn ang="0">
                    <a:pos x="769" y="81"/>
                  </a:cxn>
                  <a:cxn ang="0">
                    <a:pos x="710" y="73"/>
                  </a:cxn>
                  <a:cxn ang="0">
                    <a:pos x="624" y="0"/>
                  </a:cxn>
                  <a:cxn ang="0">
                    <a:pos x="458" y="68"/>
                  </a:cxn>
                  <a:cxn ang="0">
                    <a:pos x="355" y="33"/>
                  </a:cxn>
                  <a:cxn ang="0">
                    <a:pos x="284" y="55"/>
                  </a:cxn>
                  <a:cxn ang="0">
                    <a:pos x="218" y="53"/>
                  </a:cxn>
                  <a:cxn ang="0">
                    <a:pos x="123" y="108"/>
                  </a:cxn>
                  <a:cxn ang="0">
                    <a:pos x="17" y="207"/>
                  </a:cxn>
                  <a:cxn ang="0">
                    <a:pos x="15" y="251"/>
                  </a:cxn>
                  <a:cxn ang="0">
                    <a:pos x="25" y="261"/>
                  </a:cxn>
                  <a:cxn ang="0">
                    <a:pos x="50" y="280"/>
                  </a:cxn>
                  <a:cxn ang="0">
                    <a:pos x="83" y="284"/>
                  </a:cxn>
                  <a:cxn ang="0">
                    <a:pos x="73" y="317"/>
                  </a:cxn>
                  <a:cxn ang="0">
                    <a:pos x="63" y="326"/>
                  </a:cxn>
                  <a:cxn ang="0">
                    <a:pos x="73" y="343"/>
                  </a:cxn>
                  <a:cxn ang="0">
                    <a:pos x="110" y="357"/>
                  </a:cxn>
                  <a:cxn ang="0">
                    <a:pos x="132" y="373"/>
                  </a:cxn>
                  <a:cxn ang="0">
                    <a:pos x="160" y="384"/>
                  </a:cxn>
                  <a:cxn ang="0">
                    <a:pos x="186" y="382"/>
                  </a:cxn>
                  <a:cxn ang="0">
                    <a:pos x="210" y="381"/>
                  </a:cxn>
                  <a:cxn ang="0">
                    <a:pos x="255" y="372"/>
                  </a:cxn>
                  <a:cxn ang="0">
                    <a:pos x="275" y="366"/>
                  </a:cxn>
                  <a:cxn ang="0">
                    <a:pos x="282" y="362"/>
                  </a:cxn>
                  <a:cxn ang="0">
                    <a:pos x="316" y="400"/>
                  </a:cxn>
                  <a:cxn ang="0">
                    <a:pos x="306" y="439"/>
                  </a:cxn>
                  <a:cxn ang="0">
                    <a:pos x="324" y="450"/>
                  </a:cxn>
                  <a:cxn ang="0">
                    <a:pos x="346" y="467"/>
                  </a:cxn>
                  <a:cxn ang="0">
                    <a:pos x="351" y="472"/>
                  </a:cxn>
                  <a:cxn ang="0">
                    <a:pos x="353" y="457"/>
                  </a:cxn>
                  <a:cxn ang="0">
                    <a:pos x="379" y="454"/>
                  </a:cxn>
                  <a:cxn ang="0">
                    <a:pos x="416" y="453"/>
                  </a:cxn>
                  <a:cxn ang="0">
                    <a:pos x="431" y="470"/>
                  </a:cxn>
                  <a:cxn ang="0">
                    <a:pos x="454" y="486"/>
                  </a:cxn>
                  <a:cxn ang="0">
                    <a:pos x="476" y="470"/>
                  </a:cxn>
                  <a:cxn ang="0">
                    <a:pos x="503" y="455"/>
                  </a:cxn>
                  <a:cxn ang="0">
                    <a:pos x="552" y="439"/>
                  </a:cxn>
                  <a:cxn ang="0">
                    <a:pos x="576" y="406"/>
                  </a:cxn>
                  <a:cxn ang="0">
                    <a:pos x="604" y="355"/>
                  </a:cxn>
                  <a:cxn ang="0">
                    <a:pos x="586" y="307"/>
                  </a:cxn>
                </a:cxnLst>
                <a:rect l="0" t="0" r="r" b="b"/>
                <a:pathLst>
                  <a:path w="769" h="486">
                    <a:moveTo>
                      <a:pt x="586" y="307"/>
                    </a:moveTo>
                    <a:cubicBezTo>
                      <a:pt x="585" y="307"/>
                      <a:pt x="585" y="307"/>
                      <a:pt x="585" y="307"/>
                    </a:cubicBezTo>
                    <a:cubicBezTo>
                      <a:pt x="585" y="307"/>
                      <a:pt x="585" y="300"/>
                      <a:pt x="585" y="298"/>
                    </a:cubicBezTo>
                    <a:cubicBezTo>
                      <a:pt x="582" y="298"/>
                      <a:pt x="573" y="294"/>
                      <a:pt x="573" y="287"/>
                    </a:cubicBezTo>
                    <a:cubicBezTo>
                      <a:pt x="573" y="282"/>
                      <a:pt x="581" y="282"/>
                      <a:pt x="582" y="276"/>
                    </a:cubicBezTo>
                    <a:cubicBezTo>
                      <a:pt x="586" y="264"/>
                      <a:pt x="605" y="264"/>
                      <a:pt x="614" y="256"/>
                    </a:cubicBezTo>
                    <a:cubicBezTo>
                      <a:pt x="611" y="251"/>
                      <a:pt x="604" y="256"/>
                      <a:pt x="598" y="252"/>
                    </a:cubicBezTo>
                    <a:cubicBezTo>
                      <a:pt x="595" y="250"/>
                      <a:pt x="593" y="246"/>
                      <a:pt x="588" y="246"/>
                    </a:cubicBezTo>
                    <a:cubicBezTo>
                      <a:pt x="585" y="246"/>
                      <a:pt x="585" y="256"/>
                      <a:pt x="582" y="256"/>
                    </a:cubicBezTo>
                    <a:cubicBezTo>
                      <a:pt x="578" y="256"/>
                      <a:pt x="574" y="257"/>
                      <a:pt x="570" y="255"/>
                    </a:cubicBezTo>
                    <a:cubicBezTo>
                      <a:pt x="565" y="252"/>
                      <a:pt x="567" y="247"/>
                      <a:pt x="562" y="243"/>
                    </a:cubicBezTo>
                    <a:cubicBezTo>
                      <a:pt x="560" y="242"/>
                      <a:pt x="552" y="240"/>
                      <a:pt x="552" y="236"/>
                    </a:cubicBezTo>
                    <a:cubicBezTo>
                      <a:pt x="552" y="227"/>
                      <a:pt x="565" y="230"/>
                      <a:pt x="571" y="225"/>
                    </a:cubicBezTo>
                    <a:cubicBezTo>
                      <a:pt x="577" y="221"/>
                      <a:pt x="587" y="215"/>
                      <a:pt x="590" y="209"/>
                    </a:cubicBezTo>
                    <a:cubicBezTo>
                      <a:pt x="591" y="208"/>
                      <a:pt x="593" y="203"/>
                      <a:pt x="597" y="203"/>
                    </a:cubicBezTo>
                    <a:cubicBezTo>
                      <a:pt x="601" y="203"/>
                      <a:pt x="606" y="209"/>
                      <a:pt x="606" y="212"/>
                    </a:cubicBezTo>
                    <a:cubicBezTo>
                      <a:pt x="606" y="219"/>
                      <a:pt x="597" y="222"/>
                      <a:pt x="597" y="230"/>
                    </a:cubicBezTo>
                    <a:cubicBezTo>
                      <a:pt x="610" y="230"/>
                      <a:pt x="620" y="216"/>
                      <a:pt x="634" y="216"/>
                    </a:cubicBezTo>
                    <a:cubicBezTo>
                      <a:pt x="639" y="216"/>
                      <a:pt x="641" y="221"/>
                      <a:pt x="648" y="221"/>
                    </a:cubicBezTo>
                    <a:cubicBezTo>
                      <a:pt x="646" y="226"/>
                      <a:pt x="648" y="226"/>
                      <a:pt x="648" y="231"/>
                    </a:cubicBezTo>
                    <a:cubicBezTo>
                      <a:pt x="648" y="235"/>
                      <a:pt x="643" y="235"/>
                      <a:pt x="643" y="240"/>
                    </a:cubicBezTo>
                    <a:cubicBezTo>
                      <a:pt x="643" y="242"/>
                      <a:pt x="645" y="248"/>
                      <a:pt x="648" y="248"/>
                    </a:cubicBezTo>
                    <a:cubicBezTo>
                      <a:pt x="649" y="248"/>
                      <a:pt x="651" y="245"/>
                      <a:pt x="654" y="245"/>
                    </a:cubicBezTo>
                    <a:cubicBezTo>
                      <a:pt x="659" y="245"/>
                      <a:pt x="666" y="249"/>
                      <a:pt x="666" y="254"/>
                    </a:cubicBezTo>
                    <a:cubicBezTo>
                      <a:pt x="666" y="257"/>
                      <a:pt x="662" y="260"/>
                      <a:pt x="659" y="260"/>
                    </a:cubicBezTo>
                    <a:cubicBezTo>
                      <a:pt x="659" y="264"/>
                      <a:pt x="659" y="264"/>
                      <a:pt x="659" y="264"/>
                    </a:cubicBezTo>
                    <a:cubicBezTo>
                      <a:pt x="660" y="265"/>
                      <a:pt x="660" y="267"/>
                      <a:pt x="663" y="268"/>
                    </a:cubicBezTo>
                    <a:cubicBezTo>
                      <a:pt x="663" y="270"/>
                      <a:pt x="665" y="272"/>
                      <a:pt x="665" y="275"/>
                    </a:cubicBezTo>
                    <a:cubicBezTo>
                      <a:pt x="665" y="276"/>
                      <a:pt x="661" y="282"/>
                      <a:pt x="661" y="285"/>
                    </a:cubicBezTo>
                    <a:cubicBezTo>
                      <a:pt x="661" y="287"/>
                      <a:pt x="661" y="289"/>
                      <a:pt x="664" y="290"/>
                    </a:cubicBezTo>
                    <a:cubicBezTo>
                      <a:pt x="663" y="292"/>
                      <a:pt x="661" y="293"/>
                      <a:pt x="661" y="295"/>
                    </a:cubicBezTo>
                    <a:cubicBezTo>
                      <a:pt x="668" y="295"/>
                      <a:pt x="668" y="295"/>
                      <a:pt x="668" y="295"/>
                    </a:cubicBezTo>
                    <a:cubicBezTo>
                      <a:pt x="670" y="293"/>
                      <a:pt x="671" y="293"/>
                      <a:pt x="676" y="291"/>
                    </a:cubicBezTo>
                    <a:cubicBezTo>
                      <a:pt x="676" y="287"/>
                      <a:pt x="687" y="287"/>
                      <a:pt x="690" y="286"/>
                    </a:cubicBezTo>
                    <a:cubicBezTo>
                      <a:pt x="696" y="284"/>
                      <a:pt x="699" y="279"/>
                      <a:pt x="699" y="269"/>
                    </a:cubicBezTo>
                    <a:cubicBezTo>
                      <a:pt x="699" y="252"/>
                      <a:pt x="692" y="242"/>
                      <a:pt x="683" y="232"/>
                    </a:cubicBezTo>
                    <a:cubicBezTo>
                      <a:pt x="679" y="228"/>
                      <a:pt x="674" y="224"/>
                      <a:pt x="675" y="217"/>
                    </a:cubicBezTo>
                    <a:cubicBezTo>
                      <a:pt x="680" y="217"/>
                      <a:pt x="685" y="214"/>
                      <a:pt x="688" y="210"/>
                    </a:cubicBezTo>
                    <a:cubicBezTo>
                      <a:pt x="691" y="207"/>
                      <a:pt x="699" y="203"/>
                      <a:pt x="701" y="199"/>
                    </a:cubicBezTo>
                    <a:cubicBezTo>
                      <a:pt x="707" y="187"/>
                      <a:pt x="710" y="180"/>
                      <a:pt x="721" y="172"/>
                    </a:cubicBezTo>
                    <a:cubicBezTo>
                      <a:pt x="721" y="172"/>
                      <a:pt x="738" y="153"/>
                      <a:pt x="723" y="143"/>
                    </a:cubicBezTo>
                    <a:cubicBezTo>
                      <a:pt x="717" y="139"/>
                      <a:pt x="735" y="138"/>
                      <a:pt x="745" y="132"/>
                    </a:cubicBezTo>
                    <a:cubicBezTo>
                      <a:pt x="756" y="126"/>
                      <a:pt x="760" y="102"/>
                      <a:pt x="769" y="92"/>
                    </a:cubicBezTo>
                    <a:cubicBezTo>
                      <a:pt x="769" y="81"/>
                      <a:pt x="769" y="81"/>
                      <a:pt x="769" y="81"/>
                    </a:cubicBezTo>
                    <a:cubicBezTo>
                      <a:pt x="751" y="81"/>
                      <a:pt x="749" y="95"/>
                      <a:pt x="734" y="95"/>
                    </a:cubicBezTo>
                    <a:cubicBezTo>
                      <a:pt x="721" y="95"/>
                      <a:pt x="716" y="78"/>
                      <a:pt x="710" y="73"/>
                    </a:cubicBezTo>
                    <a:cubicBezTo>
                      <a:pt x="702" y="65"/>
                      <a:pt x="683" y="64"/>
                      <a:pt x="677" y="55"/>
                    </a:cubicBezTo>
                    <a:cubicBezTo>
                      <a:pt x="662" y="31"/>
                      <a:pt x="663" y="0"/>
                      <a:pt x="624" y="0"/>
                    </a:cubicBezTo>
                    <a:cubicBezTo>
                      <a:pt x="568" y="0"/>
                      <a:pt x="589" y="74"/>
                      <a:pt x="547" y="57"/>
                    </a:cubicBezTo>
                    <a:cubicBezTo>
                      <a:pt x="515" y="45"/>
                      <a:pt x="483" y="68"/>
                      <a:pt x="458" y="68"/>
                    </a:cubicBezTo>
                    <a:cubicBezTo>
                      <a:pt x="430" y="68"/>
                      <a:pt x="422" y="46"/>
                      <a:pt x="395" y="46"/>
                    </a:cubicBezTo>
                    <a:cubicBezTo>
                      <a:pt x="383" y="46"/>
                      <a:pt x="365" y="61"/>
                      <a:pt x="355" y="33"/>
                    </a:cubicBezTo>
                    <a:cubicBezTo>
                      <a:pt x="352" y="26"/>
                      <a:pt x="325" y="22"/>
                      <a:pt x="317" y="22"/>
                    </a:cubicBezTo>
                    <a:cubicBezTo>
                      <a:pt x="304" y="22"/>
                      <a:pt x="309" y="55"/>
                      <a:pt x="284" y="55"/>
                    </a:cubicBezTo>
                    <a:cubicBezTo>
                      <a:pt x="266" y="55"/>
                      <a:pt x="247" y="42"/>
                      <a:pt x="236" y="42"/>
                    </a:cubicBezTo>
                    <a:cubicBezTo>
                      <a:pt x="229" y="42"/>
                      <a:pt x="221" y="51"/>
                      <a:pt x="218" y="53"/>
                    </a:cubicBezTo>
                    <a:cubicBezTo>
                      <a:pt x="196" y="66"/>
                      <a:pt x="170" y="66"/>
                      <a:pt x="152" y="81"/>
                    </a:cubicBezTo>
                    <a:cubicBezTo>
                      <a:pt x="145" y="88"/>
                      <a:pt x="159" y="112"/>
                      <a:pt x="123" y="108"/>
                    </a:cubicBezTo>
                    <a:cubicBezTo>
                      <a:pt x="110" y="106"/>
                      <a:pt x="108" y="133"/>
                      <a:pt x="86" y="137"/>
                    </a:cubicBezTo>
                    <a:cubicBezTo>
                      <a:pt x="86" y="186"/>
                      <a:pt x="58" y="207"/>
                      <a:pt x="17" y="207"/>
                    </a:cubicBezTo>
                    <a:cubicBezTo>
                      <a:pt x="10" y="207"/>
                      <a:pt x="1" y="227"/>
                      <a:pt x="0" y="236"/>
                    </a:cubicBezTo>
                    <a:cubicBezTo>
                      <a:pt x="11" y="238"/>
                      <a:pt x="13" y="241"/>
                      <a:pt x="15" y="251"/>
                    </a:cubicBezTo>
                    <a:cubicBezTo>
                      <a:pt x="15" y="253"/>
                      <a:pt x="15" y="253"/>
                      <a:pt x="15" y="253"/>
                    </a:cubicBezTo>
                    <a:cubicBezTo>
                      <a:pt x="15" y="261"/>
                      <a:pt x="19" y="259"/>
                      <a:pt x="25" y="261"/>
                    </a:cubicBezTo>
                    <a:cubicBezTo>
                      <a:pt x="30" y="262"/>
                      <a:pt x="28" y="268"/>
                      <a:pt x="31" y="271"/>
                    </a:cubicBezTo>
                    <a:cubicBezTo>
                      <a:pt x="37" y="277"/>
                      <a:pt x="42" y="277"/>
                      <a:pt x="50" y="280"/>
                    </a:cubicBezTo>
                    <a:cubicBezTo>
                      <a:pt x="58" y="279"/>
                      <a:pt x="61" y="272"/>
                      <a:pt x="69" y="272"/>
                    </a:cubicBezTo>
                    <a:cubicBezTo>
                      <a:pt x="73" y="272"/>
                      <a:pt x="83" y="280"/>
                      <a:pt x="83" y="284"/>
                    </a:cubicBezTo>
                    <a:cubicBezTo>
                      <a:pt x="83" y="296"/>
                      <a:pt x="66" y="294"/>
                      <a:pt x="66" y="306"/>
                    </a:cubicBezTo>
                    <a:cubicBezTo>
                      <a:pt x="66" y="311"/>
                      <a:pt x="73" y="312"/>
                      <a:pt x="73" y="317"/>
                    </a:cubicBezTo>
                    <a:cubicBezTo>
                      <a:pt x="73" y="323"/>
                      <a:pt x="68" y="322"/>
                      <a:pt x="63" y="322"/>
                    </a:cubicBezTo>
                    <a:cubicBezTo>
                      <a:pt x="63" y="326"/>
                      <a:pt x="63" y="326"/>
                      <a:pt x="63" y="326"/>
                    </a:cubicBezTo>
                    <a:cubicBezTo>
                      <a:pt x="64" y="331"/>
                      <a:pt x="64" y="335"/>
                      <a:pt x="65" y="340"/>
                    </a:cubicBezTo>
                    <a:cubicBezTo>
                      <a:pt x="66" y="343"/>
                      <a:pt x="71" y="342"/>
                      <a:pt x="73" y="343"/>
                    </a:cubicBezTo>
                    <a:cubicBezTo>
                      <a:pt x="80" y="345"/>
                      <a:pt x="83" y="351"/>
                      <a:pt x="91" y="353"/>
                    </a:cubicBezTo>
                    <a:cubicBezTo>
                      <a:pt x="100" y="355"/>
                      <a:pt x="105" y="352"/>
                      <a:pt x="110" y="357"/>
                    </a:cubicBezTo>
                    <a:cubicBezTo>
                      <a:pt x="116" y="363"/>
                      <a:pt x="120" y="361"/>
                      <a:pt x="127" y="364"/>
                    </a:cubicBezTo>
                    <a:cubicBezTo>
                      <a:pt x="130" y="366"/>
                      <a:pt x="130" y="369"/>
                      <a:pt x="132" y="373"/>
                    </a:cubicBezTo>
                    <a:cubicBezTo>
                      <a:pt x="133" y="376"/>
                      <a:pt x="137" y="372"/>
                      <a:pt x="139" y="373"/>
                    </a:cubicBezTo>
                    <a:cubicBezTo>
                      <a:pt x="146" y="378"/>
                      <a:pt x="150" y="384"/>
                      <a:pt x="160" y="384"/>
                    </a:cubicBezTo>
                    <a:cubicBezTo>
                      <a:pt x="166" y="384"/>
                      <a:pt x="172" y="384"/>
                      <a:pt x="178" y="384"/>
                    </a:cubicBezTo>
                    <a:cubicBezTo>
                      <a:pt x="182" y="384"/>
                      <a:pt x="184" y="382"/>
                      <a:pt x="186" y="382"/>
                    </a:cubicBezTo>
                    <a:cubicBezTo>
                      <a:pt x="189" y="382"/>
                      <a:pt x="190" y="389"/>
                      <a:pt x="191" y="392"/>
                    </a:cubicBezTo>
                    <a:cubicBezTo>
                      <a:pt x="197" y="389"/>
                      <a:pt x="199" y="381"/>
                      <a:pt x="210" y="381"/>
                    </a:cubicBezTo>
                    <a:cubicBezTo>
                      <a:pt x="219" y="381"/>
                      <a:pt x="224" y="386"/>
                      <a:pt x="231" y="386"/>
                    </a:cubicBezTo>
                    <a:cubicBezTo>
                      <a:pt x="238" y="386"/>
                      <a:pt x="252" y="374"/>
                      <a:pt x="255" y="372"/>
                    </a:cubicBezTo>
                    <a:cubicBezTo>
                      <a:pt x="258" y="370"/>
                      <a:pt x="259" y="369"/>
                      <a:pt x="260" y="367"/>
                    </a:cubicBezTo>
                    <a:cubicBezTo>
                      <a:pt x="264" y="363"/>
                      <a:pt x="270" y="368"/>
                      <a:pt x="275" y="366"/>
                    </a:cubicBezTo>
                    <a:cubicBezTo>
                      <a:pt x="279" y="362"/>
                      <a:pt x="279" y="362"/>
                      <a:pt x="279" y="362"/>
                    </a:cubicBezTo>
                    <a:cubicBezTo>
                      <a:pt x="282" y="362"/>
                      <a:pt x="282" y="362"/>
                      <a:pt x="282" y="362"/>
                    </a:cubicBezTo>
                    <a:cubicBezTo>
                      <a:pt x="285" y="377"/>
                      <a:pt x="294" y="376"/>
                      <a:pt x="305" y="381"/>
                    </a:cubicBezTo>
                    <a:cubicBezTo>
                      <a:pt x="309" y="388"/>
                      <a:pt x="316" y="391"/>
                      <a:pt x="316" y="400"/>
                    </a:cubicBezTo>
                    <a:cubicBezTo>
                      <a:pt x="316" y="417"/>
                      <a:pt x="304" y="418"/>
                      <a:pt x="304" y="434"/>
                    </a:cubicBezTo>
                    <a:cubicBezTo>
                      <a:pt x="304" y="436"/>
                      <a:pt x="305" y="439"/>
                      <a:pt x="306" y="439"/>
                    </a:cubicBezTo>
                    <a:cubicBezTo>
                      <a:pt x="309" y="439"/>
                      <a:pt x="312" y="436"/>
                      <a:pt x="315" y="436"/>
                    </a:cubicBezTo>
                    <a:cubicBezTo>
                      <a:pt x="319" y="436"/>
                      <a:pt x="320" y="449"/>
                      <a:pt x="324" y="450"/>
                    </a:cubicBezTo>
                    <a:cubicBezTo>
                      <a:pt x="324" y="459"/>
                      <a:pt x="330" y="468"/>
                      <a:pt x="338" y="468"/>
                    </a:cubicBezTo>
                    <a:cubicBezTo>
                      <a:pt x="342" y="468"/>
                      <a:pt x="343" y="467"/>
                      <a:pt x="346" y="467"/>
                    </a:cubicBezTo>
                    <a:cubicBezTo>
                      <a:pt x="348" y="467"/>
                      <a:pt x="348" y="467"/>
                      <a:pt x="348" y="467"/>
                    </a:cubicBezTo>
                    <a:cubicBezTo>
                      <a:pt x="348" y="471"/>
                      <a:pt x="350" y="472"/>
                      <a:pt x="351" y="472"/>
                    </a:cubicBezTo>
                    <a:cubicBezTo>
                      <a:pt x="352" y="472"/>
                      <a:pt x="353" y="470"/>
                      <a:pt x="353" y="468"/>
                    </a:cubicBezTo>
                    <a:cubicBezTo>
                      <a:pt x="353" y="464"/>
                      <a:pt x="353" y="461"/>
                      <a:pt x="353" y="457"/>
                    </a:cubicBezTo>
                    <a:cubicBezTo>
                      <a:pt x="353" y="457"/>
                      <a:pt x="363" y="454"/>
                      <a:pt x="365" y="454"/>
                    </a:cubicBezTo>
                    <a:cubicBezTo>
                      <a:pt x="379" y="454"/>
                      <a:pt x="379" y="454"/>
                      <a:pt x="379" y="454"/>
                    </a:cubicBezTo>
                    <a:cubicBezTo>
                      <a:pt x="385" y="457"/>
                      <a:pt x="390" y="448"/>
                      <a:pt x="397" y="448"/>
                    </a:cubicBezTo>
                    <a:cubicBezTo>
                      <a:pt x="404" y="448"/>
                      <a:pt x="408" y="453"/>
                      <a:pt x="416" y="453"/>
                    </a:cubicBezTo>
                    <a:cubicBezTo>
                      <a:pt x="416" y="464"/>
                      <a:pt x="424" y="468"/>
                      <a:pt x="431" y="470"/>
                    </a:cubicBezTo>
                    <a:cubicBezTo>
                      <a:pt x="431" y="470"/>
                      <a:pt x="431" y="470"/>
                      <a:pt x="431" y="470"/>
                    </a:cubicBezTo>
                    <a:cubicBezTo>
                      <a:pt x="439" y="474"/>
                      <a:pt x="444" y="471"/>
                      <a:pt x="452" y="475"/>
                    </a:cubicBezTo>
                    <a:cubicBezTo>
                      <a:pt x="452" y="477"/>
                      <a:pt x="451" y="486"/>
                      <a:pt x="454" y="486"/>
                    </a:cubicBezTo>
                    <a:cubicBezTo>
                      <a:pt x="459" y="486"/>
                      <a:pt x="457" y="480"/>
                      <a:pt x="460" y="477"/>
                    </a:cubicBezTo>
                    <a:cubicBezTo>
                      <a:pt x="463" y="474"/>
                      <a:pt x="472" y="472"/>
                      <a:pt x="476" y="470"/>
                    </a:cubicBezTo>
                    <a:cubicBezTo>
                      <a:pt x="484" y="466"/>
                      <a:pt x="492" y="468"/>
                      <a:pt x="498" y="463"/>
                    </a:cubicBezTo>
                    <a:cubicBezTo>
                      <a:pt x="498" y="463"/>
                      <a:pt x="502" y="455"/>
                      <a:pt x="503" y="455"/>
                    </a:cubicBezTo>
                    <a:cubicBezTo>
                      <a:pt x="507" y="455"/>
                      <a:pt x="510" y="458"/>
                      <a:pt x="514" y="458"/>
                    </a:cubicBezTo>
                    <a:cubicBezTo>
                      <a:pt x="534" y="458"/>
                      <a:pt x="539" y="446"/>
                      <a:pt x="552" y="439"/>
                    </a:cubicBezTo>
                    <a:cubicBezTo>
                      <a:pt x="555" y="437"/>
                      <a:pt x="557" y="435"/>
                      <a:pt x="558" y="431"/>
                    </a:cubicBezTo>
                    <a:cubicBezTo>
                      <a:pt x="569" y="431"/>
                      <a:pt x="572" y="414"/>
                      <a:pt x="576" y="406"/>
                    </a:cubicBezTo>
                    <a:cubicBezTo>
                      <a:pt x="578" y="401"/>
                      <a:pt x="590" y="383"/>
                      <a:pt x="597" y="382"/>
                    </a:cubicBezTo>
                    <a:cubicBezTo>
                      <a:pt x="597" y="372"/>
                      <a:pt x="604" y="368"/>
                      <a:pt x="604" y="355"/>
                    </a:cubicBezTo>
                    <a:cubicBezTo>
                      <a:pt x="604" y="336"/>
                      <a:pt x="599" y="329"/>
                      <a:pt x="591" y="317"/>
                    </a:cubicBezTo>
                    <a:cubicBezTo>
                      <a:pt x="590" y="315"/>
                      <a:pt x="590" y="309"/>
                      <a:pt x="586" y="307"/>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6" name="Freeform 148">
                <a:extLst>
                  <a:ext uri="{FF2B5EF4-FFF2-40B4-BE49-F238E27FC236}">
                    <a16:creationId xmlns:a16="http://schemas.microsoft.com/office/drawing/2014/main" id="{2F55C775-7542-4D00-B200-1E83E2DB0E99}"/>
                  </a:ext>
                </a:extLst>
              </p:cNvPr>
              <p:cNvSpPr>
                <a:spLocks/>
              </p:cNvSpPr>
              <p:nvPr/>
            </p:nvSpPr>
            <p:spPr bwMode="auto">
              <a:xfrm>
                <a:off x="7369175" y="1395413"/>
                <a:ext cx="58738" cy="25400"/>
              </a:xfrm>
              <a:custGeom>
                <a:avLst/>
                <a:gdLst/>
                <a:ahLst/>
                <a:cxnLst>
                  <a:cxn ang="0">
                    <a:pos x="4" y="19"/>
                  </a:cxn>
                  <a:cxn ang="0">
                    <a:pos x="0" y="14"/>
                  </a:cxn>
                  <a:cxn ang="0">
                    <a:pos x="20" y="0"/>
                  </a:cxn>
                  <a:cxn ang="0">
                    <a:pos x="44" y="11"/>
                  </a:cxn>
                  <a:cxn ang="0">
                    <a:pos x="4" y="19"/>
                  </a:cxn>
                </a:cxnLst>
                <a:rect l="0" t="0" r="r" b="b"/>
                <a:pathLst>
                  <a:path w="44" h="19">
                    <a:moveTo>
                      <a:pt x="4" y="19"/>
                    </a:moveTo>
                    <a:cubicBezTo>
                      <a:pt x="1" y="19"/>
                      <a:pt x="0" y="17"/>
                      <a:pt x="0" y="14"/>
                    </a:cubicBezTo>
                    <a:cubicBezTo>
                      <a:pt x="0" y="8"/>
                      <a:pt x="13" y="0"/>
                      <a:pt x="20" y="0"/>
                    </a:cubicBezTo>
                    <a:cubicBezTo>
                      <a:pt x="27" y="0"/>
                      <a:pt x="44" y="4"/>
                      <a:pt x="44" y="11"/>
                    </a:cubicBezTo>
                    <a:cubicBezTo>
                      <a:pt x="44" y="17"/>
                      <a:pt x="9" y="19"/>
                      <a:pt x="4" y="19"/>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7" name="Freeform 149">
                <a:extLst>
                  <a:ext uri="{FF2B5EF4-FFF2-40B4-BE49-F238E27FC236}">
                    <a16:creationId xmlns:a16="http://schemas.microsoft.com/office/drawing/2014/main" id="{AB3DB047-1C23-492C-B09F-D6DD140349DC}"/>
                  </a:ext>
                </a:extLst>
              </p:cNvPr>
              <p:cNvSpPr>
                <a:spLocks/>
              </p:cNvSpPr>
              <p:nvPr/>
            </p:nvSpPr>
            <p:spPr bwMode="auto">
              <a:xfrm>
                <a:off x="7191375" y="1443038"/>
                <a:ext cx="23813" cy="14288"/>
              </a:xfrm>
              <a:custGeom>
                <a:avLst/>
                <a:gdLst/>
                <a:ahLst/>
                <a:cxnLst>
                  <a:cxn ang="0">
                    <a:pos x="13" y="10"/>
                  </a:cxn>
                  <a:cxn ang="0">
                    <a:pos x="18" y="6"/>
                  </a:cxn>
                  <a:cxn ang="0">
                    <a:pos x="15" y="0"/>
                  </a:cxn>
                  <a:cxn ang="0">
                    <a:pos x="0" y="0"/>
                  </a:cxn>
                  <a:cxn ang="0">
                    <a:pos x="13" y="10"/>
                  </a:cxn>
                </a:cxnLst>
                <a:rect l="0" t="0" r="r" b="b"/>
                <a:pathLst>
                  <a:path w="18" h="10">
                    <a:moveTo>
                      <a:pt x="13" y="10"/>
                    </a:moveTo>
                    <a:cubicBezTo>
                      <a:pt x="15" y="10"/>
                      <a:pt x="18" y="8"/>
                      <a:pt x="18" y="6"/>
                    </a:cubicBezTo>
                    <a:cubicBezTo>
                      <a:pt x="18" y="3"/>
                      <a:pt x="15" y="2"/>
                      <a:pt x="15" y="0"/>
                    </a:cubicBezTo>
                    <a:cubicBezTo>
                      <a:pt x="0" y="0"/>
                      <a:pt x="0" y="0"/>
                      <a:pt x="0" y="0"/>
                    </a:cubicBezTo>
                    <a:cubicBezTo>
                      <a:pt x="3" y="6"/>
                      <a:pt x="7" y="10"/>
                      <a:pt x="13" y="10"/>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8" name="Freeform 150">
                <a:extLst>
                  <a:ext uri="{FF2B5EF4-FFF2-40B4-BE49-F238E27FC236}">
                    <a16:creationId xmlns:a16="http://schemas.microsoft.com/office/drawing/2014/main" id="{AC25F0A3-9322-4C8C-8811-808CB8F5BDA6}"/>
                  </a:ext>
                </a:extLst>
              </p:cNvPr>
              <p:cNvSpPr>
                <a:spLocks/>
              </p:cNvSpPr>
              <p:nvPr/>
            </p:nvSpPr>
            <p:spPr bwMode="auto">
              <a:xfrm>
                <a:off x="6645275" y="1257300"/>
                <a:ext cx="11113" cy="12700"/>
              </a:xfrm>
              <a:custGeom>
                <a:avLst/>
                <a:gdLst/>
                <a:ahLst/>
                <a:cxnLst>
                  <a:cxn ang="0">
                    <a:pos x="8" y="5"/>
                  </a:cxn>
                  <a:cxn ang="0">
                    <a:pos x="3" y="0"/>
                  </a:cxn>
                  <a:cxn ang="0">
                    <a:pos x="0" y="7"/>
                  </a:cxn>
                  <a:cxn ang="0">
                    <a:pos x="3" y="10"/>
                  </a:cxn>
                  <a:cxn ang="0">
                    <a:pos x="8" y="4"/>
                  </a:cxn>
                  <a:cxn ang="0">
                    <a:pos x="6" y="4"/>
                  </a:cxn>
                  <a:cxn ang="0">
                    <a:pos x="8" y="5"/>
                  </a:cxn>
                </a:cxnLst>
                <a:rect l="0" t="0" r="r" b="b"/>
                <a:pathLst>
                  <a:path w="8" h="10">
                    <a:moveTo>
                      <a:pt x="8" y="5"/>
                    </a:moveTo>
                    <a:cubicBezTo>
                      <a:pt x="3" y="0"/>
                      <a:pt x="3" y="0"/>
                      <a:pt x="3" y="0"/>
                    </a:cubicBezTo>
                    <a:cubicBezTo>
                      <a:pt x="2" y="2"/>
                      <a:pt x="0" y="4"/>
                      <a:pt x="0" y="7"/>
                    </a:cubicBezTo>
                    <a:cubicBezTo>
                      <a:pt x="0" y="9"/>
                      <a:pt x="1" y="10"/>
                      <a:pt x="3" y="10"/>
                    </a:cubicBezTo>
                    <a:cubicBezTo>
                      <a:pt x="7" y="10"/>
                      <a:pt x="7" y="6"/>
                      <a:pt x="8" y="4"/>
                    </a:cubicBezTo>
                    <a:cubicBezTo>
                      <a:pt x="6" y="4"/>
                      <a:pt x="6" y="4"/>
                      <a:pt x="6" y="4"/>
                    </a:cubicBezTo>
                    <a:lnTo>
                      <a:pt x="8" y="5"/>
                    </a:ln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9" name="Freeform 151">
                <a:extLst>
                  <a:ext uri="{FF2B5EF4-FFF2-40B4-BE49-F238E27FC236}">
                    <a16:creationId xmlns:a16="http://schemas.microsoft.com/office/drawing/2014/main" id="{F3B4BCE0-AE55-4983-8F91-C49FDFD2F68D}"/>
                  </a:ext>
                </a:extLst>
              </p:cNvPr>
              <p:cNvSpPr>
                <a:spLocks/>
              </p:cNvSpPr>
              <p:nvPr/>
            </p:nvSpPr>
            <p:spPr bwMode="auto">
              <a:xfrm>
                <a:off x="6249988" y="1300163"/>
                <a:ext cx="26988" cy="15875"/>
              </a:xfrm>
              <a:custGeom>
                <a:avLst/>
                <a:gdLst/>
                <a:ahLst/>
                <a:cxnLst>
                  <a:cxn ang="0">
                    <a:pos x="20" y="9"/>
                  </a:cxn>
                  <a:cxn ang="0">
                    <a:pos x="10" y="12"/>
                  </a:cxn>
                  <a:cxn ang="0">
                    <a:pos x="0" y="7"/>
                  </a:cxn>
                  <a:cxn ang="0">
                    <a:pos x="10" y="0"/>
                  </a:cxn>
                  <a:cxn ang="0">
                    <a:pos x="20" y="7"/>
                  </a:cxn>
                  <a:cxn ang="0">
                    <a:pos x="17" y="12"/>
                  </a:cxn>
                  <a:cxn ang="0">
                    <a:pos x="20" y="9"/>
                  </a:cxn>
                </a:cxnLst>
                <a:rect l="0" t="0" r="r" b="b"/>
                <a:pathLst>
                  <a:path w="20" h="12">
                    <a:moveTo>
                      <a:pt x="20" y="9"/>
                    </a:moveTo>
                    <a:cubicBezTo>
                      <a:pt x="17" y="11"/>
                      <a:pt x="14" y="12"/>
                      <a:pt x="10" y="12"/>
                    </a:cubicBezTo>
                    <a:cubicBezTo>
                      <a:pt x="5" y="12"/>
                      <a:pt x="0" y="11"/>
                      <a:pt x="0" y="7"/>
                    </a:cubicBezTo>
                    <a:cubicBezTo>
                      <a:pt x="0" y="3"/>
                      <a:pt x="6" y="0"/>
                      <a:pt x="10" y="0"/>
                    </a:cubicBezTo>
                    <a:cubicBezTo>
                      <a:pt x="16" y="0"/>
                      <a:pt x="20" y="2"/>
                      <a:pt x="20" y="7"/>
                    </a:cubicBezTo>
                    <a:cubicBezTo>
                      <a:pt x="20" y="10"/>
                      <a:pt x="18" y="11"/>
                      <a:pt x="17" y="12"/>
                    </a:cubicBezTo>
                    <a:lnTo>
                      <a:pt x="20" y="9"/>
                    </a:ln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0" name="Freeform 152">
                <a:extLst>
                  <a:ext uri="{FF2B5EF4-FFF2-40B4-BE49-F238E27FC236}">
                    <a16:creationId xmlns:a16="http://schemas.microsoft.com/office/drawing/2014/main" id="{C2D549D7-027D-4426-AF1B-47AA172138FB}"/>
                  </a:ext>
                </a:extLst>
              </p:cNvPr>
              <p:cNvSpPr>
                <a:spLocks/>
              </p:cNvSpPr>
              <p:nvPr/>
            </p:nvSpPr>
            <p:spPr bwMode="auto">
              <a:xfrm>
                <a:off x="6043613" y="1128713"/>
                <a:ext cx="100013" cy="57150"/>
              </a:xfrm>
              <a:custGeom>
                <a:avLst/>
                <a:gdLst/>
                <a:ahLst/>
                <a:cxnLst>
                  <a:cxn ang="0">
                    <a:pos x="6" y="43"/>
                  </a:cxn>
                  <a:cxn ang="0">
                    <a:pos x="0" y="37"/>
                  </a:cxn>
                  <a:cxn ang="0">
                    <a:pos x="8" y="27"/>
                  </a:cxn>
                  <a:cxn ang="0">
                    <a:pos x="39" y="0"/>
                  </a:cxn>
                  <a:cxn ang="0">
                    <a:pos x="45" y="0"/>
                  </a:cxn>
                  <a:cxn ang="0">
                    <a:pos x="44" y="10"/>
                  </a:cxn>
                  <a:cxn ang="0">
                    <a:pos x="52" y="6"/>
                  </a:cxn>
                  <a:cxn ang="0">
                    <a:pos x="76" y="23"/>
                  </a:cxn>
                  <a:cxn ang="0">
                    <a:pos x="45" y="34"/>
                  </a:cxn>
                  <a:cxn ang="0">
                    <a:pos x="30" y="37"/>
                  </a:cxn>
                  <a:cxn ang="0">
                    <a:pos x="6" y="43"/>
                  </a:cxn>
                </a:cxnLst>
                <a:rect l="0" t="0" r="r" b="b"/>
                <a:pathLst>
                  <a:path w="76" h="43">
                    <a:moveTo>
                      <a:pt x="6" y="43"/>
                    </a:moveTo>
                    <a:cubicBezTo>
                      <a:pt x="1" y="43"/>
                      <a:pt x="0" y="41"/>
                      <a:pt x="0" y="37"/>
                    </a:cubicBezTo>
                    <a:cubicBezTo>
                      <a:pt x="0" y="30"/>
                      <a:pt x="5" y="30"/>
                      <a:pt x="8" y="27"/>
                    </a:cubicBezTo>
                    <a:cubicBezTo>
                      <a:pt x="18" y="17"/>
                      <a:pt x="22" y="0"/>
                      <a:pt x="39" y="0"/>
                    </a:cubicBezTo>
                    <a:cubicBezTo>
                      <a:pt x="43" y="0"/>
                      <a:pt x="43" y="0"/>
                      <a:pt x="45" y="0"/>
                    </a:cubicBezTo>
                    <a:cubicBezTo>
                      <a:pt x="45" y="7"/>
                      <a:pt x="47" y="7"/>
                      <a:pt x="44" y="10"/>
                    </a:cubicBezTo>
                    <a:cubicBezTo>
                      <a:pt x="47" y="9"/>
                      <a:pt x="49" y="6"/>
                      <a:pt x="52" y="6"/>
                    </a:cubicBezTo>
                    <a:cubicBezTo>
                      <a:pt x="58" y="6"/>
                      <a:pt x="76" y="17"/>
                      <a:pt x="76" y="23"/>
                    </a:cubicBezTo>
                    <a:cubicBezTo>
                      <a:pt x="76" y="34"/>
                      <a:pt x="53" y="36"/>
                      <a:pt x="45" y="34"/>
                    </a:cubicBezTo>
                    <a:cubicBezTo>
                      <a:pt x="43" y="34"/>
                      <a:pt x="30" y="37"/>
                      <a:pt x="30" y="37"/>
                    </a:cubicBezTo>
                    <a:lnTo>
                      <a:pt x="6" y="43"/>
                    </a:ln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1" name="Freeform 153">
                <a:extLst>
                  <a:ext uri="{FF2B5EF4-FFF2-40B4-BE49-F238E27FC236}">
                    <a16:creationId xmlns:a16="http://schemas.microsoft.com/office/drawing/2014/main" id="{593A4C82-6040-444B-8137-5243B4AF6521}"/>
                  </a:ext>
                </a:extLst>
              </p:cNvPr>
              <p:cNvSpPr>
                <a:spLocks/>
              </p:cNvSpPr>
              <p:nvPr/>
            </p:nvSpPr>
            <p:spPr bwMode="auto">
              <a:xfrm>
                <a:off x="5900738" y="1101725"/>
                <a:ext cx="39688" cy="20638"/>
              </a:xfrm>
              <a:custGeom>
                <a:avLst/>
                <a:gdLst/>
                <a:ahLst/>
                <a:cxnLst>
                  <a:cxn ang="0">
                    <a:pos x="12" y="0"/>
                  </a:cxn>
                  <a:cxn ang="0">
                    <a:pos x="30" y="7"/>
                  </a:cxn>
                  <a:cxn ang="0">
                    <a:pos x="9" y="16"/>
                  </a:cxn>
                  <a:cxn ang="0">
                    <a:pos x="0" y="5"/>
                  </a:cxn>
                  <a:cxn ang="0">
                    <a:pos x="12" y="0"/>
                  </a:cxn>
                </a:cxnLst>
                <a:rect l="0" t="0" r="r" b="b"/>
                <a:pathLst>
                  <a:path w="30" h="16">
                    <a:moveTo>
                      <a:pt x="12" y="0"/>
                    </a:moveTo>
                    <a:cubicBezTo>
                      <a:pt x="14" y="0"/>
                      <a:pt x="26" y="6"/>
                      <a:pt x="30" y="7"/>
                    </a:cubicBezTo>
                    <a:cubicBezTo>
                      <a:pt x="29" y="15"/>
                      <a:pt x="14" y="16"/>
                      <a:pt x="9" y="16"/>
                    </a:cubicBezTo>
                    <a:cubicBezTo>
                      <a:pt x="6" y="16"/>
                      <a:pt x="0" y="9"/>
                      <a:pt x="0" y="5"/>
                    </a:cubicBezTo>
                    <a:cubicBezTo>
                      <a:pt x="0" y="0"/>
                      <a:pt x="9" y="0"/>
                      <a:pt x="12" y="0"/>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2" name="Freeform 154">
                <a:extLst>
                  <a:ext uri="{FF2B5EF4-FFF2-40B4-BE49-F238E27FC236}">
                    <a16:creationId xmlns:a16="http://schemas.microsoft.com/office/drawing/2014/main" id="{B941C025-5083-484E-BF54-54611F9FF29F}"/>
                  </a:ext>
                </a:extLst>
              </p:cNvPr>
              <p:cNvSpPr>
                <a:spLocks/>
              </p:cNvSpPr>
              <p:nvPr/>
            </p:nvSpPr>
            <p:spPr bwMode="auto">
              <a:xfrm>
                <a:off x="5913438" y="1057275"/>
                <a:ext cx="139700" cy="98425"/>
              </a:xfrm>
              <a:custGeom>
                <a:avLst/>
                <a:gdLst/>
                <a:ahLst/>
                <a:cxnLst>
                  <a:cxn ang="0">
                    <a:pos x="99" y="68"/>
                  </a:cxn>
                  <a:cxn ang="0">
                    <a:pos x="90" y="74"/>
                  </a:cxn>
                  <a:cxn ang="0">
                    <a:pos x="41" y="66"/>
                  </a:cxn>
                  <a:cxn ang="0">
                    <a:pos x="17" y="50"/>
                  </a:cxn>
                  <a:cxn ang="0">
                    <a:pos x="50" y="36"/>
                  </a:cxn>
                  <a:cxn ang="0">
                    <a:pos x="32" y="36"/>
                  </a:cxn>
                  <a:cxn ang="0">
                    <a:pos x="0" y="26"/>
                  </a:cxn>
                  <a:cxn ang="0">
                    <a:pos x="46" y="0"/>
                  </a:cxn>
                  <a:cxn ang="0">
                    <a:pos x="72" y="17"/>
                  </a:cxn>
                  <a:cxn ang="0">
                    <a:pos x="67" y="18"/>
                  </a:cxn>
                  <a:cxn ang="0">
                    <a:pos x="67" y="27"/>
                  </a:cxn>
                  <a:cxn ang="0">
                    <a:pos x="59" y="35"/>
                  </a:cxn>
                  <a:cxn ang="0">
                    <a:pos x="68" y="35"/>
                  </a:cxn>
                  <a:cxn ang="0">
                    <a:pos x="81" y="39"/>
                  </a:cxn>
                  <a:cxn ang="0">
                    <a:pos x="90" y="39"/>
                  </a:cxn>
                  <a:cxn ang="0">
                    <a:pos x="105" y="48"/>
                  </a:cxn>
                  <a:cxn ang="0">
                    <a:pos x="101" y="57"/>
                  </a:cxn>
                  <a:cxn ang="0">
                    <a:pos x="92" y="62"/>
                  </a:cxn>
                  <a:cxn ang="0">
                    <a:pos x="99" y="68"/>
                  </a:cxn>
                </a:cxnLst>
                <a:rect l="0" t="0" r="r" b="b"/>
                <a:pathLst>
                  <a:path w="105" h="74">
                    <a:moveTo>
                      <a:pt x="99" y="68"/>
                    </a:moveTo>
                    <a:cubicBezTo>
                      <a:pt x="99" y="72"/>
                      <a:pt x="94" y="74"/>
                      <a:pt x="90" y="74"/>
                    </a:cubicBezTo>
                    <a:cubicBezTo>
                      <a:pt x="71" y="74"/>
                      <a:pt x="57" y="66"/>
                      <a:pt x="41" y="66"/>
                    </a:cubicBezTo>
                    <a:cubicBezTo>
                      <a:pt x="35" y="66"/>
                      <a:pt x="24" y="54"/>
                      <a:pt x="17" y="50"/>
                    </a:cubicBezTo>
                    <a:cubicBezTo>
                      <a:pt x="32" y="46"/>
                      <a:pt x="36" y="41"/>
                      <a:pt x="50" y="36"/>
                    </a:cubicBezTo>
                    <a:cubicBezTo>
                      <a:pt x="46" y="36"/>
                      <a:pt x="35" y="36"/>
                      <a:pt x="32" y="36"/>
                    </a:cubicBezTo>
                    <a:cubicBezTo>
                      <a:pt x="20" y="36"/>
                      <a:pt x="11" y="32"/>
                      <a:pt x="0" y="26"/>
                    </a:cubicBezTo>
                    <a:cubicBezTo>
                      <a:pt x="18" y="21"/>
                      <a:pt x="25" y="0"/>
                      <a:pt x="46" y="0"/>
                    </a:cubicBezTo>
                    <a:cubicBezTo>
                      <a:pt x="58" y="0"/>
                      <a:pt x="65" y="12"/>
                      <a:pt x="72" y="17"/>
                    </a:cubicBezTo>
                    <a:cubicBezTo>
                      <a:pt x="68" y="19"/>
                      <a:pt x="69" y="18"/>
                      <a:pt x="67" y="18"/>
                    </a:cubicBezTo>
                    <a:cubicBezTo>
                      <a:pt x="68" y="23"/>
                      <a:pt x="67" y="24"/>
                      <a:pt x="67" y="27"/>
                    </a:cubicBezTo>
                    <a:cubicBezTo>
                      <a:pt x="67" y="29"/>
                      <a:pt x="62" y="33"/>
                      <a:pt x="59" y="35"/>
                    </a:cubicBezTo>
                    <a:cubicBezTo>
                      <a:pt x="63" y="33"/>
                      <a:pt x="65" y="35"/>
                      <a:pt x="68" y="35"/>
                    </a:cubicBezTo>
                    <a:cubicBezTo>
                      <a:pt x="73" y="35"/>
                      <a:pt x="76" y="39"/>
                      <a:pt x="81" y="39"/>
                    </a:cubicBezTo>
                    <a:cubicBezTo>
                      <a:pt x="84" y="39"/>
                      <a:pt x="87" y="39"/>
                      <a:pt x="90" y="39"/>
                    </a:cubicBezTo>
                    <a:cubicBezTo>
                      <a:pt x="99" y="39"/>
                      <a:pt x="99" y="42"/>
                      <a:pt x="105" y="48"/>
                    </a:cubicBezTo>
                    <a:cubicBezTo>
                      <a:pt x="100" y="51"/>
                      <a:pt x="101" y="52"/>
                      <a:pt x="101" y="57"/>
                    </a:cubicBezTo>
                    <a:cubicBezTo>
                      <a:pt x="101" y="61"/>
                      <a:pt x="95" y="62"/>
                      <a:pt x="92" y="62"/>
                    </a:cubicBezTo>
                    <a:cubicBezTo>
                      <a:pt x="95" y="63"/>
                      <a:pt x="99" y="65"/>
                      <a:pt x="99" y="68"/>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3" name="Freeform 155">
                <a:extLst>
                  <a:ext uri="{FF2B5EF4-FFF2-40B4-BE49-F238E27FC236}">
                    <a16:creationId xmlns:a16="http://schemas.microsoft.com/office/drawing/2014/main" id="{D22ABDF6-444C-4E9A-9A0E-F25E8698EB78}"/>
                  </a:ext>
                </a:extLst>
              </p:cNvPr>
              <p:cNvSpPr>
                <a:spLocks/>
              </p:cNvSpPr>
              <p:nvPr/>
            </p:nvSpPr>
            <p:spPr bwMode="auto">
              <a:xfrm>
                <a:off x="5973763" y="1212850"/>
                <a:ext cx="17463" cy="12700"/>
              </a:xfrm>
              <a:custGeom>
                <a:avLst/>
                <a:gdLst/>
                <a:ahLst/>
                <a:cxnLst>
                  <a:cxn ang="0">
                    <a:pos x="0" y="5"/>
                  </a:cxn>
                  <a:cxn ang="0">
                    <a:pos x="7" y="0"/>
                  </a:cxn>
                  <a:cxn ang="0">
                    <a:pos x="13" y="0"/>
                  </a:cxn>
                  <a:cxn ang="0">
                    <a:pos x="5" y="9"/>
                  </a:cxn>
                  <a:cxn ang="0">
                    <a:pos x="0" y="5"/>
                  </a:cxn>
                </a:cxnLst>
                <a:rect l="0" t="0" r="r" b="b"/>
                <a:pathLst>
                  <a:path w="13" h="9">
                    <a:moveTo>
                      <a:pt x="0" y="5"/>
                    </a:moveTo>
                    <a:cubicBezTo>
                      <a:pt x="3" y="3"/>
                      <a:pt x="5" y="1"/>
                      <a:pt x="7" y="0"/>
                    </a:cubicBezTo>
                    <a:cubicBezTo>
                      <a:pt x="13" y="0"/>
                      <a:pt x="13" y="0"/>
                      <a:pt x="13" y="0"/>
                    </a:cubicBezTo>
                    <a:cubicBezTo>
                      <a:pt x="12" y="6"/>
                      <a:pt x="10" y="9"/>
                      <a:pt x="5" y="9"/>
                    </a:cubicBezTo>
                    <a:cubicBezTo>
                      <a:pt x="2" y="9"/>
                      <a:pt x="1" y="7"/>
                      <a:pt x="0" y="5"/>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4" name="Freeform 156">
                <a:extLst>
                  <a:ext uri="{FF2B5EF4-FFF2-40B4-BE49-F238E27FC236}">
                    <a16:creationId xmlns:a16="http://schemas.microsoft.com/office/drawing/2014/main" id="{199EE500-4F41-4174-974C-73BC623C8ACF}"/>
                  </a:ext>
                </a:extLst>
              </p:cNvPr>
              <p:cNvSpPr>
                <a:spLocks/>
              </p:cNvSpPr>
              <p:nvPr/>
            </p:nvSpPr>
            <p:spPr bwMode="auto">
              <a:xfrm>
                <a:off x="5886450" y="1060450"/>
                <a:ext cx="23813" cy="7938"/>
              </a:xfrm>
              <a:custGeom>
                <a:avLst/>
                <a:gdLst/>
                <a:ahLst/>
                <a:cxnLst>
                  <a:cxn ang="0">
                    <a:pos x="18" y="4"/>
                  </a:cxn>
                  <a:cxn ang="0">
                    <a:pos x="0" y="0"/>
                  </a:cxn>
                  <a:cxn ang="0">
                    <a:pos x="16" y="0"/>
                  </a:cxn>
                  <a:cxn ang="0">
                    <a:pos x="18" y="4"/>
                  </a:cxn>
                </a:cxnLst>
                <a:rect l="0" t="0" r="r" b="b"/>
                <a:pathLst>
                  <a:path w="18" h="6">
                    <a:moveTo>
                      <a:pt x="18" y="4"/>
                    </a:moveTo>
                    <a:cubicBezTo>
                      <a:pt x="11" y="5"/>
                      <a:pt x="3" y="6"/>
                      <a:pt x="0" y="0"/>
                    </a:cubicBezTo>
                    <a:cubicBezTo>
                      <a:pt x="16" y="0"/>
                      <a:pt x="16" y="0"/>
                      <a:pt x="16" y="0"/>
                    </a:cubicBezTo>
                    <a:lnTo>
                      <a:pt x="18" y="4"/>
                    </a:ln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5" name="Freeform 157">
                <a:extLst>
                  <a:ext uri="{FF2B5EF4-FFF2-40B4-BE49-F238E27FC236}">
                    <a16:creationId xmlns:a16="http://schemas.microsoft.com/office/drawing/2014/main" id="{FD8DDE50-0AC3-45DE-8021-C73BE603A9D0}"/>
                  </a:ext>
                </a:extLst>
              </p:cNvPr>
              <p:cNvSpPr>
                <a:spLocks/>
              </p:cNvSpPr>
              <p:nvPr/>
            </p:nvSpPr>
            <p:spPr bwMode="auto">
              <a:xfrm>
                <a:off x="6162675" y="1173163"/>
                <a:ext cx="20638" cy="9525"/>
              </a:xfrm>
              <a:custGeom>
                <a:avLst/>
                <a:gdLst/>
                <a:ahLst/>
                <a:cxnLst>
                  <a:cxn ang="0">
                    <a:pos x="15" y="1"/>
                  </a:cxn>
                  <a:cxn ang="0">
                    <a:pos x="9" y="7"/>
                  </a:cxn>
                  <a:cxn ang="0">
                    <a:pos x="0" y="2"/>
                  </a:cxn>
                  <a:cxn ang="0">
                    <a:pos x="15" y="1"/>
                  </a:cxn>
                </a:cxnLst>
                <a:rect l="0" t="0" r="r" b="b"/>
                <a:pathLst>
                  <a:path w="15" h="7">
                    <a:moveTo>
                      <a:pt x="15" y="1"/>
                    </a:moveTo>
                    <a:cubicBezTo>
                      <a:pt x="14" y="4"/>
                      <a:pt x="12" y="7"/>
                      <a:pt x="9" y="7"/>
                    </a:cubicBezTo>
                    <a:cubicBezTo>
                      <a:pt x="4" y="7"/>
                      <a:pt x="1" y="4"/>
                      <a:pt x="0" y="2"/>
                    </a:cubicBezTo>
                    <a:cubicBezTo>
                      <a:pt x="9" y="0"/>
                      <a:pt x="11" y="2"/>
                      <a:pt x="15" y="1"/>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6" name="Freeform 158">
                <a:extLst>
                  <a:ext uri="{FF2B5EF4-FFF2-40B4-BE49-F238E27FC236}">
                    <a16:creationId xmlns:a16="http://schemas.microsoft.com/office/drawing/2014/main" id="{7FAF6FC2-AA82-4C23-B368-87025A77153D}"/>
                  </a:ext>
                </a:extLst>
              </p:cNvPr>
              <p:cNvSpPr>
                <a:spLocks/>
              </p:cNvSpPr>
              <p:nvPr/>
            </p:nvSpPr>
            <p:spPr bwMode="auto">
              <a:xfrm>
                <a:off x="5119688" y="1074738"/>
                <a:ext cx="117475" cy="36513"/>
              </a:xfrm>
              <a:custGeom>
                <a:avLst/>
                <a:gdLst/>
                <a:ahLst/>
                <a:cxnLst>
                  <a:cxn ang="0">
                    <a:pos x="76" y="14"/>
                  </a:cxn>
                  <a:cxn ang="0">
                    <a:pos x="58" y="17"/>
                  </a:cxn>
                  <a:cxn ang="0">
                    <a:pos x="49" y="27"/>
                  </a:cxn>
                  <a:cxn ang="0">
                    <a:pos x="44" y="23"/>
                  </a:cxn>
                  <a:cxn ang="0">
                    <a:pos x="44" y="23"/>
                  </a:cxn>
                  <a:cxn ang="0">
                    <a:pos x="32" y="17"/>
                  </a:cxn>
                  <a:cxn ang="0">
                    <a:pos x="41" y="14"/>
                  </a:cxn>
                  <a:cxn ang="0">
                    <a:pos x="33" y="13"/>
                  </a:cxn>
                  <a:cxn ang="0">
                    <a:pos x="40" y="9"/>
                  </a:cxn>
                  <a:cxn ang="0">
                    <a:pos x="30" y="5"/>
                  </a:cxn>
                  <a:cxn ang="0">
                    <a:pos x="10" y="11"/>
                  </a:cxn>
                  <a:cxn ang="0">
                    <a:pos x="0" y="9"/>
                  </a:cxn>
                  <a:cxn ang="0">
                    <a:pos x="34" y="0"/>
                  </a:cxn>
                  <a:cxn ang="0">
                    <a:pos x="60" y="6"/>
                  </a:cxn>
                  <a:cxn ang="0">
                    <a:pos x="76" y="0"/>
                  </a:cxn>
                  <a:cxn ang="0">
                    <a:pos x="89" y="5"/>
                  </a:cxn>
                  <a:cxn ang="0">
                    <a:pos x="78" y="13"/>
                  </a:cxn>
                  <a:cxn ang="0">
                    <a:pos x="73" y="13"/>
                  </a:cxn>
                  <a:cxn ang="0">
                    <a:pos x="73" y="17"/>
                  </a:cxn>
                  <a:cxn ang="0">
                    <a:pos x="76" y="14"/>
                  </a:cxn>
                </a:cxnLst>
                <a:rect l="0" t="0" r="r" b="b"/>
                <a:pathLst>
                  <a:path w="89" h="27">
                    <a:moveTo>
                      <a:pt x="76" y="14"/>
                    </a:moveTo>
                    <a:cubicBezTo>
                      <a:pt x="69" y="19"/>
                      <a:pt x="65" y="13"/>
                      <a:pt x="58" y="17"/>
                    </a:cubicBezTo>
                    <a:cubicBezTo>
                      <a:pt x="54" y="19"/>
                      <a:pt x="53" y="27"/>
                      <a:pt x="49" y="27"/>
                    </a:cubicBezTo>
                    <a:cubicBezTo>
                      <a:pt x="47" y="26"/>
                      <a:pt x="45" y="24"/>
                      <a:pt x="44" y="23"/>
                    </a:cubicBezTo>
                    <a:cubicBezTo>
                      <a:pt x="44" y="23"/>
                      <a:pt x="44" y="23"/>
                      <a:pt x="44" y="23"/>
                    </a:cubicBezTo>
                    <a:cubicBezTo>
                      <a:pt x="38" y="23"/>
                      <a:pt x="33" y="21"/>
                      <a:pt x="32" y="17"/>
                    </a:cubicBezTo>
                    <a:cubicBezTo>
                      <a:pt x="36" y="15"/>
                      <a:pt x="38" y="15"/>
                      <a:pt x="41" y="14"/>
                    </a:cubicBezTo>
                    <a:cubicBezTo>
                      <a:pt x="37" y="14"/>
                      <a:pt x="35" y="13"/>
                      <a:pt x="33" y="13"/>
                    </a:cubicBezTo>
                    <a:cubicBezTo>
                      <a:pt x="36" y="11"/>
                      <a:pt x="38" y="11"/>
                      <a:pt x="40" y="9"/>
                    </a:cubicBezTo>
                    <a:cubicBezTo>
                      <a:pt x="36" y="8"/>
                      <a:pt x="34" y="5"/>
                      <a:pt x="30" y="5"/>
                    </a:cubicBezTo>
                    <a:cubicBezTo>
                      <a:pt x="25" y="5"/>
                      <a:pt x="17" y="11"/>
                      <a:pt x="10" y="11"/>
                    </a:cubicBezTo>
                    <a:cubicBezTo>
                      <a:pt x="7" y="11"/>
                      <a:pt x="4" y="9"/>
                      <a:pt x="0" y="9"/>
                    </a:cubicBezTo>
                    <a:cubicBezTo>
                      <a:pt x="4" y="2"/>
                      <a:pt x="25" y="0"/>
                      <a:pt x="34" y="0"/>
                    </a:cubicBezTo>
                    <a:cubicBezTo>
                      <a:pt x="45" y="0"/>
                      <a:pt x="52" y="6"/>
                      <a:pt x="60" y="6"/>
                    </a:cubicBezTo>
                    <a:cubicBezTo>
                      <a:pt x="67" y="6"/>
                      <a:pt x="70" y="0"/>
                      <a:pt x="76" y="0"/>
                    </a:cubicBezTo>
                    <a:cubicBezTo>
                      <a:pt x="82" y="0"/>
                      <a:pt x="87" y="4"/>
                      <a:pt x="89" y="5"/>
                    </a:cubicBezTo>
                    <a:cubicBezTo>
                      <a:pt x="89" y="13"/>
                      <a:pt x="83" y="9"/>
                      <a:pt x="78" y="13"/>
                    </a:cubicBezTo>
                    <a:cubicBezTo>
                      <a:pt x="76" y="13"/>
                      <a:pt x="75" y="13"/>
                      <a:pt x="73" y="13"/>
                    </a:cubicBezTo>
                    <a:cubicBezTo>
                      <a:pt x="73" y="17"/>
                      <a:pt x="73" y="17"/>
                      <a:pt x="73" y="17"/>
                    </a:cubicBezTo>
                    <a:lnTo>
                      <a:pt x="76" y="14"/>
                    </a:ln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7" name="Freeform 159">
                <a:extLst>
                  <a:ext uri="{FF2B5EF4-FFF2-40B4-BE49-F238E27FC236}">
                    <a16:creationId xmlns:a16="http://schemas.microsoft.com/office/drawing/2014/main" id="{3691DAEE-1500-4676-A1E6-9226D5B68A86}"/>
                  </a:ext>
                </a:extLst>
              </p:cNvPr>
              <p:cNvSpPr>
                <a:spLocks/>
              </p:cNvSpPr>
              <p:nvPr/>
            </p:nvSpPr>
            <p:spPr bwMode="auto">
              <a:xfrm>
                <a:off x="5427663" y="1052513"/>
                <a:ext cx="41275" cy="26988"/>
              </a:xfrm>
              <a:custGeom>
                <a:avLst/>
                <a:gdLst/>
                <a:ahLst/>
                <a:cxnLst>
                  <a:cxn ang="0">
                    <a:pos x="7" y="20"/>
                  </a:cxn>
                  <a:cxn ang="0">
                    <a:pos x="0" y="13"/>
                  </a:cxn>
                  <a:cxn ang="0">
                    <a:pos x="25" y="0"/>
                  </a:cxn>
                  <a:cxn ang="0">
                    <a:pos x="31" y="14"/>
                  </a:cxn>
                  <a:cxn ang="0">
                    <a:pos x="7" y="20"/>
                  </a:cxn>
                </a:cxnLst>
                <a:rect l="0" t="0" r="r" b="b"/>
                <a:pathLst>
                  <a:path w="31" h="20">
                    <a:moveTo>
                      <a:pt x="7" y="20"/>
                    </a:moveTo>
                    <a:cubicBezTo>
                      <a:pt x="2" y="20"/>
                      <a:pt x="0" y="17"/>
                      <a:pt x="0" y="13"/>
                    </a:cubicBezTo>
                    <a:cubicBezTo>
                      <a:pt x="0" y="7"/>
                      <a:pt x="18" y="0"/>
                      <a:pt x="25" y="0"/>
                    </a:cubicBezTo>
                    <a:cubicBezTo>
                      <a:pt x="31" y="14"/>
                      <a:pt x="31" y="14"/>
                      <a:pt x="31" y="14"/>
                    </a:cubicBezTo>
                    <a:cubicBezTo>
                      <a:pt x="28" y="16"/>
                      <a:pt x="11" y="20"/>
                      <a:pt x="7" y="20"/>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8" name="Freeform 160">
                <a:extLst>
                  <a:ext uri="{FF2B5EF4-FFF2-40B4-BE49-F238E27FC236}">
                    <a16:creationId xmlns:a16="http://schemas.microsoft.com/office/drawing/2014/main" id="{5AB16F75-0643-43E9-B531-FFD6D5FC4DB0}"/>
                  </a:ext>
                </a:extLst>
              </p:cNvPr>
              <p:cNvSpPr>
                <a:spLocks/>
              </p:cNvSpPr>
              <p:nvPr/>
            </p:nvSpPr>
            <p:spPr bwMode="auto">
              <a:xfrm>
                <a:off x="5373688" y="1069975"/>
                <a:ext cx="44450" cy="25400"/>
              </a:xfrm>
              <a:custGeom>
                <a:avLst/>
                <a:gdLst/>
                <a:ahLst/>
                <a:cxnLst>
                  <a:cxn ang="0">
                    <a:pos x="33" y="4"/>
                  </a:cxn>
                  <a:cxn ang="0">
                    <a:pos x="33" y="10"/>
                  </a:cxn>
                  <a:cxn ang="0">
                    <a:pos x="22" y="12"/>
                  </a:cxn>
                  <a:cxn ang="0">
                    <a:pos x="24" y="18"/>
                  </a:cxn>
                  <a:cxn ang="0">
                    <a:pos x="0" y="18"/>
                  </a:cxn>
                  <a:cxn ang="0">
                    <a:pos x="9" y="6"/>
                  </a:cxn>
                  <a:cxn ang="0">
                    <a:pos x="9" y="0"/>
                  </a:cxn>
                  <a:cxn ang="0">
                    <a:pos x="23" y="0"/>
                  </a:cxn>
                  <a:cxn ang="0">
                    <a:pos x="19" y="4"/>
                  </a:cxn>
                  <a:cxn ang="0">
                    <a:pos x="33" y="4"/>
                  </a:cxn>
                </a:cxnLst>
                <a:rect l="0" t="0" r="r" b="b"/>
                <a:pathLst>
                  <a:path w="33" h="20">
                    <a:moveTo>
                      <a:pt x="33" y="4"/>
                    </a:moveTo>
                    <a:cubicBezTo>
                      <a:pt x="33" y="8"/>
                      <a:pt x="33" y="8"/>
                      <a:pt x="33" y="10"/>
                    </a:cubicBezTo>
                    <a:cubicBezTo>
                      <a:pt x="30" y="14"/>
                      <a:pt x="26" y="12"/>
                      <a:pt x="22" y="12"/>
                    </a:cubicBezTo>
                    <a:cubicBezTo>
                      <a:pt x="24" y="18"/>
                      <a:pt x="24" y="18"/>
                      <a:pt x="24" y="18"/>
                    </a:cubicBezTo>
                    <a:cubicBezTo>
                      <a:pt x="22" y="19"/>
                      <a:pt x="0" y="20"/>
                      <a:pt x="0" y="18"/>
                    </a:cubicBezTo>
                    <a:cubicBezTo>
                      <a:pt x="0" y="11"/>
                      <a:pt x="3" y="8"/>
                      <a:pt x="9" y="6"/>
                    </a:cubicBezTo>
                    <a:cubicBezTo>
                      <a:pt x="8" y="2"/>
                      <a:pt x="9" y="1"/>
                      <a:pt x="9" y="0"/>
                    </a:cubicBezTo>
                    <a:cubicBezTo>
                      <a:pt x="23" y="0"/>
                      <a:pt x="23" y="0"/>
                      <a:pt x="23" y="0"/>
                    </a:cubicBezTo>
                    <a:cubicBezTo>
                      <a:pt x="22" y="2"/>
                      <a:pt x="20" y="4"/>
                      <a:pt x="19" y="4"/>
                    </a:cubicBezTo>
                    <a:cubicBezTo>
                      <a:pt x="22" y="4"/>
                      <a:pt x="29" y="4"/>
                      <a:pt x="33" y="4"/>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9" name="Freeform 161">
                <a:extLst>
                  <a:ext uri="{FF2B5EF4-FFF2-40B4-BE49-F238E27FC236}">
                    <a16:creationId xmlns:a16="http://schemas.microsoft.com/office/drawing/2014/main" id="{594C0FC3-A41C-4D32-884F-94A60D204505}"/>
                  </a:ext>
                </a:extLst>
              </p:cNvPr>
              <p:cNvSpPr>
                <a:spLocks/>
              </p:cNvSpPr>
              <p:nvPr/>
            </p:nvSpPr>
            <p:spPr bwMode="auto">
              <a:xfrm>
                <a:off x="5314950" y="1092200"/>
                <a:ext cx="44450" cy="15875"/>
              </a:xfrm>
              <a:custGeom>
                <a:avLst/>
                <a:gdLst/>
                <a:ahLst/>
                <a:cxnLst>
                  <a:cxn ang="0">
                    <a:pos x="20" y="12"/>
                  </a:cxn>
                  <a:cxn ang="0">
                    <a:pos x="11" y="7"/>
                  </a:cxn>
                  <a:cxn ang="0">
                    <a:pos x="4" y="12"/>
                  </a:cxn>
                  <a:cxn ang="0">
                    <a:pos x="0" y="9"/>
                  </a:cxn>
                  <a:cxn ang="0">
                    <a:pos x="22" y="0"/>
                  </a:cxn>
                  <a:cxn ang="0">
                    <a:pos x="34" y="5"/>
                  </a:cxn>
                  <a:cxn ang="0">
                    <a:pos x="20" y="12"/>
                  </a:cxn>
                </a:cxnLst>
                <a:rect l="0" t="0" r="r" b="b"/>
                <a:pathLst>
                  <a:path w="34" h="12">
                    <a:moveTo>
                      <a:pt x="20" y="12"/>
                    </a:moveTo>
                    <a:cubicBezTo>
                      <a:pt x="17" y="12"/>
                      <a:pt x="14" y="7"/>
                      <a:pt x="11" y="7"/>
                    </a:cubicBezTo>
                    <a:cubicBezTo>
                      <a:pt x="10" y="12"/>
                      <a:pt x="8" y="12"/>
                      <a:pt x="4" y="12"/>
                    </a:cubicBezTo>
                    <a:cubicBezTo>
                      <a:pt x="2" y="12"/>
                      <a:pt x="0" y="10"/>
                      <a:pt x="0" y="9"/>
                    </a:cubicBezTo>
                    <a:cubicBezTo>
                      <a:pt x="0" y="2"/>
                      <a:pt x="17" y="0"/>
                      <a:pt x="22" y="0"/>
                    </a:cubicBezTo>
                    <a:cubicBezTo>
                      <a:pt x="28" y="0"/>
                      <a:pt x="32" y="2"/>
                      <a:pt x="34" y="5"/>
                    </a:cubicBezTo>
                    <a:cubicBezTo>
                      <a:pt x="25" y="5"/>
                      <a:pt x="26" y="12"/>
                      <a:pt x="20" y="12"/>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0" name="Freeform 162">
                <a:extLst>
                  <a:ext uri="{FF2B5EF4-FFF2-40B4-BE49-F238E27FC236}">
                    <a16:creationId xmlns:a16="http://schemas.microsoft.com/office/drawing/2014/main" id="{8E351EF6-CBE7-4E59-B12C-E3582E83342D}"/>
                  </a:ext>
                </a:extLst>
              </p:cNvPr>
              <p:cNvSpPr>
                <a:spLocks/>
              </p:cNvSpPr>
              <p:nvPr/>
            </p:nvSpPr>
            <p:spPr bwMode="auto">
              <a:xfrm>
                <a:off x="5287963" y="1038225"/>
                <a:ext cx="71438" cy="49213"/>
              </a:xfrm>
              <a:custGeom>
                <a:avLst/>
                <a:gdLst/>
                <a:ahLst/>
                <a:cxnLst>
                  <a:cxn ang="0">
                    <a:pos x="40" y="31"/>
                  </a:cxn>
                  <a:cxn ang="0">
                    <a:pos x="22" y="36"/>
                  </a:cxn>
                  <a:cxn ang="0">
                    <a:pos x="0" y="28"/>
                  </a:cxn>
                  <a:cxn ang="0">
                    <a:pos x="6" y="23"/>
                  </a:cxn>
                  <a:cxn ang="0">
                    <a:pos x="24" y="23"/>
                  </a:cxn>
                  <a:cxn ang="0">
                    <a:pos x="17" y="22"/>
                  </a:cxn>
                  <a:cxn ang="0">
                    <a:pos x="17" y="16"/>
                  </a:cxn>
                  <a:cxn ang="0">
                    <a:pos x="43" y="8"/>
                  </a:cxn>
                  <a:cxn ang="0">
                    <a:pos x="51" y="0"/>
                  </a:cxn>
                  <a:cxn ang="0">
                    <a:pos x="52" y="5"/>
                  </a:cxn>
                  <a:cxn ang="0">
                    <a:pos x="48" y="11"/>
                  </a:cxn>
                  <a:cxn ang="0">
                    <a:pos x="28" y="23"/>
                  </a:cxn>
                  <a:cxn ang="0">
                    <a:pos x="53" y="29"/>
                  </a:cxn>
                  <a:cxn ang="0">
                    <a:pos x="40" y="31"/>
                  </a:cxn>
                </a:cxnLst>
                <a:rect l="0" t="0" r="r" b="b"/>
                <a:pathLst>
                  <a:path w="53" h="36">
                    <a:moveTo>
                      <a:pt x="40" y="31"/>
                    </a:moveTo>
                    <a:cubicBezTo>
                      <a:pt x="34" y="31"/>
                      <a:pt x="27" y="36"/>
                      <a:pt x="22" y="36"/>
                    </a:cubicBezTo>
                    <a:cubicBezTo>
                      <a:pt x="19" y="36"/>
                      <a:pt x="1" y="28"/>
                      <a:pt x="0" y="28"/>
                    </a:cubicBezTo>
                    <a:cubicBezTo>
                      <a:pt x="3" y="26"/>
                      <a:pt x="4" y="25"/>
                      <a:pt x="6" y="23"/>
                    </a:cubicBezTo>
                    <a:cubicBezTo>
                      <a:pt x="24" y="23"/>
                      <a:pt x="24" y="23"/>
                      <a:pt x="24" y="23"/>
                    </a:cubicBezTo>
                    <a:cubicBezTo>
                      <a:pt x="19" y="21"/>
                      <a:pt x="21" y="20"/>
                      <a:pt x="17" y="22"/>
                    </a:cubicBezTo>
                    <a:cubicBezTo>
                      <a:pt x="17" y="16"/>
                      <a:pt x="17" y="16"/>
                      <a:pt x="17" y="16"/>
                    </a:cubicBezTo>
                    <a:cubicBezTo>
                      <a:pt x="30" y="16"/>
                      <a:pt x="30" y="8"/>
                      <a:pt x="43" y="8"/>
                    </a:cubicBezTo>
                    <a:cubicBezTo>
                      <a:pt x="44" y="4"/>
                      <a:pt x="47" y="0"/>
                      <a:pt x="51" y="0"/>
                    </a:cubicBezTo>
                    <a:cubicBezTo>
                      <a:pt x="52" y="0"/>
                      <a:pt x="52" y="4"/>
                      <a:pt x="52" y="5"/>
                    </a:cubicBezTo>
                    <a:cubicBezTo>
                      <a:pt x="50" y="7"/>
                      <a:pt x="48" y="9"/>
                      <a:pt x="48" y="11"/>
                    </a:cubicBezTo>
                    <a:cubicBezTo>
                      <a:pt x="41" y="16"/>
                      <a:pt x="32" y="18"/>
                      <a:pt x="28" y="23"/>
                    </a:cubicBezTo>
                    <a:cubicBezTo>
                      <a:pt x="40" y="24"/>
                      <a:pt x="43" y="25"/>
                      <a:pt x="53" y="29"/>
                    </a:cubicBezTo>
                    <a:cubicBezTo>
                      <a:pt x="49" y="32"/>
                      <a:pt x="45" y="31"/>
                      <a:pt x="40" y="31"/>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1" name="Freeform 164">
                <a:extLst>
                  <a:ext uri="{FF2B5EF4-FFF2-40B4-BE49-F238E27FC236}">
                    <a16:creationId xmlns:a16="http://schemas.microsoft.com/office/drawing/2014/main" id="{E0A78E6F-58E2-49D0-A8E6-E84B122BDCCC}"/>
                  </a:ext>
                </a:extLst>
              </p:cNvPr>
              <p:cNvSpPr>
                <a:spLocks/>
              </p:cNvSpPr>
              <p:nvPr/>
            </p:nvSpPr>
            <p:spPr bwMode="auto">
              <a:xfrm>
                <a:off x="6675438" y="1244600"/>
                <a:ext cx="128588" cy="49213"/>
              </a:xfrm>
              <a:custGeom>
                <a:avLst/>
                <a:gdLst/>
                <a:ahLst/>
                <a:cxnLst>
                  <a:cxn ang="0">
                    <a:pos x="77" y="29"/>
                  </a:cxn>
                  <a:cxn ang="0">
                    <a:pos x="66" y="34"/>
                  </a:cxn>
                  <a:cxn ang="0">
                    <a:pos x="58" y="29"/>
                  </a:cxn>
                  <a:cxn ang="0">
                    <a:pos x="50" y="32"/>
                  </a:cxn>
                  <a:cxn ang="0">
                    <a:pos x="40" y="36"/>
                  </a:cxn>
                  <a:cxn ang="0">
                    <a:pos x="32" y="31"/>
                  </a:cxn>
                  <a:cxn ang="0">
                    <a:pos x="22" y="38"/>
                  </a:cxn>
                  <a:cxn ang="0">
                    <a:pos x="0" y="18"/>
                  </a:cxn>
                  <a:cxn ang="0">
                    <a:pos x="20" y="0"/>
                  </a:cxn>
                  <a:cxn ang="0">
                    <a:pos x="47" y="15"/>
                  </a:cxn>
                  <a:cxn ang="0">
                    <a:pos x="54" y="3"/>
                  </a:cxn>
                  <a:cxn ang="0">
                    <a:pos x="97" y="15"/>
                  </a:cxn>
                  <a:cxn ang="0">
                    <a:pos x="89" y="29"/>
                  </a:cxn>
                  <a:cxn ang="0">
                    <a:pos x="77" y="29"/>
                  </a:cxn>
                </a:cxnLst>
                <a:rect l="0" t="0" r="r" b="b"/>
                <a:pathLst>
                  <a:path w="97" h="38">
                    <a:moveTo>
                      <a:pt x="77" y="29"/>
                    </a:moveTo>
                    <a:cubicBezTo>
                      <a:pt x="74" y="29"/>
                      <a:pt x="72" y="34"/>
                      <a:pt x="66" y="34"/>
                    </a:cubicBezTo>
                    <a:cubicBezTo>
                      <a:pt x="63" y="34"/>
                      <a:pt x="62" y="29"/>
                      <a:pt x="58" y="29"/>
                    </a:cubicBezTo>
                    <a:cubicBezTo>
                      <a:pt x="55" y="29"/>
                      <a:pt x="53" y="32"/>
                      <a:pt x="50" y="32"/>
                    </a:cubicBezTo>
                    <a:cubicBezTo>
                      <a:pt x="47" y="32"/>
                      <a:pt x="44" y="36"/>
                      <a:pt x="40" y="36"/>
                    </a:cubicBezTo>
                    <a:cubicBezTo>
                      <a:pt x="36" y="36"/>
                      <a:pt x="34" y="34"/>
                      <a:pt x="32" y="31"/>
                    </a:cubicBezTo>
                    <a:cubicBezTo>
                      <a:pt x="29" y="34"/>
                      <a:pt x="27" y="38"/>
                      <a:pt x="22" y="38"/>
                    </a:cubicBezTo>
                    <a:cubicBezTo>
                      <a:pt x="11" y="38"/>
                      <a:pt x="0" y="29"/>
                      <a:pt x="0" y="18"/>
                    </a:cubicBezTo>
                    <a:cubicBezTo>
                      <a:pt x="0" y="8"/>
                      <a:pt x="11" y="0"/>
                      <a:pt x="20" y="0"/>
                    </a:cubicBezTo>
                    <a:cubicBezTo>
                      <a:pt x="34" y="0"/>
                      <a:pt x="35" y="15"/>
                      <a:pt x="47" y="15"/>
                    </a:cubicBezTo>
                    <a:cubicBezTo>
                      <a:pt x="47" y="8"/>
                      <a:pt x="49" y="3"/>
                      <a:pt x="54" y="3"/>
                    </a:cubicBezTo>
                    <a:cubicBezTo>
                      <a:pt x="62" y="3"/>
                      <a:pt x="88" y="12"/>
                      <a:pt x="97" y="15"/>
                    </a:cubicBezTo>
                    <a:cubicBezTo>
                      <a:pt x="95" y="21"/>
                      <a:pt x="89" y="26"/>
                      <a:pt x="89" y="29"/>
                    </a:cubicBezTo>
                    <a:lnTo>
                      <a:pt x="77" y="29"/>
                    </a:ln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2" name="Freeform 165">
                <a:extLst>
                  <a:ext uri="{FF2B5EF4-FFF2-40B4-BE49-F238E27FC236}">
                    <a16:creationId xmlns:a16="http://schemas.microsoft.com/office/drawing/2014/main" id="{E94E23EF-89C8-496D-9D42-1C3107E34602}"/>
                  </a:ext>
                </a:extLst>
              </p:cNvPr>
              <p:cNvSpPr>
                <a:spLocks/>
              </p:cNvSpPr>
              <p:nvPr/>
            </p:nvSpPr>
            <p:spPr bwMode="auto">
              <a:xfrm>
                <a:off x="4924425" y="2252663"/>
                <a:ext cx="34925" cy="17463"/>
              </a:xfrm>
              <a:custGeom>
                <a:avLst/>
                <a:gdLst/>
                <a:ahLst/>
                <a:cxnLst>
                  <a:cxn ang="0">
                    <a:pos x="5" y="13"/>
                  </a:cxn>
                  <a:cxn ang="0">
                    <a:pos x="2" y="11"/>
                  </a:cxn>
                  <a:cxn ang="0">
                    <a:pos x="0" y="9"/>
                  </a:cxn>
                  <a:cxn ang="0">
                    <a:pos x="26" y="0"/>
                  </a:cxn>
                  <a:cxn ang="0">
                    <a:pos x="20" y="4"/>
                  </a:cxn>
                  <a:cxn ang="0">
                    <a:pos x="19" y="8"/>
                  </a:cxn>
                  <a:cxn ang="0">
                    <a:pos x="5" y="13"/>
                  </a:cxn>
                </a:cxnLst>
                <a:rect l="0" t="0" r="r" b="b"/>
                <a:pathLst>
                  <a:path w="26" h="13">
                    <a:moveTo>
                      <a:pt x="5" y="13"/>
                    </a:moveTo>
                    <a:cubicBezTo>
                      <a:pt x="4" y="13"/>
                      <a:pt x="2" y="12"/>
                      <a:pt x="2" y="11"/>
                    </a:cubicBezTo>
                    <a:cubicBezTo>
                      <a:pt x="1" y="11"/>
                      <a:pt x="0" y="9"/>
                      <a:pt x="0" y="9"/>
                    </a:cubicBezTo>
                    <a:cubicBezTo>
                      <a:pt x="7" y="6"/>
                      <a:pt x="18" y="1"/>
                      <a:pt x="26" y="0"/>
                    </a:cubicBezTo>
                    <a:cubicBezTo>
                      <a:pt x="25" y="4"/>
                      <a:pt x="22" y="2"/>
                      <a:pt x="20" y="4"/>
                    </a:cubicBezTo>
                    <a:cubicBezTo>
                      <a:pt x="18" y="4"/>
                      <a:pt x="19" y="7"/>
                      <a:pt x="19" y="8"/>
                    </a:cubicBezTo>
                    <a:cubicBezTo>
                      <a:pt x="18" y="11"/>
                      <a:pt x="9" y="13"/>
                      <a:pt x="5" y="13"/>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3" name="Freeform 166">
                <a:extLst>
                  <a:ext uri="{FF2B5EF4-FFF2-40B4-BE49-F238E27FC236}">
                    <a16:creationId xmlns:a16="http://schemas.microsoft.com/office/drawing/2014/main" id="{B9197293-63B9-46A9-B3C4-BDA482ED3853}"/>
                  </a:ext>
                </a:extLst>
              </p:cNvPr>
              <p:cNvSpPr>
                <a:spLocks/>
              </p:cNvSpPr>
              <p:nvPr/>
            </p:nvSpPr>
            <p:spPr bwMode="auto">
              <a:xfrm>
                <a:off x="5183188" y="1463675"/>
                <a:ext cx="34925" cy="25400"/>
              </a:xfrm>
              <a:custGeom>
                <a:avLst/>
                <a:gdLst/>
                <a:ahLst/>
                <a:cxnLst>
                  <a:cxn ang="0">
                    <a:pos x="5" y="4"/>
                  </a:cxn>
                  <a:cxn ang="0">
                    <a:pos x="11" y="0"/>
                  </a:cxn>
                  <a:cxn ang="0">
                    <a:pos x="26" y="6"/>
                  </a:cxn>
                  <a:cxn ang="0">
                    <a:pos x="26" y="12"/>
                  </a:cxn>
                  <a:cxn ang="0">
                    <a:pos x="8" y="19"/>
                  </a:cxn>
                  <a:cxn ang="0">
                    <a:pos x="0" y="14"/>
                  </a:cxn>
                  <a:cxn ang="0">
                    <a:pos x="5" y="4"/>
                  </a:cxn>
                </a:cxnLst>
                <a:rect l="0" t="0" r="r" b="b"/>
                <a:pathLst>
                  <a:path w="26" h="19">
                    <a:moveTo>
                      <a:pt x="5" y="4"/>
                    </a:moveTo>
                    <a:cubicBezTo>
                      <a:pt x="8" y="4"/>
                      <a:pt x="8" y="0"/>
                      <a:pt x="11" y="0"/>
                    </a:cubicBezTo>
                    <a:cubicBezTo>
                      <a:pt x="17" y="0"/>
                      <a:pt x="20" y="5"/>
                      <a:pt x="26" y="6"/>
                    </a:cubicBezTo>
                    <a:cubicBezTo>
                      <a:pt x="26" y="12"/>
                      <a:pt x="26" y="12"/>
                      <a:pt x="26" y="12"/>
                    </a:cubicBezTo>
                    <a:cubicBezTo>
                      <a:pt x="20" y="15"/>
                      <a:pt x="15" y="19"/>
                      <a:pt x="8" y="19"/>
                    </a:cubicBezTo>
                    <a:cubicBezTo>
                      <a:pt x="2" y="19"/>
                      <a:pt x="0" y="19"/>
                      <a:pt x="0" y="14"/>
                    </a:cubicBezTo>
                    <a:cubicBezTo>
                      <a:pt x="0" y="12"/>
                      <a:pt x="4" y="4"/>
                      <a:pt x="5" y="4"/>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4" name="Freeform 167">
                <a:extLst>
                  <a:ext uri="{FF2B5EF4-FFF2-40B4-BE49-F238E27FC236}">
                    <a16:creationId xmlns:a16="http://schemas.microsoft.com/office/drawing/2014/main" id="{3774C546-6D71-4315-8EE0-AA0D8CB24D70}"/>
                  </a:ext>
                </a:extLst>
              </p:cNvPr>
              <p:cNvSpPr>
                <a:spLocks/>
              </p:cNvSpPr>
              <p:nvPr/>
            </p:nvSpPr>
            <p:spPr bwMode="auto">
              <a:xfrm>
                <a:off x="5359400" y="1433513"/>
                <a:ext cx="26988" cy="25400"/>
              </a:xfrm>
              <a:custGeom>
                <a:avLst/>
                <a:gdLst/>
                <a:ahLst/>
                <a:cxnLst>
                  <a:cxn ang="0">
                    <a:pos x="21" y="17"/>
                  </a:cxn>
                  <a:cxn ang="0">
                    <a:pos x="15" y="19"/>
                  </a:cxn>
                  <a:cxn ang="0">
                    <a:pos x="0" y="8"/>
                  </a:cxn>
                  <a:cxn ang="0">
                    <a:pos x="21" y="17"/>
                  </a:cxn>
                </a:cxnLst>
                <a:rect l="0" t="0" r="r" b="b"/>
                <a:pathLst>
                  <a:path w="21" h="20">
                    <a:moveTo>
                      <a:pt x="21" y="17"/>
                    </a:moveTo>
                    <a:cubicBezTo>
                      <a:pt x="21" y="20"/>
                      <a:pt x="15" y="19"/>
                      <a:pt x="15" y="19"/>
                    </a:cubicBezTo>
                    <a:cubicBezTo>
                      <a:pt x="10" y="19"/>
                      <a:pt x="0" y="14"/>
                      <a:pt x="0" y="8"/>
                    </a:cubicBezTo>
                    <a:cubicBezTo>
                      <a:pt x="0" y="0"/>
                      <a:pt x="21" y="8"/>
                      <a:pt x="21" y="17"/>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5" name="Freeform 168">
                <a:extLst>
                  <a:ext uri="{FF2B5EF4-FFF2-40B4-BE49-F238E27FC236}">
                    <a16:creationId xmlns:a16="http://schemas.microsoft.com/office/drawing/2014/main" id="{5CDA3D10-8348-490B-A231-4CF5DAA966D6}"/>
                  </a:ext>
                </a:extLst>
              </p:cNvPr>
              <p:cNvSpPr>
                <a:spLocks/>
              </p:cNvSpPr>
              <p:nvPr/>
            </p:nvSpPr>
            <p:spPr bwMode="auto">
              <a:xfrm>
                <a:off x="5549900" y="1338263"/>
                <a:ext cx="25400" cy="17463"/>
              </a:xfrm>
              <a:custGeom>
                <a:avLst/>
                <a:gdLst/>
                <a:ahLst/>
                <a:cxnLst>
                  <a:cxn ang="0">
                    <a:pos x="2" y="13"/>
                  </a:cxn>
                  <a:cxn ang="0">
                    <a:pos x="19" y="8"/>
                  </a:cxn>
                  <a:cxn ang="0">
                    <a:pos x="8" y="0"/>
                  </a:cxn>
                  <a:cxn ang="0">
                    <a:pos x="2" y="9"/>
                  </a:cxn>
                  <a:cxn ang="0">
                    <a:pos x="2" y="13"/>
                  </a:cxn>
                </a:cxnLst>
                <a:rect l="0" t="0" r="r" b="b"/>
                <a:pathLst>
                  <a:path w="19" h="13">
                    <a:moveTo>
                      <a:pt x="2" y="13"/>
                    </a:moveTo>
                    <a:cubicBezTo>
                      <a:pt x="7" y="13"/>
                      <a:pt x="17" y="10"/>
                      <a:pt x="19" y="8"/>
                    </a:cubicBezTo>
                    <a:cubicBezTo>
                      <a:pt x="15" y="5"/>
                      <a:pt x="13" y="0"/>
                      <a:pt x="8" y="0"/>
                    </a:cubicBezTo>
                    <a:cubicBezTo>
                      <a:pt x="4" y="0"/>
                      <a:pt x="2" y="5"/>
                      <a:pt x="2" y="9"/>
                    </a:cubicBezTo>
                    <a:cubicBezTo>
                      <a:pt x="2" y="10"/>
                      <a:pt x="0" y="13"/>
                      <a:pt x="2" y="13"/>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6" name="Freeform 169">
                <a:extLst>
                  <a:ext uri="{FF2B5EF4-FFF2-40B4-BE49-F238E27FC236}">
                    <a16:creationId xmlns:a16="http://schemas.microsoft.com/office/drawing/2014/main" id="{36C25B45-9F1B-411B-AEF8-BA3468A07F28}"/>
                  </a:ext>
                </a:extLst>
              </p:cNvPr>
              <p:cNvSpPr>
                <a:spLocks/>
              </p:cNvSpPr>
              <p:nvPr/>
            </p:nvSpPr>
            <p:spPr bwMode="auto">
              <a:xfrm>
                <a:off x="6727825" y="1320800"/>
                <a:ext cx="53975" cy="22225"/>
              </a:xfrm>
              <a:custGeom>
                <a:avLst/>
                <a:gdLst/>
                <a:ahLst/>
                <a:cxnLst>
                  <a:cxn ang="0">
                    <a:pos x="0" y="13"/>
                  </a:cxn>
                  <a:cxn ang="0">
                    <a:pos x="21" y="0"/>
                  </a:cxn>
                  <a:cxn ang="0">
                    <a:pos x="41" y="17"/>
                  </a:cxn>
                  <a:cxn ang="0">
                    <a:pos x="28" y="17"/>
                  </a:cxn>
                  <a:cxn ang="0">
                    <a:pos x="2" y="11"/>
                  </a:cxn>
                  <a:cxn ang="0">
                    <a:pos x="0" y="13"/>
                  </a:cxn>
                </a:cxnLst>
                <a:rect l="0" t="0" r="r" b="b"/>
                <a:pathLst>
                  <a:path w="41" h="17">
                    <a:moveTo>
                      <a:pt x="0" y="13"/>
                    </a:moveTo>
                    <a:cubicBezTo>
                      <a:pt x="5" y="6"/>
                      <a:pt x="11" y="0"/>
                      <a:pt x="21" y="0"/>
                    </a:cubicBezTo>
                    <a:cubicBezTo>
                      <a:pt x="32" y="0"/>
                      <a:pt x="41" y="7"/>
                      <a:pt x="41" y="17"/>
                    </a:cubicBezTo>
                    <a:cubicBezTo>
                      <a:pt x="28" y="17"/>
                      <a:pt x="28" y="17"/>
                      <a:pt x="28" y="17"/>
                    </a:cubicBezTo>
                    <a:cubicBezTo>
                      <a:pt x="20" y="13"/>
                      <a:pt x="10" y="14"/>
                      <a:pt x="2" y="11"/>
                    </a:cubicBezTo>
                    <a:lnTo>
                      <a:pt x="0" y="13"/>
                    </a:ln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7" name="Freeform 170">
                <a:extLst>
                  <a:ext uri="{FF2B5EF4-FFF2-40B4-BE49-F238E27FC236}">
                    <a16:creationId xmlns:a16="http://schemas.microsoft.com/office/drawing/2014/main" id="{A5260217-9CA4-4DA2-A71D-20352A2F1269}"/>
                  </a:ext>
                </a:extLst>
              </p:cNvPr>
              <p:cNvSpPr>
                <a:spLocks/>
              </p:cNvSpPr>
              <p:nvPr/>
            </p:nvSpPr>
            <p:spPr bwMode="auto">
              <a:xfrm>
                <a:off x="6832600" y="1266825"/>
                <a:ext cx="74613" cy="26988"/>
              </a:xfrm>
              <a:custGeom>
                <a:avLst/>
                <a:gdLst/>
                <a:ahLst/>
                <a:cxnLst>
                  <a:cxn ang="0">
                    <a:pos x="0" y="0"/>
                  </a:cxn>
                  <a:cxn ang="0">
                    <a:pos x="52" y="9"/>
                  </a:cxn>
                  <a:cxn ang="0">
                    <a:pos x="56" y="13"/>
                  </a:cxn>
                  <a:cxn ang="0">
                    <a:pos x="37" y="20"/>
                  </a:cxn>
                  <a:cxn ang="0">
                    <a:pos x="4" y="3"/>
                  </a:cxn>
                  <a:cxn ang="0">
                    <a:pos x="0" y="0"/>
                  </a:cxn>
                </a:cxnLst>
                <a:rect l="0" t="0" r="r" b="b"/>
                <a:pathLst>
                  <a:path w="56" h="20">
                    <a:moveTo>
                      <a:pt x="0" y="0"/>
                    </a:moveTo>
                    <a:cubicBezTo>
                      <a:pt x="4" y="3"/>
                      <a:pt x="50" y="9"/>
                      <a:pt x="52" y="9"/>
                    </a:cubicBezTo>
                    <a:cubicBezTo>
                      <a:pt x="55" y="9"/>
                      <a:pt x="56" y="11"/>
                      <a:pt x="56" y="13"/>
                    </a:cubicBezTo>
                    <a:cubicBezTo>
                      <a:pt x="56" y="18"/>
                      <a:pt x="44" y="20"/>
                      <a:pt x="37" y="20"/>
                    </a:cubicBezTo>
                    <a:cubicBezTo>
                      <a:pt x="25" y="20"/>
                      <a:pt x="4" y="14"/>
                      <a:pt x="4" y="3"/>
                    </a:cubicBezTo>
                    <a:lnTo>
                      <a:pt x="0" y="0"/>
                    </a:ln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8" name="Freeform 171">
                <a:extLst>
                  <a:ext uri="{FF2B5EF4-FFF2-40B4-BE49-F238E27FC236}">
                    <a16:creationId xmlns:a16="http://schemas.microsoft.com/office/drawing/2014/main" id="{01F05AB2-6FBF-4A37-9EF9-7932DED24179}"/>
                  </a:ext>
                </a:extLst>
              </p:cNvPr>
              <p:cNvSpPr>
                <a:spLocks/>
              </p:cNvSpPr>
              <p:nvPr/>
            </p:nvSpPr>
            <p:spPr bwMode="auto">
              <a:xfrm>
                <a:off x="6726238" y="1303338"/>
                <a:ext cx="15875" cy="17463"/>
              </a:xfrm>
              <a:custGeom>
                <a:avLst/>
                <a:gdLst/>
                <a:ahLst/>
                <a:cxnLst>
                  <a:cxn ang="0">
                    <a:pos x="12" y="7"/>
                  </a:cxn>
                  <a:cxn ang="0">
                    <a:pos x="5" y="13"/>
                  </a:cxn>
                  <a:cxn ang="0">
                    <a:pos x="0" y="7"/>
                  </a:cxn>
                  <a:cxn ang="0">
                    <a:pos x="12" y="7"/>
                  </a:cxn>
                </a:cxnLst>
                <a:rect l="0" t="0" r="r" b="b"/>
                <a:pathLst>
                  <a:path w="12" h="13">
                    <a:moveTo>
                      <a:pt x="12" y="7"/>
                    </a:moveTo>
                    <a:cubicBezTo>
                      <a:pt x="12" y="11"/>
                      <a:pt x="8" y="13"/>
                      <a:pt x="5" y="13"/>
                    </a:cubicBezTo>
                    <a:cubicBezTo>
                      <a:pt x="0" y="13"/>
                      <a:pt x="0" y="11"/>
                      <a:pt x="0" y="7"/>
                    </a:cubicBezTo>
                    <a:cubicBezTo>
                      <a:pt x="0" y="0"/>
                      <a:pt x="12" y="1"/>
                      <a:pt x="12" y="7"/>
                    </a:cubicBezTo>
                    <a:close/>
                  </a:path>
                </a:pathLst>
              </a:custGeom>
              <a:grpFill/>
              <a:ln w="9525">
                <a:noFill/>
                <a:round/>
                <a:headEnd/>
                <a:tailEnd/>
              </a:ln>
            </p:spPr>
            <p:txBody>
              <a:bodyPr/>
              <a:lstStyle/>
              <a:p>
                <a:pP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grpSp>
      <p:sp>
        <p:nvSpPr>
          <p:cNvPr id="13" name="Text Placeholder 3">
            <a:extLst>
              <a:ext uri="{FF2B5EF4-FFF2-40B4-BE49-F238E27FC236}">
                <a16:creationId xmlns:a16="http://schemas.microsoft.com/office/drawing/2014/main" id="{B9318FC6-146F-46BC-AD16-70BF16D3DD54}"/>
              </a:ext>
            </a:extLst>
          </p:cNvPr>
          <p:cNvSpPr txBox="1">
            <a:spLocks/>
          </p:cNvSpPr>
          <p:nvPr/>
        </p:nvSpPr>
        <p:spPr bwMode="auto">
          <a:xfrm>
            <a:off x="3622797" y="2963763"/>
            <a:ext cx="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p>
            <a:pPr algn="ctr" eaLnBrk="1" hangingPunct="1">
              <a:spcBef>
                <a:spcPct val="20000"/>
              </a:spcBef>
              <a:buFont typeface="Arial" panose="020B0604020202020204" pitchFamily="34" charset="0"/>
              <a:buNone/>
            </a:pPr>
            <a:endParaRPr lang="en-US" altLang="en-US" sz="2400" b="1" dirty="0">
              <a:solidFill>
                <a:schemeClr val="bg1"/>
              </a:solidFill>
              <a:latin typeface="Open Sans" panose="020B0606030504020204" pitchFamily="34" charset="0"/>
              <a:cs typeface="Open Sans" panose="020B0606030504020204" pitchFamily="34" charset="0"/>
            </a:endParaRPr>
          </a:p>
        </p:txBody>
      </p:sp>
      <p:sp>
        <p:nvSpPr>
          <p:cNvPr id="16" name="Oval 15">
            <a:extLst>
              <a:ext uri="{FF2B5EF4-FFF2-40B4-BE49-F238E27FC236}">
                <a16:creationId xmlns:a16="http://schemas.microsoft.com/office/drawing/2014/main" id="{9C48FCE6-B387-4083-9552-2267308D1241}"/>
              </a:ext>
            </a:extLst>
          </p:cNvPr>
          <p:cNvSpPr/>
          <p:nvPr/>
        </p:nvSpPr>
        <p:spPr bwMode="auto">
          <a:xfrm>
            <a:off x="6758209" y="2936103"/>
            <a:ext cx="136953" cy="136953"/>
          </a:xfrm>
          <a:prstGeom prst="ellipse">
            <a:avLst/>
          </a:prstGeom>
          <a:solidFill>
            <a:schemeClr val="accent2">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4" name="Oval 203">
            <a:extLst>
              <a:ext uri="{FF2B5EF4-FFF2-40B4-BE49-F238E27FC236}">
                <a16:creationId xmlns:a16="http://schemas.microsoft.com/office/drawing/2014/main" id="{2067D34B-DBE8-4F3F-B1C4-01FAD7475837}"/>
              </a:ext>
            </a:extLst>
          </p:cNvPr>
          <p:cNvSpPr/>
          <p:nvPr/>
        </p:nvSpPr>
        <p:spPr bwMode="auto">
          <a:xfrm>
            <a:off x="9043954" y="3209680"/>
            <a:ext cx="136953" cy="136953"/>
          </a:xfrm>
          <a:prstGeom prst="ellipse">
            <a:avLst/>
          </a:prstGeom>
          <a:solidFill>
            <a:srgbClr val="00B0F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00" name="Group 2">
            <a:extLst>
              <a:ext uri="{FF2B5EF4-FFF2-40B4-BE49-F238E27FC236}">
                <a16:creationId xmlns:a16="http://schemas.microsoft.com/office/drawing/2014/main" id="{ACE0D41C-D554-4DBC-9CBF-5E8E99922F05}"/>
              </a:ext>
            </a:extLst>
          </p:cNvPr>
          <p:cNvGrpSpPr>
            <a:grpSpLocks/>
          </p:cNvGrpSpPr>
          <p:nvPr/>
        </p:nvGrpSpPr>
        <p:grpSpPr bwMode="auto">
          <a:xfrm>
            <a:off x="741708" y="4808768"/>
            <a:ext cx="2677595" cy="819150"/>
            <a:chOff x="425994" y="5221519"/>
            <a:chExt cx="2325443" cy="818699"/>
          </a:xfrm>
          <a:solidFill>
            <a:schemeClr val="accent2"/>
          </a:solidFill>
        </p:grpSpPr>
        <p:sp>
          <p:nvSpPr>
            <p:cNvPr id="201" name="Text Placeholder 2">
              <a:extLst>
                <a:ext uri="{FF2B5EF4-FFF2-40B4-BE49-F238E27FC236}">
                  <a16:creationId xmlns:a16="http://schemas.microsoft.com/office/drawing/2014/main" id="{10269479-33EC-4A80-8187-744523D7096B}"/>
                </a:ext>
              </a:extLst>
            </p:cNvPr>
            <p:cNvSpPr txBox="1">
              <a:spLocks/>
            </p:cNvSpPr>
            <p:nvPr/>
          </p:nvSpPr>
          <p:spPr>
            <a:xfrm>
              <a:off x="425994" y="5221519"/>
              <a:ext cx="2325443" cy="818699"/>
            </a:xfrm>
            <a:prstGeom prst="snip2DiagRect">
              <a:avLst>
                <a:gd name="adj1" fmla="val 0"/>
                <a:gd name="adj2" fmla="val 25370"/>
              </a:avLst>
            </a:prstGeom>
            <a:grpFill/>
          </p:spPr>
          <p:txBody>
            <a:bodyPr anchor="ctr">
              <a:normAutofit/>
            </a:bodyPr>
            <a:lstStyle>
              <a:defPPr>
                <a:defRPr lang="en-US"/>
              </a:defPPr>
              <a:lvl1pPr indent="0">
                <a:lnSpc>
                  <a:spcPct val="80000"/>
                </a:lnSpc>
                <a:spcBef>
                  <a:spcPts val="0"/>
                </a:spcBef>
                <a:buFont typeface="Arial" panose="020B0604020202020204" pitchFamily="34" charset="0"/>
                <a:buNone/>
                <a:defRPr sz="2000" b="1" spc="-15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nSpc>
                  <a:spcPct val="90000"/>
                </a:lnSpc>
                <a:spcBef>
                  <a:spcPts val="500"/>
                </a:spcBef>
                <a:buFont typeface="Arial" panose="020B0604020202020204" pitchFamily="34" charset="0"/>
                <a:buChar char="•"/>
                <a:defRPr sz="2400">
                  <a:latin typeface="Lato Light" panose="020F0502020204030203" pitchFamily="34" charset="0"/>
                  <a:ea typeface="Lato Light" panose="020F0502020204030203" pitchFamily="34" charset="0"/>
                  <a:cs typeface="Lato Light" panose="020F0502020204030203" pitchFamily="34" charset="0"/>
                </a:defRPr>
              </a:lvl2pPr>
              <a:lvl3pPr marL="1143000" indent="-228600">
                <a:lnSpc>
                  <a:spcPct val="90000"/>
                </a:lnSpc>
                <a:spcBef>
                  <a:spcPts val="500"/>
                </a:spcBef>
                <a:buFont typeface="Arial" panose="020B0604020202020204" pitchFamily="34" charset="0"/>
                <a:buChar char="•"/>
                <a:defRPr sz="2000">
                  <a:latin typeface="Lato Light" panose="020F0502020204030203" pitchFamily="34" charset="0"/>
                  <a:ea typeface="Lato Light" panose="020F0502020204030203" pitchFamily="34" charset="0"/>
                  <a:cs typeface="Lato Light" panose="020F0502020204030203" pitchFamily="34" charset="0"/>
                </a:defRPr>
              </a:lvl3pPr>
              <a:lvl4pPr marL="1600200" indent="-228600">
                <a:lnSpc>
                  <a:spcPct val="90000"/>
                </a:lnSpc>
                <a:spcBef>
                  <a:spcPts val="500"/>
                </a:spcBef>
                <a:buFont typeface="Arial" panose="020B0604020202020204" pitchFamily="34" charset="0"/>
                <a:buChar char="•"/>
                <a:defRPr>
                  <a:latin typeface="Lato Light" panose="020F0502020204030203" pitchFamily="34" charset="0"/>
                  <a:ea typeface="Lato Light" panose="020F0502020204030203" pitchFamily="34" charset="0"/>
                  <a:cs typeface="Lato Light" panose="020F0502020204030203" pitchFamily="34" charset="0"/>
                </a:defRPr>
              </a:lvl4pPr>
              <a:lvl5pPr marL="2057400" indent="-228600">
                <a:lnSpc>
                  <a:spcPct val="90000"/>
                </a:lnSpc>
                <a:spcBef>
                  <a:spcPts val="500"/>
                </a:spcBef>
                <a:buFont typeface="Arial" panose="020B0604020202020204" pitchFamily="34" charset="0"/>
                <a:buChar char="•"/>
                <a:defRPr>
                  <a:latin typeface="Lato Light" panose="020F0502020204030203" pitchFamily="34" charset="0"/>
                  <a:ea typeface="Lato Light" panose="020F0502020204030203" pitchFamily="34" charset="0"/>
                  <a:cs typeface="Lato Light" panose="020F0502020204030203"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eaLnBrk="1" fontAlgn="auto" hangingPunct="1">
                <a:spcAft>
                  <a:spcPts val="0"/>
                </a:spcAft>
                <a:defRPr/>
              </a:pPr>
              <a:r>
                <a:rPr lang="en-US" sz="4000" dirty="0">
                  <a:solidFill>
                    <a:schemeClr val="bg1"/>
                  </a:solidFill>
                </a:rPr>
                <a:t>  </a:t>
              </a:r>
              <a:endParaRPr lang="id-ID" sz="4000" dirty="0">
                <a:solidFill>
                  <a:schemeClr val="bg1"/>
                </a:solidFill>
              </a:endParaRPr>
            </a:p>
          </p:txBody>
        </p:sp>
        <p:sp>
          <p:nvSpPr>
            <p:cNvPr id="203" name="Text Placeholder 2">
              <a:extLst>
                <a:ext uri="{FF2B5EF4-FFF2-40B4-BE49-F238E27FC236}">
                  <a16:creationId xmlns:a16="http://schemas.microsoft.com/office/drawing/2014/main" id="{3ADE0178-53E0-4895-AD0F-B45E70E688C9}"/>
                </a:ext>
              </a:extLst>
            </p:cNvPr>
            <p:cNvSpPr txBox="1">
              <a:spLocks/>
            </p:cNvSpPr>
            <p:nvPr/>
          </p:nvSpPr>
          <p:spPr>
            <a:xfrm>
              <a:off x="561581" y="5357776"/>
              <a:ext cx="2085296" cy="602706"/>
            </a:xfrm>
            <a:prstGeom prst="rect">
              <a:avLst/>
            </a:prstGeom>
            <a:grp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fontAlgn="auto">
                <a:lnSpc>
                  <a:spcPct val="80000"/>
                </a:lnSpc>
                <a:spcBef>
                  <a:spcPts val="0"/>
                </a:spcBef>
                <a:spcAft>
                  <a:spcPts val="0"/>
                </a:spcAft>
                <a:defRPr/>
              </a:pPr>
              <a:r>
                <a:rPr lang="en-US" b="1" spc="-150" dirty="0" smtClean="0">
                  <a:solidFill>
                    <a:schemeClr val="bg1"/>
                  </a:solidFill>
                  <a:latin typeface="Montserrat" panose="00000500000000000000" pitchFamily="2" charset="0"/>
                  <a:ea typeface="Open Sans" panose="020B0606030504020204" pitchFamily="34" charset="0"/>
                  <a:cs typeface="Open Sans" panose="020B0606030504020204" pitchFamily="34" charset="0"/>
                </a:rPr>
                <a:t>Serving 60+ Countries…</a:t>
              </a:r>
              <a:endParaRPr lang="en-US" b="1" spc="-150" dirty="0">
                <a:solidFill>
                  <a:schemeClr val="bg1"/>
                </a:solidFill>
                <a:latin typeface="Montserrat" panose="00000500000000000000" pitchFamily="2" charset="0"/>
                <a:ea typeface="Open Sans" panose="020B0606030504020204" pitchFamily="34" charset="0"/>
                <a:cs typeface="Open Sans" panose="020B0606030504020204" pitchFamily="34" charset="0"/>
              </a:endParaRPr>
            </a:p>
          </p:txBody>
        </p:sp>
      </p:grpSp>
      <p:sp>
        <p:nvSpPr>
          <p:cNvPr id="205" name="Oval 204">
            <a:extLst>
              <a:ext uri="{FF2B5EF4-FFF2-40B4-BE49-F238E27FC236}">
                <a16:creationId xmlns:a16="http://schemas.microsoft.com/office/drawing/2014/main" id="{E4CF1844-28B9-464F-AA50-B93AE6716906}"/>
              </a:ext>
            </a:extLst>
          </p:cNvPr>
          <p:cNvSpPr/>
          <p:nvPr/>
        </p:nvSpPr>
        <p:spPr bwMode="auto">
          <a:xfrm>
            <a:off x="9274501" y="3479489"/>
            <a:ext cx="136953" cy="136953"/>
          </a:xfrm>
          <a:prstGeom prst="ellipse">
            <a:avLst/>
          </a:prstGeom>
          <a:solidFill>
            <a:schemeClr val="accent2">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6" name="Oval 205">
            <a:extLst>
              <a:ext uri="{FF2B5EF4-FFF2-40B4-BE49-F238E27FC236}">
                <a16:creationId xmlns:a16="http://schemas.microsoft.com/office/drawing/2014/main" id="{E9D480DE-F999-4EAE-8998-55EE3BFDBE2C}"/>
              </a:ext>
            </a:extLst>
          </p:cNvPr>
          <p:cNvSpPr/>
          <p:nvPr/>
        </p:nvSpPr>
        <p:spPr bwMode="auto">
          <a:xfrm>
            <a:off x="6490712" y="3050806"/>
            <a:ext cx="136953" cy="136953"/>
          </a:xfrm>
          <a:prstGeom prst="ellipse">
            <a:avLst/>
          </a:prstGeom>
          <a:solidFill>
            <a:srgbClr val="00B0F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7" name="Oval 206">
            <a:extLst>
              <a:ext uri="{FF2B5EF4-FFF2-40B4-BE49-F238E27FC236}">
                <a16:creationId xmlns:a16="http://schemas.microsoft.com/office/drawing/2014/main" id="{896E3EB8-264F-451B-8FC6-5C4ABFC215B1}"/>
              </a:ext>
            </a:extLst>
          </p:cNvPr>
          <p:cNvSpPr/>
          <p:nvPr/>
        </p:nvSpPr>
        <p:spPr bwMode="auto">
          <a:xfrm>
            <a:off x="6223215" y="3165509"/>
            <a:ext cx="136953" cy="136953"/>
          </a:xfrm>
          <a:prstGeom prst="ellipse">
            <a:avLst/>
          </a:prstGeom>
          <a:solidFill>
            <a:schemeClr val="accent2">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8" name="Oval 207">
            <a:extLst>
              <a:ext uri="{FF2B5EF4-FFF2-40B4-BE49-F238E27FC236}">
                <a16:creationId xmlns:a16="http://schemas.microsoft.com/office/drawing/2014/main" id="{E99A52EF-E4FA-4B40-AACD-E2C46ADC1176}"/>
              </a:ext>
            </a:extLst>
          </p:cNvPr>
          <p:cNvSpPr/>
          <p:nvPr/>
        </p:nvSpPr>
        <p:spPr bwMode="auto">
          <a:xfrm>
            <a:off x="6692350" y="3177982"/>
            <a:ext cx="136953" cy="136953"/>
          </a:xfrm>
          <a:prstGeom prst="ellipse">
            <a:avLst/>
          </a:prstGeom>
          <a:solidFill>
            <a:schemeClr val="accent2">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9" name="Oval 208">
            <a:extLst>
              <a:ext uri="{FF2B5EF4-FFF2-40B4-BE49-F238E27FC236}">
                <a16:creationId xmlns:a16="http://schemas.microsoft.com/office/drawing/2014/main" id="{D5E03D40-3470-4361-81A1-891757FA74FB}"/>
              </a:ext>
            </a:extLst>
          </p:cNvPr>
          <p:cNvSpPr/>
          <p:nvPr/>
        </p:nvSpPr>
        <p:spPr bwMode="auto">
          <a:xfrm>
            <a:off x="6639235" y="3433057"/>
            <a:ext cx="136953" cy="136953"/>
          </a:xfrm>
          <a:prstGeom prst="ellipse">
            <a:avLst/>
          </a:prstGeom>
          <a:solidFill>
            <a:srgbClr val="00B0F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0" name="Oval 209">
            <a:extLst>
              <a:ext uri="{FF2B5EF4-FFF2-40B4-BE49-F238E27FC236}">
                <a16:creationId xmlns:a16="http://schemas.microsoft.com/office/drawing/2014/main" id="{468F7275-F19B-4D26-8630-8E187CCB3F1E}"/>
              </a:ext>
            </a:extLst>
          </p:cNvPr>
          <p:cNvSpPr/>
          <p:nvPr/>
        </p:nvSpPr>
        <p:spPr bwMode="auto">
          <a:xfrm>
            <a:off x="6921543" y="3954159"/>
            <a:ext cx="136953" cy="136953"/>
          </a:xfrm>
          <a:prstGeom prst="ellipse">
            <a:avLst/>
          </a:prstGeom>
          <a:solidFill>
            <a:srgbClr val="00B0F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1" name="Oval 210">
            <a:extLst>
              <a:ext uri="{FF2B5EF4-FFF2-40B4-BE49-F238E27FC236}">
                <a16:creationId xmlns:a16="http://schemas.microsoft.com/office/drawing/2014/main" id="{3A9E78C1-A22E-4743-8888-ED2D248F0AA1}"/>
              </a:ext>
            </a:extLst>
          </p:cNvPr>
          <p:cNvSpPr/>
          <p:nvPr/>
        </p:nvSpPr>
        <p:spPr bwMode="auto">
          <a:xfrm>
            <a:off x="6961330" y="3630153"/>
            <a:ext cx="86196" cy="103312"/>
          </a:xfrm>
          <a:prstGeom prst="ellipse">
            <a:avLst/>
          </a:prstGeom>
          <a:solidFill>
            <a:schemeClr val="accent2">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2" name="Oval 211">
            <a:extLst>
              <a:ext uri="{FF2B5EF4-FFF2-40B4-BE49-F238E27FC236}">
                <a16:creationId xmlns:a16="http://schemas.microsoft.com/office/drawing/2014/main" id="{90AE6132-E5A2-45F1-855F-452F09359B14}"/>
              </a:ext>
            </a:extLst>
          </p:cNvPr>
          <p:cNvSpPr/>
          <p:nvPr/>
        </p:nvSpPr>
        <p:spPr bwMode="auto">
          <a:xfrm>
            <a:off x="6413543" y="4424059"/>
            <a:ext cx="136953" cy="136953"/>
          </a:xfrm>
          <a:prstGeom prst="ellipse">
            <a:avLst/>
          </a:prstGeom>
          <a:solidFill>
            <a:srgbClr val="00B0F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3" name="Oval 212">
            <a:extLst>
              <a:ext uri="{FF2B5EF4-FFF2-40B4-BE49-F238E27FC236}">
                <a16:creationId xmlns:a16="http://schemas.microsoft.com/office/drawing/2014/main" id="{8BE72D4C-BDDF-4EFD-BA3E-39D8FFBD17B8}"/>
              </a:ext>
            </a:extLst>
          </p:cNvPr>
          <p:cNvSpPr/>
          <p:nvPr/>
        </p:nvSpPr>
        <p:spPr bwMode="auto">
          <a:xfrm>
            <a:off x="5689280" y="3861095"/>
            <a:ext cx="136953" cy="136953"/>
          </a:xfrm>
          <a:prstGeom prst="ellipse">
            <a:avLst/>
          </a:prstGeom>
          <a:solidFill>
            <a:schemeClr val="accent2">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4" name="Oval 213">
            <a:extLst>
              <a:ext uri="{FF2B5EF4-FFF2-40B4-BE49-F238E27FC236}">
                <a16:creationId xmlns:a16="http://schemas.microsoft.com/office/drawing/2014/main" id="{14548759-56FB-4E18-8774-690719608475}"/>
              </a:ext>
            </a:extLst>
          </p:cNvPr>
          <p:cNvSpPr/>
          <p:nvPr/>
        </p:nvSpPr>
        <p:spPr bwMode="auto">
          <a:xfrm>
            <a:off x="6098159" y="3964240"/>
            <a:ext cx="136953" cy="136953"/>
          </a:xfrm>
          <a:prstGeom prst="ellipse">
            <a:avLst/>
          </a:prstGeom>
          <a:solidFill>
            <a:schemeClr val="accent2">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5" name="Oval 214">
            <a:extLst>
              <a:ext uri="{FF2B5EF4-FFF2-40B4-BE49-F238E27FC236}">
                <a16:creationId xmlns:a16="http://schemas.microsoft.com/office/drawing/2014/main" id="{5ED3E10C-4B70-4E46-98B2-CABBE761EC00}"/>
              </a:ext>
            </a:extLst>
          </p:cNvPr>
          <p:cNvSpPr/>
          <p:nvPr/>
        </p:nvSpPr>
        <p:spPr bwMode="auto">
          <a:xfrm>
            <a:off x="5599934" y="4116247"/>
            <a:ext cx="136953" cy="136953"/>
          </a:xfrm>
          <a:prstGeom prst="ellipse">
            <a:avLst/>
          </a:prstGeom>
          <a:solidFill>
            <a:srgbClr val="00B0F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6" name="Oval 215">
            <a:extLst>
              <a:ext uri="{FF2B5EF4-FFF2-40B4-BE49-F238E27FC236}">
                <a16:creationId xmlns:a16="http://schemas.microsoft.com/office/drawing/2014/main" id="{4B456433-DCE3-4806-863F-03AE246E63C0}"/>
              </a:ext>
            </a:extLst>
          </p:cNvPr>
          <p:cNvSpPr/>
          <p:nvPr/>
        </p:nvSpPr>
        <p:spPr bwMode="auto">
          <a:xfrm>
            <a:off x="4100576" y="4966160"/>
            <a:ext cx="136953" cy="136953"/>
          </a:xfrm>
          <a:prstGeom prst="ellipse">
            <a:avLst/>
          </a:prstGeom>
          <a:solidFill>
            <a:srgbClr val="00B0F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7" name="Oval 216">
            <a:extLst>
              <a:ext uri="{FF2B5EF4-FFF2-40B4-BE49-F238E27FC236}">
                <a16:creationId xmlns:a16="http://schemas.microsoft.com/office/drawing/2014/main" id="{66D4F4A0-BA45-4251-8B1A-A04B8B43B670}"/>
              </a:ext>
            </a:extLst>
          </p:cNvPr>
          <p:cNvSpPr/>
          <p:nvPr/>
        </p:nvSpPr>
        <p:spPr bwMode="auto">
          <a:xfrm>
            <a:off x="4174955" y="5308037"/>
            <a:ext cx="136953" cy="136953"/>
          </a:xfrm>
          <a:prstGeom prst="ellipse">
            <a:avLst/>
          </a:prstGeom>
          <a:solidFill>
            <a:schemeClr val="accent2">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8" name="Oval 217">
            <a:extLst>
              <a:ext uri="{FF2B5EF4-FFF2-40B4-BE49-F238E27FC236}">
                <a16:creationId xmlns:a16="http://schemas.microsoft.com/office/drawing/2014/main" id="{499C38CD-6749-4EEC-A526-0F8CF6C1A16B}"/>
              </a:ext>
            </a:extLst>
          </p:cNvPr>
          <p:cNvSpPr/>
          <p:nvPr/>
        </p:nvSpPr>
        <p:spPr bwMode="auto">
          <a:xfrm>
            <a:off x="4327355" y="5460437"/>
            <a:ext cx="136953" cy="136953"/>
          </a:xfrm>
          <a:prstGeom prst="ellipse">
            <a:avLst/>
          </a:prstGeom>
          <a:solidFill>
            <a:srgbClr val="00B0F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9" name="Oval 218">
            <a:extLst>
              <a:ext uri="{FF2B5EF4-FFF2-40B4-BE49-F238E27FC236}">
                <a16:creationId xmlns:a16="http://schemas.microsoft.com/office/drawing/2014/main" id="{081E5FC3-627F-4155-A327-462400DFEFCE}"/>
              </a:ext>
            </a:extLst>
          </p:cNvPr>
          <p:cNvSpPr/>
          <p:nvPr/>
        </p:nvSpPr>
        <p:spPr bwMode="auto">
          <a:xfrm>
            <a:off x="3983798" y="5536681"/>
            <a:ext cx="136953" cy="136953"/>
          </a:xfrm>
          <a:prstGeom prst="ellipse">
            <a:avLst/>
          </a:prstGeom>
          <a:solidFill>
            <a:srgbClr val="00B0F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0" name="Oval 219">
            <a:extLst>
              <a:ext uri="{FF2B5EF4-FFF2-40B4-BE49-F238E27FC236}">
                <a16:creationId xmlns:a16="http://schemas.microsoft.com/office/drawing/2014/main" id="{901A36D7-45D2-4722-BC79-BEACB5CF0C48}"/>
              </a:ext>
            </a:extLst>
          </p:cNvPr>
          <p:cNvSpPr/>
          <p:nvPr/>
        </p:nvSpPr>
        <p:spPr bwMode="auto">
          <a:xfrm>
            <a:off x="4136180" y="5583481"/>
            <a:ext cx="136953" cy="136953"/>
          </a:xfrm>
          <a:prstGeom prst="ellipse">
            <a:avLst/>
          </a:prstGeom>
          <a:solidFill>
            <a:schemeClr val="accent2">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1" name="Oval 220">
            <a:extLst>
              <a:ext uri="{FF2B5EF4-FFF2-40B4-BE49-F238E27FC236}">
                <a16:creationId xmlns:a16="http://schemas.microsoft.com/office/drawing/2014/main" id="{9CB50EA3-156E-4CAB-BBC3-075823E08778}"/>
              </a:ext>
            </a:extLst>
          </p:cNvPr>
          <p:cNvSpPr/>
          <p:nvPr/>
        </p:nvSpPr>
        <p:spPr bwMode="auto">
          <a:xfrm>
            <a:off x="3794319" y="4748025"/>
            <a:ext cx="136953" cy="136953"/>
          </a:xfrm>
          <a:prstGeom prst="ellipse">
            <a:avLst/>
          </a:prstGeom>
          <a:solidFill>
            <a:schemeClr val="accent2">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2" name="Oval 221">
            <a:extLst>
              <a:ext uri="{FF2B5EF4-FFF2-40B4-BE49-F238E27FC236}">
                <a16:creationId xmlns:a16="http://schemas.microsoft.com/office/drawing/2014/main" id="{B149C7D4-362F-4D9E-8FA8-3FAF20C52AB2}"/>
              </a:ext>
            </a:extLst>
          </p:cNvPr>
          <p:cNvSpPr/>
          <p:nvPr/>
        </p:nvSpPr>
        <p:spPr bwMode="auto">
          <a:xfrm>
            <a:off x="4074112" y="4494268"/>
            <a:ext cx="136953" cy="136953"/>
          </a:xfrm>
          <a:prstGeom prst="ellipse">
            <a:avLst/>
          </a:prstGeom>
          <a:solidFill>
            <a:schemeClr val="accent2">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3" name="Oval 222">
            <a:extLst>
              <a:ext uri="{FF2B5EF4-FFF2-40B4-BE49-F238E27FC236}">
                <a16:creationId xmlns:a16="http://schemas.microsoft.com/office/drawing/2014/main" id="{AD329386-0381-4AE2-9A13-419FBB56FE64}"/>
              </a:ext>
            </a:extLst>
          </p:cNvPr>
          <p:cNvSpPr/>
          <p:nvPr/>
        </p:nvSpPr>
        <p:spPr bwMode="auto">
          <a:xfrm>
            <a:off x="3869989" y="4164523"/>
            <a:ext cx="136953" cy="136953"/>
          </a:xfrm>
          <a:prstGeom prst="ellipse">
            <a:avLst/>
          </a:prstGeom>
          <a:solidFill>
            <a:schemeClr val="accent2">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4" name="Oval 223">
            <a:extLst>
              <a:ext uri="{FF2B5EF4-FFF2-40B4-BE49-F238E27FC236}">
                <a16:creationId xmlns:a16="http://schemas.microsoft.com/office/drawing/2014/main" id="{AD9705B9-A798-420A-A914-38A0EB85E5D7}"/>
              </a:ext>
            </a:extLst>
          </p:cNvPr>
          <p:cNvSpPr/>
          <p:nvPr/>
        </p:nvSpPr>
        <p:spPr bwMode="auto">
          <a:xfrm>
            <a:off x="3107825" y="3846483"/>
            <a:ext cx="136953" cy="136953"/>
          </a:xfrm>
          <a:prstGeom prst="ellipse">
            <a:avLst/>
          </a:prstGeom>
          <a:solidFill>
            <a:schemeClr val="accent2">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5" name="Oval 224">
            <a:extLst>
              <a:ext uri="{FF2B5EF4-FFF2-40B4-BE49-F238E27FC236}">
                <a16:creationId xmlns:a16="http://schemas.microsoft.com/office/drawing/2014/main" id="{099899CC-1A2B-4264-86FD-414D4472D57E}"/>
              </a:ext>
            </a:extLst>
          </p:cNvPr>
          <p:cNvSpPr/>
          <p:nvPr/>
        </p:nvSpPr>
        <p:spPr bwMode="auto">
          <a:xfrm>
            <a:off x="3372735" y="4252349"/>
            <a:ext cx="136953" cy="136953"/>
          </a:xfrm>
          <a:prstGeom prst="ellipse">
            <a:avLst/>
          </a:prstGeom>
          <a:solidFill>
            <a:srgbClr val="00B0F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6" name="Oval 225">
            <a:extLst>
              <a:ext uri="{FF2B5EF4-FFF2-40B4-BE49-F238E27FC236}">
                <a16:creationId xmlns:a16="http://schemas.microsoft.com/office/drawing/2014/main" id="{1937B1E9-7F19-4A64-8C46-7686C80920E4}"/>
              </a:ext>
            </a:extLst>
          </p:cNvPr>
          <p:cNvSpPr/>
          <p:nvPr/>
        </p:nvSpPr>
        <p:spPr bwMode="auto">
          <a:xfrm>
            <a:off x="7887281" y="3914959"/>
            <a:ext cx="136953" cy="136953"/>
          </a:xfrm>
          <a:prstGeom prst="ellipse">
            <a:avLst/>
          </a:prstGeom>
          <a:solidFill>
            <a:schemeClr val="accent2">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7" name="Oval 226">
            <a:extLst>
              <a:ext uri="{FF2B5EF4-FFF2-40B4-BE49-F238E27FC236}">
                <a16:creationId xmlns:a16="http://schemas.microsoft.com/office/drawing/2014/main" id="{E9F6116F-2E02-4C57-BE3D-988CE05F5831}"/>
              </a:ext>
            </a:extLst>
          </p:cNvPr>
          <p:cNvSpPr/>
          <p:nvPr/>
        </p:nvSpPr>
        <p:spPr bwMode="auto">
          <a:xfrm>
            <a:off x="8179995" y="4028903"/>
            <a:ext cx="136953" cy="136953"/>
          </a:xfrm>
          <a:prstGeom prst="ellipse">
            <a:avLst/>
          </a:prstGeom>
          <a:solidFill>
            <a:schemeClr val="accent2">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8" name="Oval 227">
            <a:extLst>
              <a:ext uri="{FF2B5EF4-FFF2-40B4-BE49-F238E27FC236}">
                <a16:creationId xmlns:a16="http://schemas.microsoft.com/office/drawing/2014/main" id="{C1F69948-195A-4AE8-A3EE-8E8C57E3C65C}"/>
              </a:ext>
            </a:extLst>
          </p:cNvPr>
          <p:cNvSpPr/>
          <p:nvPr/>
        </p:nvSpPr>
        <p:spPr bwMode="auto">
          <a:xfrm>
            <a:off x="8331303" y="4179960"/>
            <a:ext cx="136953" cy="136953"/>
          </a:xfrm>
          <a:prstGeom prst="ellipse">
            <a:avLst/>
          </a:prstGeom>
          <a:solidFill>
            <a:schemeClr val="accent2">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9" name="Oval 228">
            <a:extLst>
              <a:ext uri="{FF2B5EF4-FFF2-40B4-BE49-F238E27FC236}">
                <a16:creationId xmlns:a16="http://schemas.microsoft.com/office/drawing/2014/main" id="{17870B01-6A92-408A-9A8A-97D8C959A915}"/>
              </a:ext>
            </a:extLst>
          </p:cNvPr>
          <p:cNvSpPr/>
          <p:nvPr/>
        </p:nvSpPr>
        <p:spPr bwMode="auto">
          <a:xfrm>
            <a:off x="8178208" y="4356425"/>
            <a:ext cx="136953" cy="136953"/>
          </a:xfrm>
          <a:prstGeom prst="ellipse">
            <a:avLst/>
          </a:prstGeom>
          <a:solidFill>
            <a:srgbClr val="00B0F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0" name="Oval 229">
            <a:extLst>
              <a:ext uri="{FF2B5EF4-FFF2-40B4-BE49-F238E27FC236}">
                <a16:creationId xmlns:a16="http://schemas.microsoft.com/office/drawing/2014/main" id="{BEFB7FD8-7C79-461D-B551-CB256A18EF8B}"/>
              </a:ext>
            </a:extLst>
          </p:cNvPr>
          <p:cNvSpPr/>
          <p:nvPr/>
        </p:nvSpPr>
        <p:spPr bwMode="auto">
          <a:xfrm>
            <a:off x="8343251" y="4546660"/>
            <a:ext cx="136953" cy="136953"/>
          </a:xfrm>
          <a:prstGeom prst="ellipse">
            <a:avLst/>
          </a:prstGeom>
          <a:solidFill>
            <a:schemeClr val="accent2">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1" name="Oval 230">
            <a:extLst>
              <a:ext uri="{FF2B5EF4-FFF2-40B4-BE49-F238E27FC236}">
                <a16:creationId xmlns:a16="http://schemas.microsoft.com/office/drawing/2014/main" id="{50AD7F25-83F6-4EAF-89B0-9E38B1D70317}"/>
              </a:ext>
            </a:extLst>
          </p:cNvPr>
          <p:cNvSpPr/>
          <p:nvPr/>
        </p:nvSpPr>
        <p:spPr bwMode="auto">
          <a:xfrm>
            <a:off x="8558409" y="4508552"/>
            <a:ext cx="136953" cy="136953"/>
          </a:xfrm>
          <a:prstGeom prst="ellipse">
            <a:avLst/>
          </a:prstGeom>
          <a:solidFill>
            <a:schemeClr val="accent2">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2" name="Oval 231">
            <a:extLst>
              <a:ext uri="{FF2B5EF4-FFF2-40B4-BE49-F238E27FC236}">
                <a16:creationId xmlns:a16="http://schemas.microsoft.com/office/drawing/2014/main" id="{C3BEDFC5-4673-4277-9B59-44FB0CBA0EBD}"/>
              </a:ext>
            </a:extLst>
          </p:cNvPr>
          <p:cNvSpPr/>
          <p:nvPr/>
        </p:nvSpPr>
        <p:spPr bwMode="auto">
          <a:xfrm>
            <a:off x="7908894" y="3656988"/>
            <a:ext cx="136953" cy="136953"/>
          </a:xfrm>
          <a:prstGeom prst="ellipse">
            <a:avLst/>
          </a:prstGeom>
          <a:solidFill>
            <a:srgbClr val="00B0F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3" name="Oval 232">
            <a:extLst>
              <a:ext uri="{FF2B5EF4-FFF2-40B4-BE49-F238E27FC236}">
                <a16:creationId xmlns:a16="http://schemas.microsoft.com/office/drawing/2014/main" id="{2139FD25-B3B0-45EA-89F1-ABF4BDADF2AA}"/>
              </a:ext>
            </a:extLst>
          </p:cNvPr>
          <p:cNvSpPr/>
          <p:nvPr/>
        </p:nvSpPr>
        <p:spPr bwMode="auto">
          <a:xfrm>
            <a:off x="8262826" y="2678331"/>
            <a:ext cx="136953" cy="136953"/>
          </a:xfrm>
          <a:prstGeom prst="ellipse">
            <a:avLst/>
          </a:prstGeom>
          <a:solidFill>
            <a:srgbClr val="00B0F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4" name="Oval 233">
            <a:extLst>
              <a:ext uri="{FF2B5EF4-FFF2-40B4-BE49-F238E27FC236}">
                <a16:creationId xmlns:a16="http://schemas.microsoft.com/office/drawing/2014/main" id="{F0201EC2-4397-4EC8-9CBE-987254CAFAAF}"/>
              </a:ext>
            </a:extLst>
          </p:cNvPr>
          <p:cNvSpPr/>
          <p:nvPr/>
        </p:nvSpPr>
        <p:spPr bwMode="auto">
          <a:xfrm>
            <a:off x="7614289" y="3948909"/>
            <a:ext cx="136953" cy="136953"/>
          </a:xfrm>
          <a:prstGeom prst="ellipse">
            <a:avLst/>
          </a:prstGeom>
          <a:solidFill>
            <a:schemeClr val="accent2">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5" name="Oval 234">
            <a:extLst>
              <a:ext uri="{FF2B5EF4-FFF2-40B4-BE49-F238E27FC236}">
                <a16:creationId xmlns:a16="http://schemas.microsoft.com/office/drawing/2014/main" id="{D4E1FD24-5E9E-421A-8CC5-C6B0931CDDAC}"/>
              </a:ext>
            </a:extLst>
          </p:cNvPr>
          <p:cNvSpPr/>
          <p:nvPr/>
        </p:nvSpPr>
        <p:spPr bwMode="auto">
          <a:xfrm>
            <a:off x="7357707" y="3771458"/>
            <a:ext cx="136953" cy="136953"/>
          </a:xfrm>
          <a:prstGeom prst="ellipse">
            <a:avLst/>
          </a:prstGeom>
          <a:solidFill>
            <a:schemeClr val="accent2">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6" name="Oval 235">
            <a:extLst>
              <a:ext uri="{FF2B5EF4-FFF2-40B4-BE49-F238E27FC236}">
                <a16:creationId xmlns:a16="http://schemas.microsoft.com/office/drawing/2014/main" id="{E71EBC09-47EB-4AD6-9E5B-6C0C09A4D37A}"/>
              </a:ext>
            </a:extLst>
          </p:cNvPr>
          <p:cNvSpPr/>
          <p:nvPr/>
        </p:nvSpPr>
        <p:spPr bwMode="auto">
          <a:xfrm>
            <a:off x="7458661" y="2748016"/>
            <a:ext cx="136953" cy="136953"/>
          </a:xfrm>
          <a:prstGeom prst="ellipse">
            <a:avLst/>
          </a:prstGeom>
          <a:solidFill>
            <a:srgbClr val="00B0F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7" name="Oval 236">
            <a:extLst>
              <a:ext uri="{FF2B5EF4-FFF2-40B4-BE49-F238E27FC236}">
                <a16:creationId xmlns:a16="http://schemas.microsoft.com/office/drawing/2014/main" id="{E600C6AF-4061-4527-8E69-77D41FE9DEE3}"/>
              </a:ext>
            </a:extLst>
          </p:cNvPr>
          <p:cNvSpPr/>
          <p:nvPr/>
        </p:nvSpPr>
        <p:spPr bwMode="auto">
          <a:xfrm>
            <a:off x="7228313" y="3655786"/>
            <a:ext cx="86196" cy="103312"/>
          </a:xfrm>
          <a:prstGeom prst="ellipse">
            <a:avLst/>
          </a:prstGeom>
          <a:solidFill>
            <a:schemeClr val="accent2">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8" name="Oval 237">
            <a:extLst>
              <a:ext uri="{FF2B5EF4-FFF2-40B4-BE49-F238E27FC236}">
                <a16:creationId xmlns:a16="http://schemas.microsoft.com/office/drawing/2014/main" id="{0B91FEF7-5E42-4177-BFC5-707533E9AB66}"/>
              </a:ext>
            </a:extLst>
          </p:cNvPr>
          <p:cNvSpPr/>
          <p:nvPr/>
        </p:nvSpPr>
        <p:spPr bwMode="auto">
          <a:xfrm>
            <a:off x="7558513" y="3617686"/>
            <a:ext cx="86196" cy="103312"/>
          </a:xfrm>
          <a:prstGeom prst="ellipse">
            <a:avLst/>
          </a:prstGeom>
          <a:solidFill>
            <a:srgbClr val="00B0F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F11F73E6-B983-4611-8656-EC4F24426312}"/>
              </a:ext>
            </a:extLst>
          </p:cNvPr>
          <p:cNvSpPr/>
          <p:nvPr/>
        </p:nvSpPr>
        <p:spPr bwMode="auto">
          <a:xfrm>
            <a:off x="897826" y="990402"/>
            <a:ext cx="10076308" cy="564824"/>
          </a:xfrm>
          <a:prstGeom prst="rect">
            <a:avLst/>
          </a:prstGeom>
          <a:noFill/>
        </p:spPr>
        <p:txBody>
          <a:bodyPr anchor="ctr"/>
          <a:lstStyle/>
          <a:p>
            <a:pPr algn="ctr"/>
            <a:r>
              <a:rPr lang="en-IN" b="1" dirty="0">
                <a:solidFill>
                  <a:schemeClr val="bg1">
                    <a:lumMod val="50000"/>
                  </a:schemeClr>
                </a:solidFill>
                <a:latin typeface="Montserrat Light" panose="00000400000000000000" pitchFamily="50" charset="0"/>
              </a:rPr>
              <a:t>We deliver customized Volume and Quality APIs Globally</a:t>
            </a:r>
            <a:endParaRPr lang="en-US" dirty="0">
              <a:solidFill>
                <a:schemeClr val="bg1">
                  <a:lumMod val="50000"/>
                </a:schemeClr>
              </a:solidFill>
              <a:latin typeface="Montserrat Light" panose="00000400000000000000" pitchFamily="50" charset="0"/>
            </a:endParaRPr>
          </a:p>
        </p:txBody>
      </p:sp>
      <p:sp>
        <p:nvSpPr>
          <p:cNvPr id="3" name="Hexagon 2">
            <a:extLst>
              <a:ext uri="{FF2B5EF4-FFF2-40B4-BE49-F238E27FC236}">
                <a16:creationId xmlns:a16="http://schemas.microsoft.com/office/drawing/2014/main" id="{A7E22668-9E53-454C-9D7F-5D08F23B1509}"/>
              </a:ext>
            </a:extLst>
          </p:cNvPr>
          <p:cNvSpPr/>
          <p:nvPr/>
        </p:nvSpPr>
        <p:spPr>
          <a:xfrm rot="16200000">
            <a:off x="11238420" y="254615"/>
            <a:ext cx="754909" cy="655504"/>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4" name="Hexagon 3">
            <a:extLst>
              <a:ext uri="{FF2B5EF4-FFF2-40B4-BE49-F238E27FC236}">
                <a16:creationId xmlns:a16="http://schemas.microsoft.com/office/drawing/2014/main" id="{5F079EA9-CD27-48C3-8CE1-22B67D5DA975}"/>
              </a:ext>
            </a:extLst>
          </p:cNvPr>
          <p:cNvSpPr/>
          <p:nvPr/>
        </p:nvSpPr>
        <p:spPr>
          <a:xfrm rot="16200000">
            <a:off x="10952483" y="928525"/>
            <a:ext cx="501496" cy="435460"/>
          </a:xfrm>
          <a:prstGeom prst="hexag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Tree>
    <p:extLst>
      <p:ext uri="{BB962C8B-B14F-4D97-AF65-F5344CB8AC3E}">
        <p14:creationId xmlns:p14="http://schemas.microsoft.com/office/powerpoint/2010/main" val="3928725397"/>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6A77C320-2F99-449A-A174-0E376ABF3082}"/>
              </a:ext>
            </a:extLst>
          </p:cNvPr>
          <p:cNvSpPr txBox="1">
            <a:spLocks/>
          </p:cNvSpPr>
          <p:nvPr/>
        </p:nvSpPr>
        <p:spPr>
          <a:xfrm>
            <a:off x="688975" y="4029075"/>
            <a:ext cx="2808288" cy="585788"/>
          </a:xfrm>
          <a:prstGeom prst="rect">
            <a:avLst/>
          </a:prstGeom>
        </p:spPr>
        <p:txBody>
          <a:bodyPr anchor="ct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151" normalizeH="0" baseline="0" noProof="0" dirty="0">
                <a:ln>
                  <a:noFill/>
                </a:ln>
                <a:solidFill>
                  <a:prstClr val="white"/>
                </a:solidFill>
                <a:effectLst/>
                <a:uLnTx/>
                <a:uFillTx/>
                <a:latin typeface="Montserrat" panose="00000500000000000000" pitchFamily="2" charset="0"/>
                <a:ea typeface="Open Sans" panose="020B0606030504020204" pitchFamily="34" charset="0"/>
                <a:cs typeface="Open Sans" panose="020B0606030504020204" pitchFamily="34" charset="0"/>
                <a:sym typeface="Calibri" charset="0"/>
              </a:rPr>
              <a:t>Thank </a:t>
            </a:r>
            <a:r>
              <a:rPr kumimoji="0" lang="en-US" sz="3600" b="1" i="0" u="none" strike="noStrike" kern="0" cap="none" spc="-151" normalizeH="0" baseline="0" noProof="0" dirty="0" smtClean="0">
                <a:ln>
                  <a:noFill/>
                </a:ln>
                <a:solidFill>
                  <a:prstClr val="white"/>
                </a:solidFill>
                <a:effectLst/>
                <a:uLnTx/>
                <a:uFillTx/>
                <a:latin typeface="Montserrat" panose="00000500000000000000" pitchFamily="2" charset="0"/>
                <a:ea typeface="Open Sans" panose="020B0606030504020204" pitchFamily="34" charset="0"/>
                <a:cs typeface="Open Sans" panose="020B0606030504020204" pitchFamily="34" charset="0"/>
                <a:sym typeface="Calibri" charset="0"/>
              </a:rPr>
              <a:t>you</a:t>
            </a:r>
            <a:endParaRPr kumimoji="0" lang="en-US" sz="3600" b="1" i="0" u="none" strike="noStrike" kern="0" cap="none" spc="-151" normalizeH="0" baseline="0" noProof="0" dirty="0">
              <a:ln>
                <a:noFill/>
              </a:ln>
              <a:solidFill>
                <a:prstClr val="white"/>
              </a:solidFill>
              <a:effectLst/>
              <a:uLnTx/>
              <a:uFillTx/>
              <a:latin typeface="Montserrat" panose="00000500000000000000" pitchFamily="2" charset="0"/>
              <a:ea typeface="Open Sans" panose="020B0606030504020204" pitchFamily="34" charset="0"/>
              <a:cs typeface="Open Sans" panose="020B0606030504020204" pitchFamily="34" charset="0"/>
              <a:sym typeface="Calibri" charset="0"/>
            </a:endParaRPr>
          </a:p>
        </p:txBody>
      </p:sp>
      <p:grpSp>
        <p:nvGrpSpPr>
          <p:cNvPr id="144387" name="Group 8">
            <a:extLst>
              <a:ext uri="{FF2B5EF4-FFF2-40B4-BE49-F238E27FC236}">
                <a16:creationId xmlns:a16="http://schemas.microsoft.com/office/drawing/2014/main" id="{1A682FCB-54C6-4EFC-A01E-D0D050B68869}"/>
              </a:ext>
            </a:extLst>
          </p:cNvPr>
          <p:cNvGrpSpPr>
            <a:grpSpLocks/>
          </p:cNvGrpSpPr>
          <p:nvPr/>
        </p:nvGrpSpPr>
        <p:grpSpPr bwMode="auto">
          <a:xfrm>
            <a:off x="830263" y="4879976"/>
            <a:ext cx="6530230" cy="984245"/>
            <a:chOff x="3004104" y="5032464"/>
            <a:chExt cx="6530782" cy="984551"/>
          </a:xfrm>
        </p:grpSpPr>
        <p:sp>
          <p:nvSpPr>
            <p:cNvPr id="144391" name="TextBox 49">
              <a:extLst>
                <a:ext uri="{FF2B5EF4-FFF2-40B4-BE49-F238E27FC236}">
                  <a16:creationId xmlns:a16="http://schemas.microsoft.com/office/drawing/2014/main" id="{01D266E0-3EDC-4563-8432-A70635F7ABE5}"/>
                </a:ext>
              </a:extLst>
            </p:cNvPr>
            <p:cNvSpPr txBox="1">
              <a:spLocks noChangeArrowheads="1"/>
            </p:cNvSpPr>
            <p:nvPr/>
          </p:nvSpPr>
          <p:spPr bwMode="auto">
            <a:xfrm>
              <a:off x="3291423" y="5045616"/>
              <a:ext cx="1338941" cy="277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Montserrat" panose="00000500000000000000" pitchFamily="2" charset="0"/>
                  <a:ea typeface="+mn-ea"/>
                  <a:cs typeface="Open Sans" panose="020B0606030504020204" pitchFamily="34" charset="0"/>
                </a:rPr>
                <a:t>040-</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altLang="en-US" sz="1200" b="0" i="0" u="none" strike="noStrike" kern="1200" cap="none" spc="0" normalizeH="0" baseline="0" noProof="0" dirty="0">
                  <a:ln>
                    <a:noFill/>
                  </a:ln>
                  <a:solidFill>
                    <a:prstClr val="white"/>
                  </a:solidFill>
                  <a:effectLst/>
                  <a:uLnTx/>
                  <a:uFillTx/>
                  <a:latin typeface="Montserrat" panose="00000500000000000000" pitchFamily="2" charset="0"/>
                  <a:ea typeface="+mn-ea"/>
                  <a:cs typeface="Open Sans" panose="020B0606030504020204" pitchFamily="34" charset="0"/>
                </a:rPr>
                <a:t>69069999</a:t>
              </a:r>
            </a:p>
          </p:txBody>
        </p:sp>
        <p:sp>
          <p:nvSpPr>
            <p:cNvPr id="144392" name="TextBox 50">
              <a:extLst>
                <a:ext uri="{FF2B5EF4-FFF2-40B4-BE49-F238E27FC236}">
                  <a16:creationId xmlns:a16="http://schemas.microsoft.com/office/drawing/2014/main" id="{86150811-BB83-4C42-AB0F-BA25D69A9D7D}"/>
                </a:ext>
              </a:extLst>
            </p:cNvPr>
            <p:cNvSpPr txBox="1">
              <a:spLocks noChangeArrowheads="1"/>
            </p:cNvSpPr>
            <p:nvPr/>
          </p:nvSpPr>
          <p:spPr bwMode="auto">
            <a:xfrm>
              <a:off x="3291423" y="5391575"/>
              <a:ext cx="1922483" cy="461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Montserrat" panose="00000500000000000000" pitchFamily="2" charset="0"/>
                  <a:ea typeface="+mn-ea"/>
                  <a:cs typeface="Open Sans" panose="020B0606030504020204" pitchFamily="34" charset="0"/>
                </a:rPr>
                <a:t>www.metrochem.com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white"/>
                </a:solidFill>
                <a:effectLst/>
                <a:uLnTx/>
                <a:uFillTx/>
                <a:latin typeface="Montserrat" panose="00000500000000000000" pitchFamily="2" charset="0"/>
                <a:ea typeface="+mn-ea"/>
                <a:cs typeface="Open Sans" panose="020B0606030504020204" pitchFamily="34" charset="0"/>
              </a:endParaRPr>
            </a:p>
          </p:txBody>
        </p:sp>
        <p:sp>
          <p:nvSpPr>
            <p:cNvPr id="144393" name="TextBox 51">
              <a:extLst>
                <a:ext uri="{FF2B5EF4-FFF2-40B4-BE49-F238E27FC236}">
                  <a16:creationId xmlns:a16="http://schemas.microsoft.com/office/drawing/2014/main" id="{A3CF1942-1350-442F-A711-6A37E1AD8325}"/>
                </a:ext>
              </a:extLst>
            </p:cNvPr>
            <p:cNvSpPr txBox="1">
              <a:spLocks noChangeArrowheads="1"/>
            </p:cNvSpPr>
            <p:nvPr/>
          </p:nvSpPr>
          <p:spPr bwMode="auto">
            <a:xfrm>
              <a:off x="3291423" y="5739930"/>
              <a:ext cx="2025084" cy="277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Montserrat" panose="00000500000000000000" pitchFamily="2" charset="0"/>
                  <a:ea typeface="+mn-ea"/>
                  <a:cs typeface="Open Sans" panose="020B0606030504020204" pitchFamily="34" charset="0"/>
                </a:rPr>
                <a:t>contact@metroapi.com</a:t>
              </a:r>
            </a:p>
          </p:txBody>
        </p:sp>
        <p:sp>
          <p:nvSpPr>
            <p:cNvPr id="144394" name="TextBox 52">
              <a:extLst>
                <a:ext uri="{FF2B5EF4-FFF2-40B4-BE49-F238E27FC236}">
                  <a16:creationId xmlns:a16="http://schemas.microsoft.com/office/drawing/2014/main" id="{38328A70-9CFB-4854-8EE2-45D532B21B24}"/>
                </a:ext>
              </a:extLst>
            </p:cNvPr>
            <p:cNvSpPr txBox="1">
              <a:spLocks noChangeArrowheads="1"/>
            </p:cNvSpPr>
            <p:nvPr/>
          </p:nvSpPr>
          <p:spPr bwMode="auto">
            <a:xfrm>
              <a:off x="6466157" y="5045616"/>
              <a:ext cx="3068729" cy="277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Montserrat" panose="00000500000000000000" pitchFamily="2" charset="0"/>
                  <a:ea typeface="+mn-ea"/>
                  <a:cs typeface="Open Sans" panose="020B0606030504020204" pitchFamily="34" charset="0"/>
                </a:rPr>
                <a:t>facebook.com/</a:t>
              </a:r>
              <a:r>
                <a:rPr kumimoji="0" lang="en-US" altLang="en-US" sz="1200" b="0" i="0" u="none" strike="noStrike" kern="1200" cap="none" spc="0" normalizeH="0" baseline="0" noProof="0" dirty="0" err="1">
                  <a:ln>
                    <a:noFill/>
                  </a:ln>
                  <a:solidFill>
                    <a:prstClr val="white"/>
                  </a:solidFill>
                  <a:effectLst/>
                  <a:uLnTx/>
                  <a:uFillTx/>
                  <a:latin typeface="Montserrat" panose="00000500000000000000" pitchFamily="2" charset="0"/>
                  <a:ea typeface="+mn-ea"/>
                  <a:cs typeface="Open Sans" panose="020B0606030504020204" pitchFamily="34" charset="0"/>
                </a:rPr>
                <a:t>MetrochemAPIPvtLtd</a:t>
              </a:r>
              <a:r>
                <a:rPr kumimoji="0" lang="en-US" altLang="en-US" sz="1200" b="0" i="0" u="none" strike="noStrike" kern="1200" cap="none" spc="0" normalizeH="0" baseline="0" noProof="0" dirty="0">
                  <a:ln>
                    <a:noFill/>
                  </a:ln>
                  <a:solidFill>
                    <a:prstClr val="white"/>
                  </a:solidFill>
                  <a:effectLst/>
                  <a:uLnTx/>
                  <a:uFillTx/>
                  <a:latin typeface="Montserrat" panose="00000500000000000000" pitchFamily="2" charset="0"/>
                  <a:ea typeface="+mn-ea"/>
                  <a:cs typeface="Open Sans" panose="020B0606030504020204" pitchFamily="34" charset="0"/>
                </a:rPr>
                <a:t>/</a:t>
              </a:r>
            </a:p>
          </p:txBody>
        </p:sp>
        <p:sp>
          <p:nvSpPr>
            <p:cNvPr id="144395" name="TextBox 53">
              <a:extLst>
                <a:ext uri="{FF2B5EF4-FFF2-40B4-BE49-F238E27FC236}">
                  <a16:creationId xmlns:a16="http://schemas.microsoft.com/office/drawing/2014/main" id="{0BCE0543-071E-477E-B3A4-EC736AEB13AA}"/>
                </a:ext>
              </a:extLst>
            </p:cNvPr>
            <p:cNvSpPr txBox="1">
              <a:spLocks noChangeArrowheads="1"/>
            </p:cNvSpPr>
            <p:nvPr/>
          </p:nvSpPr>
          <p:spPr bwMode="auto">
            <a:xfrm>
              <a:off x="6466157" y="5431033"/>
              <a:ext cx="2307237" cy="277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Montserrat" panose="00000500000000000000" pitchFamily="2" charset="0"/>
                  <a:ea typeface="+mn-ea"/>
                  <a:cs typeface="Open Sans" panose="020B0606030504020204" pitchFamily="34" charset="0"/>
                </a:rPr>
                <a:t>twitter.com/</a:t>
              </a:r>
              <a:r>
                <a:rPr kumimoji="0" lang="en-US" altLang="en-US" sz="1200" b="0" i="0" u="none" strike="noStrike" kern="1200" cap="none" spc="0" normalizeH="0" baseline="0" noProof="0" dirty="0" err="1">
                  <a:ln>
                    <a:noFill/>
                  </a:ln>
                  <a:solidFill>
                    <a:prstClr val="white"/>
                  </a:solidFill>
                  <a:effectLst/>
                  <a:uLnTx/>
                  <a:uFillTx/>
                  <a:latin typeface="Montserrat" panose="00000500000000000000" pitchFamily="2" charset="0"/>
                  <a:ea typeface="+mn-ea"/>
                  <a:cs typeface="Open Sans" panose="020B0606030504020204" pitchFamily="34" charset="0"/>
                </a:rPr>
                <a:t>MetrochemAPI</a:t>
              </a:r>
              <a:endParaRPr kumimoji="0" lang="en-US" altLang="en-US" sz="1200" b="0" i="0" u="none" strike="noStrike" kern="1200" cap="none" spc="0" normalizeH="0" baseline="0" noProof="0" dirty="0">
                <a:ln>
                  <a:noFill/>
                </a:ln>
                <a:solidFill>
                  <a:prstClr val="white"/>
                </a:solidFill>
                <a:effectLst/>
                <a:uLnTx/>
                <a:uFillTx/>
                <a:latin typeface="Montserrat" panose="00000500000000000000" pitchFamily="2" charset="0"/>
                <a:ea typeface="+mn-ea"/>
                <a:cs typeface="Open Sans" panose="020B0606030504020204" pitchFamily="34" charset="0"/>
              </a:endParaRPr>
            </a:p>
          </p:txBody>
        </p:sp>
        <p:sp>
          <p:nvSpPr>
            <p:cNvPr id="144397" name="Freeform 41">
              <a:extLst>
                <a:ext uri="{FF2B5EF4-FFF2-40B4-BE49-F238E27FC236}">
                  <a16:creationId xmlns:a16="http://schemas.microsoft.com/office/drawing/2014/main" id="{0EE94018-466A-4415-9245-4468CB669EC0}"/>
                </a:ext>
              </a:extLst>
            </p:cNvPr>
            <p:cNvSpPr>
              <a:spLocks/>
            </p:cNvSpPr>
            <p:nvPr/>
          </p:nvSpPr>
          <p:spPr bwMode="auto">
            <a:xfrm>
              <a:off x="6196892" y="5054257"/>
              <a:ext cx="117648" cy="250983"/>
            </a:xfrm>
            <a:custGeom>
              <a:avLst/>
              <a:gdLst>
                <a:gd name="T0" fmla="*/ 117648 w 180"/>
                <a:gd name="T1" fmla="*/ 80836 h 385"/>
                <a:gd name="T2" fmla="*/ 78432 w 180"/>
                <a:gd name="T3" fmla="*/ 80836 h 385"/>
                <a:gd name="T4" fmla="*/ 78432 w 180"/>
                <a:gd name="T5" fmla="*/ 54760 h 385"/>
                <a:gd name="T6" fmla="*/ 78432 w 180"/>
                <a:gd name="T7" fmla="*/ 54760 h 385"/>
                <a:gd name="T8" fmla="*/ 79739 w 180"/>
                <a:gd name="T9" fmla="*/ 48241 h 385"/>
                <a:gd name="T10" fmla="*/ 82354 w 180"/>
                <a:gd name="T11" fmla="*/ 45633 h 385"/>
                <a:gd name="T12" fmla="*/ 84968 w 180"/>
                <a:gd name="T13" fmla="*/ 43026 h 385"/>
                <a:gd name="T14" fmla="*/ 88890 w 180"/>
                <a:gd name="T15" fmla="*/ 43026 h 385"/>
                <a:gd name="T16" fmla="*/ 88890 w 180"/>
                <a:gd name="T17" fmla="*/ 43026 h 385"/>
                <a:gd name="T18" fmla="*/ 117648 w 180"/>
                <a:gd name="T19" fmla="*/ 43026 h 385"/>
                <a:gd name="T20" fmla="*/ 117648 w 180"/>
                <a:gd name="T21" fmla="*/ 0 h 385"/>
                <a:gd name="T22" fmla="*/ 78432 w 180"/>
                <a:gd name="T23" fmla="*/ 0 h 385"/>
                <a:gd name="T24" fmla="*/ 78432 w 180"/>
                <a:gd name="T25" fmla="*/ 0 h 385"/>
                <a:gd name="T26" fmla="*/ 64053 w 180"/>
                <a:gd name="T27" fmla="*/ 1304 h 385"/>
                <a:gd name="T28" fmla="*/ 52288 w 180"/>
                <a:gd name="T29" fmla="*/ 5215 h 385"/>
                <a:gd name="T30" fmla="*/ 43138 w 180"/>
                <a:gd name="T31" fmla="*/ 10430 h 385"/>
                <a:gd name="T32" fmla="*/ 35294 w 180"/>
                <a:gd name="T33" fmla="*/ 18253 h 385"/>
                <a:gd name="T34" fmla="*/ 31373 w 180"/>
                <a:gd name="T35" fmla="*/ 26076 h 385"/>
                <a:gd name="T36" fmla="*/ 27451 w 180"/>
                <a:gd name="T37" fmla="*/ 35203 h 385"/>
                <a:gd name="T38" fmla="*/ 26144 w 180"/>
                <a:gd name="T39" fmla="*/ 44329 h 385"/>
                <a:gd name="T40" fmla="*/ 26144 w 180"/>
                <a:gd name="T41" fmla="*/ 52152 h 385"/>
                <a:gd name="T42" fmla="*/ 26144 w 180"/>
                <a:gd name="T43" fmla="*/ 80836 h 385"/>
                <a:gd name="T44" fmla="*/ 0 w 180"/>
                <a:gd name="T45" fmla="*/ 80836 h 385"/>
                <a:gd name="T46" fmla="*/ 0 w 180"/>
                <a:gd name="T47" fmla="*/ 125166 h 385"/>
                <a:gd name="T48" fmla="*/ 26144 w 180"/>
                <a:gd name="T49" fmla="*/ 125166 h 385"/>
                <a:gd name="T50" fmla="*/ 26144 w 180"/>
                <a:gd name="T51" fmla="*/ 125166 h 385"/>
                <a:gd name="T52" fmla="*/ 26144 w 180"/>
                <a:gd name="T53" fmla="*/ 250983 h 385"/>
                <a:gd name="T54" fmla="*/ 78432 w 180"/>
                <a:gd name="T55" fmla="*/ 250983 h 385"/>
                <a:gd name="T56" fmla="*/ 78432 w 180"/>
                <a:gd name="T57" fmla="*/ 250983 h 385"/>
                <a:gd name="T58" fmla="*/ 78432 w 180"/>
                <a:gd name="T59" fmla="*/ 125166 h 385"/>
                <a:gd name="T60" fmla="*/ 113726 w 180"/>
                <a:gd name="T61" fmla="*/ 125166 h 385"/>
                <a:gd name="T62" fmla="*/ 117648 w 180"/>
                <a:gd name="T63" fmla="*/ 80836 h 3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80" h="385">
                  <a:moveTo>
                    <a:pt x="180" y="124"/>
                  </a:moveTo>
                  <a:lnTo>
                    <a:pt x="120" y="124"/>
                  </a:lnTo>
                  <a:lnTo>
                    <a:pt x="120" y="84"/>
                  </a:lnTo>
                  <a:lnTo>
                    <a:pt x="122" y="74"/>
                  </a:lnTo>
                  <a:lnTo>
                    <a:pt x="126" y="70"/>
                  </a:lnTo>
                  <a:lnTo>
                    <a:pt x="130" y="66"/>
                  </a:lnTo>
                  <a:lnTo>
                    <a:pt x="136" y="66"/>
                  </a:lnTo>
                  <a:lnTo>
                    <a:pt x="180" y="66"/>
                  </a:lnTo>
                  <a:lnTo>
                    <a:pt x="180" y="0"/>
                  </a:lnTo>
                  <a:lnTo>
                    <a:pt x="120" y="0"/>
                  </a:lnTo>
                  <a:lnTo>
                    <a:pt x="98" y="2"/>
                  </a:lnTo>
                  <a:lnTo>
                    <a:pt x="80" y="8"/>
                  </a:lnTo>
                  <a:lnTo>
                    <a:pt x="66" y="16"/>
                  </a:lnTo>
                  <a:lnTo>
                    <a:pt x="54" y="28"/>
                  </a:lnTo>
                  <a:lnTo>
                    <a:pt x="48" y="40"/>
                  </a:lnTo>
                  <a:lnTo>
                    <a:pt x="42" y="54"/>
                  </a:lnTo>
                  <a:lnTo>
                    <a:pt x="40" y="68"/>
                  </a:lnTo>
                  <a:lnTo>
                    <a:pt x="40" y="80"/>
                  </a:lnTo>
                  <a:lnTo>
                    <a:pt x="40" y="124"/>
                  </a:lnTo>
                  <a:lnTo>
                    <a:pt x="0" y="124"/>
                  </a:lnTo>
                  <a:lnTo>
                    <a:pt x="0" y="192"/>
                  </a:lnTo>
                  <a:lnTo>
                    <a:pt x="40" y="192"/>
                  </a:lnTo>
                  <a:lnTo>
                    <a:pt x="40" y="385"/>
                  </a:lnTo>
                  <a:lnTo>
                    <a:pt x="120" y="385"/>
                  </a:lnTo>
                  <a:lnTo>
                    <a:pt x="120" y="192"/>
                  </a:lnTo>
                  <a:lnTo>
                    <a:pt x="174" y="192"/>
                  </a:lnTo>
                  <a:lnTo>
                    <a:pt x="180" y="124"/>
                  </a:lnTo>
                  <a:close/>
                </a:path>
              </a:pathLst>
            </a:cu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44398" name="Freeform 184">
              <a:extLst>
                <a:ext uri="{FF2B5EF4-FFF2-40B4-BE49-F238E27FC236}">
                  <a16:creationId xmlns:a16="http://schemas.microsoft.com/office/drawing/2014/main" id="{747F8443-8E1F-4F5E-AC27-8E44CC95405D}"/>
                </a:ext>
              </a:extLst>
            </p:cNvPr>
            <p:cNvSpPr>
              <a:spLocks/>
            </p:cNvSpPr>
            <p:nvPr/>
          </p:nvSpPr>
          <p:spPr bwMode="auto">
            <a:xfrm>
              <a:off x="6126957" y="5472691"/>
              <a:ext cx="257519" cy="209153"/>
            </a:xfrm>
            <a:custGeom>
              <a:avLst/>
              <a:gdLst>
                <a:gd name="T0" fmla="*/ 257519 w 393"/>
                <a:gd name="T1" fmla="*/ 24915 h 319"/>
                <a:gd name="T2" fmla="*/ 227377 w 393"/>
                <a:gd name="T3" fmla="*/ 34094 h 319"/>
                <a:gd name="T4" fmla="*/ 235240 w 393"/>
                <a:gd name="T5" fmla="*/ 27537 h 319"/>
                <a:gd name="T6" fmla="*/ 247035 w 393"/>
                <a:gd name="T7" fmla="*/ 13113 h 319"/>
                <a:gd name="T8" fmla="*/ 250966 w 393"/>
                <a:gd name="T9" fmla="*/ 3934 h 319"/>
                <a:gd name="T10" fmla="*/ 226066 w 393"/>
                <a:gd name="T11" fmla="*/ 14424 h 319"/>
                <a:gd name="T12" fmla="*/ 216893 w 393"/>
                <a:gd name="T13" fmla="*/ 17047 h 319"/>
                <a:gd name="T14" fmla="*/ 199856 w 393"/>
                <a:gd name="T15" fmla="*/ 5245 h 319"/>
                <a:gd name="T16" fmla="*/ 178887 w 393"/>
                <a:gd name="T17" fmla="*/ 0 h 319"/>
                <a:gd name="T18" fmla="*/ 167092 w 393"/>
                <a:gd name="T19" fmla="*/ 1311 h 319"/>
                <a:gd name="T20" fmla="*/ 148745 w 393"/>
                <a:gd name="T21" fmla="*/ 9179 h 319"/>
                <a:gd name="T22" fmla="*/ 134329 w 393"/>
                <a:gd name="T23" fmla="*/ 23603 h 319"/>
                <a:gd name="T24" fmla="*/ 126466 w 393"/>
                <a:gd name="T25" fmla="*/ 41962 h 319"/>
                <a:gd name="T26" fmla="*/ 125156 w 393"/>
                <a:gd name="T27" fmla="*/ 53763 h 319"/>
                <a:gd name="T28" fmla="*/ 126466 w 393"/>
                <a:gd name="T29" fmla="*/ 65565 h 319"/>
                <a:gd name="T30" fmla="*/ 95013 w 393"/>
                <a:gd name="T31" fmla="*/ 60320 h 319"/>
                <a:gd name="T32" fmla="*/ 64871 w 393"/>
                <a:gd name="T33" fmla="*/ 48518 h 319"/>
                <a:gd name="T34" fmla="*/ 40626 w 393"/>
                <a:gd name="T35" fmla="*/ 31471 h 319"/>
                <a:gd name="T36" fmla="*/ 18347 w 393"/>
                <a:gd name="T37" fmla="*/ 10490 h 319"/>
                <a:gd name="T38" fmla="*/ 15726 w 393"/>
                <a:gd name="T39" fmla="*/ 15736 h 319"/>
                <a:gd name="T40" fmla="*/ 11795 w 393"/>
                <a:gd name="T41" fmla="*/ 28849 h 319"/>
                <a:gd name="T42" fmla="*/ 10484 w 393"/>
                <a:gd name="T43" fmla="*/ 36717 h 319"/>
                <a:gd name="T44" fmla="*/ 13105 w 393"/>
                <a:gd name="T45" fmla="*/ 49830 h 319"/>
                <a:gd name="T46" fmla="*/ 17037 w 393"/>
                <a:gd name="T47" fmla="*/ 61631 h 319"/>
                <a:gd name="T48" fmla="*/ 34074 w 393"/>
                <a:gd name="T49" fmla="*/ 81301 h 319"/>
                <a:gd name="T50" fmla="*/ 22279 w 393"/>
                <a:gd name="T51" fmla="*/ 78678 h 319"/>
                <a:gd name="T52" fmla="*/ 10484 w 393"/>
                <a:gd name="T53" fmla="*/ 74744 h 319"/>
                <a:gd name="T54" fmla="*/ 10484 w 393"/>
                <a:gd name="T55" fmla="*/ 74744 h 319"/>
                <a:gd name="T56" fmla="*/ 14416 w 393"/>
                <a:gd name="T57" fmla="*/ 93103 h 319"/>
                <a:gd name="T58" fmla="*/ 22279 w 393"/>
                <a:gd name="T59" fmla="*/ 108838 h 319"/>
                <a:gd name="T60" fmla="*/ 36695 w 393"/>
                <a:gd name="T61" fmla="*/ 119984 h 319"/>
                <a:gd name="T62" fmla="*/ 53732 w 393"/>
                <a:gd name="T63" fmla="*/ 126541 h 319"/>
                <a:gd name="T64" fmla="*/ 45869 w 393"/>
                <a:gd name="T65" fmla="*/ 127852 h 319"/>
                <a:gd name="T66" fmla="*/ 39316 w 393"/>
                <a:gd name="T67" fmla="*/ 127852 h 319"/>
                <a:gd name="T68" fmla="*/ 28832 w 393"/>
                <a:gd name="T69" fmla="*/ 126541 h 319"/>
                <a:gd name="T70" fmla="*/ 36695 w 393"/>
                <a:gd name="T71" fmla="*/ 140965 h 319"/>
                <a:gd name="T72" fmla="*/ 47179 w 393"/>
                <a:gd name="T73" fmla="*/ 152767 h 319"/>
                <a:gd name="T74" fmla="*/ 60940 w 393"/>
                <a:gd name="T75" fmla="*/ 160635 h 319"/>
                <a:gd name="T76" fmla="*/ 77976 w 393"/>
                <a:gd name="T77" fmla="*/ 163257 h 319"/>
                <a:gd name="T78" fmla="*/ 63561 w 393"/>
                <a:gd name="T79" fmla="*/ 173748 h 319"/>
                <a:gd name="T80" fmla="*/ 31453 w 393"/>
                <a:gd name="T81" fmla="*/ 185550 h 319"/>
                <a:gd name="T82" fmla="*/ 13105 w 393"/>
                <a:gd name="T83" fmla="*/ 186861 h 319"/>
                <a:gd name="T84" fmla="*/ 0 w 393"/>
                <a:gd name="T85" fmla="*/ 185550 h 319"/>
                <a:gd name="T86" fmla="*/ 18347 w 393"/>
                <a:gd name="T87" fmla="*/ 196040 h 319"/>
                <a:gd name="T88" fmla="*/ 58319 w 393"/>
                <a:gd name="T89" fmla="*/ 207842 h 319"/>
                <a:gd name="T90" fmla="*/ 80598 w 393"/>
                <a:gd name="T91" fmla="*/ 209153 h 319"/>
                <a:gd name="T92" fmla="*/ 98945 w 393"/>
                <a:gd name="T93" fmla="*/ 209153 h 319"/>
                <a:gd name="T94" fmla="*/ 130398 w 393"/>
                <a:gd name="T95" fmla="*/ 201285 h 319"/>
                <a:gd name="T96" fmla="*/ 159229 w 393"/>
                <a:gd name="T97" fmla="*/ 188172 h 319"/>
                <a:gd name="T98" fmla="*/ 182819 w 393"/>
                <a:gd name="T99" fmla="*/ 171125 h 319"/>
                <a:gd name="T100" fmla="*/ 201166 w 393"/>
                <a:gd name="T101" fmla="*/ 148833 h 319"/>
                <a:gd name="T102" fmla="*/ 215582 w 393"/>
                <a:gd name="T103" fmla="*/ 125230 h 319"/>
                <a:gd name="T104" fmla="*/ 226066 w 393"/>
                <a:gd name="T105" fmla="*/ 99659 h 319"/>
                <a:gd name="T106" fmla="*/ 231308 w 393"/>
                <a:gd name="T107" fmla="*/ 72122 h 319"/>
                <a:gd name="T108" fmla="*/ 231308 w 393"/>
                <a:gd name="T109" fmla="*/ 59009 h 319"/>
                <a:gd name="T110" fmla="*/ 231308 w 393"/>
                <a:gd name="T111" fmla="*/ 52452 h 319"/>
                <a:gd name="T112" fmla="*/ 245724 w 393"/>
                <a:gd name="T113" fmla="*/ 40650 h 319"/>
                <a:gd name="T114" fmla="*/ 257519 w 393"/>
                <a:gd name="T115" fmla="*/ 24915 h 31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93" h="319">
                  <a:moveTo>
                    <a:pt x="393" y="38"/>
                  </a:moveTo>
                  <a:lnTo>
                    <a:pt x="393" y="38"/>
                  </a:lnTo>
                  <a:lnTo>
                    <a:pt x="371" y="46"/>
                  </a:lnTo>
                  <a:lnTo>
                    <a:pt x="347" y="52"/>
                  </a:lnTo>
                  <a:lnTo>
                    <a:pt x="359" y="42"/>
                  </a:lnTo>
                  <a:lnTo>
                    <a:pt x="369" y="32"/>
                  </a:lnTo>
                  <a:lnTo>
                    <a:pt x="377" y="20"/>
                  </a:lnTo>
                  <a:lnTo>
                    <a:pt x="383" y="6"/>
                  </a:lnTo>
                  <a:lnTo>
                    <a:pt x="357" y="18"/>
                  </a:lnTo>
                  <a:lnTo>
                    <a:pt x="345" y="22"/>
                  </a:lnTo>
                  <a:lnTo>
                    <a:pt x="331" y="26"/>
                  </a:lnTo>
                  <a:lnTo>
                    <a:pt x="319" y="16"/>
                  </a:lnTo>
                  <a:lnTo>
                    <a:pt x="305" y="8"/>
                  </a:lnTo>
                  <a:lnTo>
                    <a:pt x="289" y="2"/>
                  </a:lnTo>
                  <a:lnTo>
                    <a:pt x="273" y="0"/>
                  </a:lnTo>
                  <a:lnTo>
                    <a:pt x="255" y="2"/>
                  </a:lnTo>
                  <a:lnTo>
                    <a:pt x="241" y="6"/>
                  </a:lnTo>
                  <a:lnTo>
                    <a:pt x="227" y="14"/>
                  </a:lnTo>
                  <a:lnTo>
                    <a:pt x="215" y="24"/>
                  </a:lnTo>
                  <a:lnTo>
                    <a:pt x="205" y="36"/>
                  </a:lnTo>
                  <a:lnTo>
                    <a:pt x="197" y="50"/>
                  </a:lnTo>
                  <a:lnTo>
                    <a:pt x="193" y="64"/>
                  </a:lnTo>
                  <a:lnTo>
                    <a:pt x="191" y="82"/>
                  </a:lnTo>
                  <a:lnTo>
                    <a:pt x="193" y="100"/>
                  </a:lnTo>
                  <a:lnTo>
                    <a:pt x="169" y="98"/>
                  </a:lnTo>
                  <a:lnTo>
                    <a:pt x="145" y="92"/>
                  </a:lnTo>
                  <a:lnTo>
                    <a:pt x="121" y="84"/>
                  </a:lnTo>
                  <a:lnTo>
                    <a:pt x="99" y="74"/>
                  </a:lnTo>
                  <a:lnTo>
                    <a:pt x="80" y="62"/>
                  </a:lnTo>
                  <a:lnTo>
                    <a:pt x="62" y="48"/>
                  </a:lnTo>
                  <a:lnTo>
                    <a:pt x="44" y="32"/>
                  </a:lnTo>
                  <a:lnTo>
                    <a:pt x="28" y="16"/>
                  </a:lnTo>
                  <a:lnTo>
                    <a:pt x="24" y="24"/>
                  </a:lnTo>
                  <a:lnTo>
                    <a:pt x="20" y="34"/>
                  </a:lnTo>
                  <a:lnTo>
                    <a:pt x="18" y="44"/>
                  </a:lnTo>
                  <a:lnTo>
                    <a:pt x="16" y="56"/>
                  </a:lnTo>
                  <a:lnTo>
                    <a:pt x="18" y="66"/>
                  </a:lnTo>
                  <a:lnTo>
                    <a:pt x="20" y="76"/>
                  </a:lnTo>
                  <a:lnTo>
                    <a:pt x="22" y="86"/>
                  </a:lnTo>
                  <a:lnTo>
                    <a:pt x="26" y="94"/>
                  </a:lnTo>
                  <a:lnTo>
                    <a:pt x="38" y="110"/>
                  </a:lnTo>
                  <a:lnTo>
                    <a:pt x="52" y="124"/>
                  </a:lnTo>
                  <a:lnTo>
                    <a:pt x="34" y="120"/>
                  </a:lnTo>
                  <a:lnTo>
                    <a:pt x="16" y="114"/>
                  </a:lnTo>
                  <a:lnTo>
                    <a:pt x="18" y="128"/>
                  </a:lnTo>
                  <a:lnTo>
                    <a:pt x="22" y="142"/>
                  </a:lnTo>
                  <a:lnTo>
                    <a:pt x="26" y="154"/>
                  </a:lnTo>
                  <a:lnTo>
                    <a:pt x="34" y="166"/>
                  </a:lnTo>
                  <a:lnTo>
                    <a:pt x="44" y="176"/>
                  </a:lnTo>
                  <a:lnTo>
                    <a:pt x="56" y="183"/>
                  </a:lnTo>
                  <a:lnTo>
                    <a:pt x="68" y="189"/>
                  </a:lnTo>
                  <a:lnTo>
                    <a:pt x="82" y="193"/>
                  </a:lnTo>
                  <a:lnTo>
                    <a:pt x="70" y="195"/>
                  </a:lnTo>
                  <a:lnTo>
                    <a:pt x="60" y="195"/>
                  </a:lnTo>
                  <a:lnTo>
                    <a:pt x="44" y="193"/>
                  </a:lnTo>
                  <a:lnTo>
                    <a:pt x="50" y="205"/>
                  </a:lnTo>
                  <a:lnTo>
                    <a:pt x="56" y="215"/>
                  </a:lnTo>
                  <a:lnTo>
                    <a:pt x="64" y="225"/>
                  </a:lnTo>
                  <a:lnTo>
                    <a:pt x="72" y="233"/>
                  </a:lnTo>
                  <a:lnTo>
                    <a:pt x="84" y="241"/>
                  </a:lnTo>
                  <a:lnTo>
                    <a:pt x="93" y="245"/>
                  </a:lnTo>
                  <a:lnTo>
                    <a:pt x="107" y="249"/>
                  </a:lnTo>
                  <a:lnTo>
                    <a:pt x="119" y="249"/>
                  </a:lnTo>
                  <a:lnTo>
                    <a:pt x="97" y="265"/>
                  </a:lnTo>
                  <a:lnTo>
                    <a:pt x="74" y="275"/>
                  </a:lnTo>
                  <a:lnTo>
                    <a:pt x="48" y="283"/>
                  </a:lnTo>
                  <a:lnTo>
                    <a:pt x="34" y="283"/>
                  </a:lnTo>
                  <a:lnTo>
                    <a:pt x="20" y="285"/>
                  </a:lnTo>
                  <a:lnTo>
                    <a:pt x="0" y="283"/>
                  </a:lnTo>
                  <a:lnTo>
                    <a:pt x="28" y="299"/>
                  </a:lnTo>
                  <a:lnTo>
                    <a:pt x="58" y="311"/>
                  </a:lnTo>
                  <a:lnTo>
                    <a:pt x="89" y="317"/>
                  </a:lnTo>
                  <a:lnTo>
                    <a:pt x="107" y="319"/>
                  </a:lnTo>
                  <a:lnTo>
                    <a:pt x="123" y="319"/>
                  </a:lnTo>
                  <a:lnTo>
                    <a:pt x="151" y="319"/>
                  </a:lnTo>
                  <a:lnTo>
                    <a:pt x="175" y="315"/>
                  </a:lnTo>
                  <a:lnTo>
                    <a:pt x="199" y="307"/>
                  </a:lnTo>
                  <a:lnTo>
                    <a:pt x="223" y="299"/>
                  </a:lnTo>
                  <a:lnTo>
                    <a:pt x="243" y="287"/>
                  </a:lnTo>
                  <a:lnTo>
                    <a:pt x="261" y="275"/>
                  </a:lnTo>
                  <a:lnTo>
                    <a:pt x="279" y="261"/>
                  </a:lnTo>
                  <a:lnTo>
                    <a:pt x="295" y="245"/>
                  </a:lnTo>
                  <a:lnTo>
                    <a:pt x="307" y="227"/>
                  </a:lnTo>
                  <a:lnTo>
                    <a:pt x="319" y="209"/>
                  </a:lnTo>
                  <a:lnTo>
                    <a:pt x="329" y="191"/>
                  </a:lnTo>
                  <a:lnTo>
                    <a:pt x="339" y="172"/>
                  </a:lnTo>
                  <a:lnTo>
                    <a:pt x="345" y="152"/>
                  </a:lnTo>
                  <a:lnTo>
                    <a:pt x="349" y="132"/>
                  </a:lnTo>
                  <a:lnTo>
                    <a:pt x="353" y="110"/>
                  </a:lnTo>
                  <a:lnTo>
                    <a:pt x="353" y="90"/>
                  </a:lnTo>
                  <a:lnTo>
                    <a:pt x="353" y="80"/>
                  </a:lnTo>
                  <a:lnTo>
                    <a:pt x="365" y="72"/>
                  </a:lnTo>
                  <a:lnTo>
                    <a:pt x="375" y="62"/>
                  </a:lnTo>
                  <a:lnTo>
                    <a:pt x="385" y="50"/>
                  </a:lnTo>
                  <a:lnTo>
                    <a:pt x="393" y="38"/>
                  </a:lnTo>
                  <a:close/>
                </a:path>
              </a:pathLst>
            </a:cu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44400" name="Freeform 109">
              <a:extLst>
                <a:ext uri="{FF2B5EF4-FFF2-40B4-BE49-F238E27FC236}">
                  <a16:creationId xmlns:a16="http://schemas.microsoft.com/office/drawing/2014/main" id="{A3B8A5E9-C2AB-42CC-82FB-A736752B4923}"/>
                </a:ext>
              </a:extLst>
            </p:cNvPr>
            <p:cNvSpPr>
              <a:spLocks noEditPoints="1"/>
            </p:cNvSpPr>
            <p:nvPr/>
          </p:nvSpPr>
          <p:spPr bwMode="auto">
            <a:xfrm>
              <a:off x="3023808" y="5819127"/>
              <a:ext cx="253101" cy="183977"/>
            </a:xfrm>
            <a:custGeom>
              <a:avLst/>
              <a:gdLst>
                <a:gd name="T0" fmla="*/ 242467 w 238"/>
                <a:gd name="T1" fmla="*/ 161645 h 173"/>
                <a:gd name="T2" fmla="*/ 240340 w 238"/>
                <a:gd name="T3" fmla="*/ 162708 h 173"/>
                <a:gd name="T4" fmla="*/ 169088 w 238"/>
                <a:gd name="T5" fmla="*/ 91457 h 173"/>
                <a:gd name="T6" fmla="*/ 240340 w 238"/>
                <a:gd name="T7" fmla="*/ 20206 h 173"/>
                <a:gd name="T8" fmla="*/ 242467 w 238"/>
                <a:gd name="T9" fmla="*/ 23396 h 173"/>
                <a:gd name="T10" fmla="*/ 242467 w 238"/>
                <a:gd name="T11" fmla="*/ 161645 h 173"/>
                <a:gd name="T12" fmla="*/ 229705 w 238"/>
                <a:gd name="T13" fmla="*/ 172279 h 173"/>
                <a:gd name="T14" fmla="*/ 23396 w 238"/>
                <a:gd name="T15" fmla="*/ 172279 h 173"/>
                <a:gd name="T16" fmla="*/ 19142 w 238"/>
                <a:gd name="T17" fmla="*/ 171216 h 173"/>
                <a:gd name="T18" fmla="*/ 91457 w 238"/>
                <a:gd name="T19" fmla="*/ 99964 h 173"/>
                <a:gd name="T20" fmla="*/ 110599 w 238"/>
                <a:gd name="T21" fmla="*/ 119106 h 173"/>
                <a:gd name="T22" fmla="*/ 114853 w 238"/>
                <a:gd name="T23" fmla="*/ 123360 h 173"/>
                <a:gd name="T24" fmla="*/ 121233 w 238"/>
                <a:gd name="T25" fmla="*/ 125487 h 173"/>
                <a:gd name="T26" fmla="*/ 126551 w 238"/>
                <a:gd name="T27" fmla="*/ 126551 h 173"/>
                <a:gd name="T28" fmla="*/ 131868 w 238"/>
                <a:gd name="T29" fmla="*/ 125487 h 173"/>
                <a:gd name="T30" fmla="*/ 137185 w 238"/>
                <a:gd name="T31" fmla="*/ 123360 h 173"/>
                <a:gd name="T32" fmla="*/ 143566 w 238"/>
                <a:gd name="T33" fmla="*/ 119106 h 173"/>
                <a:gd name="T34" fmla="*/ 162708 w 238"/>
                <a:gd name="T35" fmla="*/ 99964 h 173"/>
                <a:gd name="T36" fmla="*/ 233959 w 238"/>
                <a:gd name="T37" fmla="*/ 171216 h 173"/>
                <a:gd name="T38" fmla="*/ 229705 w 238"/>
                <a:gd name="T39" fmla="*/ 172279 h 173"/>
                <a:gd name="T40" fmla="*/ 12761 w 238"/>
                <a:gd name="T41" fmla="*/ 161645 h 173"/>
                <a:gd name="T42" fmla="*/ 12761 w 238"/>
                <a:gd name="T43" fmla="*/ 23396 h 173"/>
                <a:gd name="T44" fmla="*/ 12761 w 238"/>
                <a:gd name="T45" fmla="*/ 20206 h 173"/>
                <a:gd name="T46" fmla="*/ 82949 w 238"/>
                <a:gd name="T47" fmla="*/ 91457 h 173"/>
                <a:gd name="T48" fmla="*/ 12761 w 238"/>
                <a:gd name="T49" fmla="*/ 162708 h 173"/>
                <a:gd name="T50" fmla="*/ 12761 w 238"/>
                <a:gd name="T51" fmla="*/ 161645 h 173"/>
                <a:gd name="T52" fmla="*/ 23396 w 238"/>
                <a:gd name="T53" fmla="*/ 10635 h 173"/>
                <a:gd name="T54" fmla="*/ 229705 w 238"/>
                <a:gd name="T55" fmla="*/ 10635 h 173"/>
                <a:gd name="T56" fmla="*/ 233959 w 238"/>
                <a:gd name="T57" fmla="*/ 12761 h 173"/>
                <a:gd name="T58" fmla="*/ 135058 w 238"/>
                <a:gd name="T59" fmla="*/ 110599 h 173"/>
                <a:gd name="T60" fmla="*/ 130804 w 238"/>
                <a:gd name="T61" fmla="*/ 113789 h 173"/>
                <a:gd name="T62" fmla="*/ 126551 w 238"/>
                <a:gd name="T63" fmla="*/ 114853 h 173"/>
                <a:gd name="T64" fmla="*/ 122297 w 238"/>
                <a:gd name="T65" fmla="*/ 113789 h 173"/>
                <a:gd name="T66" fmla="*/ 119106 w 238"/>
                <a:gd name="T67" fmla="*/ 110599 h 173"/>
                <a:gd name="T68" fmla="*/ 19142 w 238"/>
                <a:gd name="T69" fmla="*/ 12761 h 173"/>
                <a:gd name="T70" fmla="*/ 23396 w 238"/>
                <a:gd name="T71" fmla="*/ 10635 h 173"/>
                <a:gd name="T72" fmla="*/ 229705 w 238"/>
                <a:gd name="T73" fmla="*/ 0 h 173"/>
                <a:gd name="T74" fmla="*/ 23396 w 238"/>
                <a:gd name="T75" fmla="*/ 0 h 173"/>
                <a:gd name="T76" fmla="*/ 12761 w 238"/>
                <a:gd name="T77" fmla="*/ 2127 h 173"/>
                <a:gd name="T78" fmla="*/ 4254 w 238"/>
                <a:gd name="T79" fmla="*/ 10635 h 173"/>
                <a:gd name="T80" fmla="*/ 0 w 238"/>
                <a:gd name="T81" fmla="*/ 23396 h 173"/>
                <a:gd name="T82" fmla="*/ 0 w 238"/>
                <a:gd name="T83" fmla="*/ 161645 h 173"/>
                <a:gd name="T84" fmla="*/ 4254 w 238"/>
                <a:gd name="T85" fmla="*/ 172279 h 173"/>
                <a:gd name="T86" fmla="*/ 12761 w 238"/>
                <a:gd name="T87" fmla="*/ 180787 h 173"/>
                <a:gd name="T88" fmla="*/ 23396 w 238"/>
                <a:gd name="T89" fmla="*/ 183977 h 173"/>
                <a:gd name="T90" fmla="*/ 229705 w 238"/>
                <a:gd name="T91" fmla="*/ 183977 h 173"/>
                <a:gd name="T92" fmla="*/ 242467 w 238"/>
                <a:gd name="T93" fmla="*/ 180787 h 173"/>
                <a:gd name="T94" fmla="*/ 248847 w 238"/>
                <a:gd name="T95" fmla="*/ 172279 h 173"/>
                <a:gd name="T96" fmla="*/ 253101 w 238"/>
                <a:gd name="T97" fmla="*/ 161645 h 173"/>
                <a:gd name="T98" fmla="*/ 253101 w 238"/>
                <a:gd name="T99" fmla="*/ 23396 h 173"/>
                <a:gd name="T100" fmla="*/ 248847 w 238"/>
                <a:gd name="T101" fmla="*/ 10635 h 173"/>
                <a:gd name="T102" fmla="*/ 242467 w 238"/>
                <a:gd name="T103" fmla="*/ 2127 h 173"/>
                <a:gd name="T104" fmla="*/ 229705 w 238"/>
                <a:gd name="T105" fmla="*/ 0 h 17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38" h="173">
                  <a:moveTo>
                    <a:pt x="228" y="152"/>
                  </a:moveTo>
                  <a:lnTo>
                    <a:pt x="226" y="153"/>
                  </a:lnTo>
                  <a:lnTo>
                    <a:pt x="159" y="86"/>
                  </a:lnTo>
                  <a:lnTo>
                    <a:pt x="226" y="19"/>
                  </a:lnTo>
                  <a:lnTo>
                    <a:pt x="228" y="22"/>
                  </a:lnTo>
                  <a:lnTo>
                    <a:pt x="228" y="152"/>
                  </a:lnTo>
                  <a:close/>
                  <a:moveTo>
                    <a:pt x="216" y="162"/>
                  </a:moveTo>
                  <a:lnTo>
                    <a:pt x="22" y="162"/>
                  </a:lnTo>
                  <a:lnTo>
                    <a:pt x="18" y="161"/>
                  </a:lnTo>
                  <a:lnTo>
                    <a:pt x="86" y="94"/>
                  </a:lnTo>
                  <a:lnTo>
                    <a:pt x="104" y="112"/>
                  </a:lnTo>
                  <a:lnTo>
                    <a:pt x="108" y="116"/>
                  </a:lnTo>
                  <a:lnTo>
                    <a:pt x="114" y="118"/>
                  </a:lnTo>
                  <a:lnTo>
                    <a:pt x="119" y="119"/>
                  </a:lnTo>
                  <a:lnTo>
                    <a:pt x="124" y="118"/>
                  </a:lnTo>
                  <a:lnTo>
                    <a:pt x="129" y="116"/>
                  </a:lnTo>
                  <a:lnTo>
                    <a:pt x="135" y="112"/>
                  </a:lnTo>
                  <a:lnTo>
                    <a:pt x="153" y="94"/>
                  </a:lnTo>
                  <a:lnTo>
                    <a:pt x="220" y="161"/>
                  </a:lnTo>
                  <a:lnTo>
                    <a:pt x="216" y="162"/>
                  </a:lnTo>
                  <a:close/>
                  <a:moveTo>
                    <a:pt x="12" y="152"/>
                  </a:moveTo>
                  <a:lnTo>
                    <a:pt x="12" y="22"/>
                  </a:lnTo>
                  <a:lnTo>
                    <a:pt x="12" y="19"/>
                  </a:lnTo>
                  <a:lnTo>
                    <a:pt x="78" y="86"/>
                  </a:lnTo>
                  <a:lnTo>
                    <a:pt x="12" y="153"/>
                  </a:lnTo>
                  <a:lnTo>
                    <a:pt x="12" y="152"/>
                  </a:lnTo>
                  <a:close/>
                  <a:moveTo>
                    <a:pt x="22" y="10"/>
                  </a:moveTo>
                  <a:lnTo>
                    <a:pt x="216" y="10"/>
                  </a:lnTo>
                  <a:lnTo>
                    <a:pt x="220" y="12"/>
                  </a:lnTo>
                  <a:lnTo>
                    <a:pt x="127" y="104"/>
                  </a:lnTo>
                  <a:lnTo>
                    <a:pt x="123" y="107"/>
                  </a:lnTo>
                  <a:lnTo>
                    <a:pt x="119" y="108"/>
                  </a:lnTo>
                  <a:lnTo>
                    <a:pt x="115" y="107"/>
                  </a:lnTo>
                  <a:lnTo>
                    <a:pt x="112" y="104"/>
                  </a:lnTo>
                  <a:lnTo>
                    <a:pt x="18" y="12"/>
                  </a:lnTo>
                  <a:lnTo>
                    <a:pt x="22" y="10"/>
                  </a:lnTo>
                  <a:close/>
                  <a:moveTo>
                    <a:pt x="216" y="0"/>
                  </a:moveTo>
                  <a:lnTo>
                    <a:pt x="22" y="0"/>
                  </a:lnTo>
                  <a:lnTo>
                    <a:pt x="12" y="2"/>
                  </a:lnTo>
                  <a:lnTo>
                    <a:pt x="4" y="10"/>
                  </a:lnTo>
                  <a:lnTo>
                    <a:pt x="0" y="22"/>
                  </a:lnTo>
                  <a:lnTo>
                    <a:pt x="0" y="152"/>
                  </a:lnTo>
                  <a:lnTo>
                    <a:pt x="4" y="162"/>
                  </a:lnTo>
                  <a:lnTo>
                    <a:pt x="12" y="170"/>
                  </a:lnTo>
                  <a:lnTo>
                    <a:pt x="22" y="173"/>
                  </a:lnTo>
                  <a:lnTo>
                    <a:pt x="216" y="173"/>
                  </a:lnTo>
                  <a:lnTo>
                    <a:pt x="228" y="170"/>
                  </a:lnTo>
                  <a:lnTo>
                    <a:pt x="234" y="162"/>
                  </a:lnTo>
                  <a:lnTo>
                    <a:pt x="238" y="152"/>
                  </a:lnTo>
                  <a:lnTo>
                    <a:pt x="238" y="22"/>
                  </a:lnTo>
                  <a:lnTo>
                    <a:pt x="234" y="10"/>
                  </a:lnTo>
                  <a:lnTo>
                    <a:pt x="228" y="2"/>
                  </a:lnTo>
                  <a:lnTo>
                    <a:pt x="216" y="0"/>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44401" name="Freeform 9">
              <a:extLst>
                <a:ext uri="{FF2B5EF4-FFF2-40B4-BE49-F238E27FC236}">
                  <a16:creationId xmlns:a16="http://schemas.microsoft.com/office/drawing/2014/main" id="{1F534319-6230-4396-9A8B-684EDF5405A5}"/>
                </a:ext>
              </a:extLst>
            </p:cNvPr>
            <p:cNvSpPr>
              <a:spLocks noEditPoints="1"/>
            </p:cNvSpPr>
            <p:nvPr/>
          </p:nvSpPr>
          <p:spPr bwMode="auto">
            <a:xfrm>
              <a:off x="3025164" y="5032464"/>
              <a:ext cx="251573" cy="253004"/>
            </a:xfrm>
            <a:custGeom>
              <a:avLst/>
              <a:gdLst>
                <a:gd name="T0" fmla="*/ 185106 w 352"/>
                <a:gd name="T1" fmla="*/ 240139 h 354"/>
                <a:gd name="T2" fmla="*/ 170812 w 352"/>
                <a:gd name="T3" fmla="*/ 235851 h 354"/>
                <a:gd name="T4" fmla="*/ 132219 w 352"/>
                <a:gd name="T5" fmla="*/ 213695 h 354"/>
                <a:gd name="T6" fmla="*/ 67181 w 352"/>
                <a:gd name="T7" fmla="*/ 155805 h 354"/>
                <a:gd name="T8" fmla="*/ 17153 w 352"/>
                <a:gd name="T9" fmla="*/ 83620 h 354"/>
                <a:gd name="T10" fmla="*/ 14294 w 352"/>
                <a:gd name="T11" fmla="*/ 75044 h 354"/>
                <a:gd name="T12" fmla="*/ 11435 w 352"/>
                <a:gd name="T13" fmla="*/ 60750 h 354"/>
                <a:gd name="T14" fmla="*/ 21441 w 352"/>
                <a:gd name="T15" fmla="*/ 32162 h 354"/>
                <a:gd name="T16" fmla="*/ 42167 w 352"/>
                <a:gd name="T17" fmla="*/ 13579 h 354"/>
                <a:gd name="T18" fmla="*/ 54317 w 352"/>
                <a:gd name="T19" fmla="*/ 12150 h 354"/>
                <a:gd name="T20" fmla="*/ 57176 w 352"/>
                <a:gd name="T21" fmla="*/ 15009 h 354"/>
                <a:gd name="T22" fmla="*/ 94340 w 352"/>
                <a:gd name="T23" fmla="*/ 63608 h 354"/>
                <a:gd name="T24" fmla="*/ 97199 w 352"/>
                <a:gd name="T25" fmla="*/ 66467 h 354"/>
                <a:gd name="T26" fmla="*/ 95769 w 352"/>
                <a:gd name="T27" fmla="*/ 72185 h 354"/>
                <a:gd name="T28" fmla="*/ 83619 w 352"/>
                <a:gd name="T29" fmla="*/ 85049 h 354"/>
                <a:gd name="T30" fmla="*/ 77902 w 352"/>
                <a:gd name="T31" fmla="*/ 95770 h 354"/>
                <a:gd name="T32" fmla="*/ 76472 w 352"/>
                <a:gd name="T33" fmla="*/ 107205 h 354"/>
                <a:gd name="T34" fmla="*/ 82190 w 352"/>
                <a:gd name="T35" fmla="*/ 117926 h 354"/>
                <a:gd name="T36" fmla="*/ 107204 w 352"/>
                <a:gd name="T37" fmla="*/ 145799 h 354"/>
                <a:gd name="T38" fmla="*/ 135078 w 352"/>
                <a:gd name="T39" fmla="*/ 169384 h 354"/>
                <a:gd name="T40" fmla="*/ 144369 w 352"/>
                <a:gd name="T41" fmla="*/ 175102 h 354"/>
                <a:gd name="T42" fmla="*/ 157233 w 352"/>
                <a:gd name="T43" fmla="*/ 175102 h 354"/>
                <a:gd name="T44" fmla="*/ 166524 w 352"/>
                <a:gd name="T45" fmla="*/ 169384 h 354"/>
                <a:gd name="T46" fmla="*/ 180818 w 352"/>
                <a:gd name="T47" fmla="*/ 155805 h 354"/>
                <a:gd name="T48" fmla="*/ 186536 w 352"/>
                <a:gd name="T49" fmla="*/ 155805 h 354"/>
                <a:gd name="T50" fmla="*/ 187965 w 352"/>
                <a:gd name="T51" fmla="*/ 158664 h 354"/>
                <a:gd name="T52" fmla="*/ 237279 w 352"/>
                <a:gd name="T53" fmla="*/ 195828 h 354"/>
                <a:gd name="T54" fmla="*/ 240138 w 352"/>
                <a:gd name="T55" fmla="*/ 198687 h 354"/>
                <a:gd name="T56" fmla="*/ 240138 w 352"/>
                <a:gd name="T57" fmla="*/ 201546 h 354"/>
                <a:gd name="T58" fmla="*/ 230847 w 352"/>
                <a:gd name="T59" fmla="*/ 222272 h 354"/>
                <a:gd name="T60" fmla="*/ 207262 w 352"/>
                <a:gd name="T61" fmla="*/ 238710 h 354"/>
                <a:gd name="T62" fmla="*/ 251573 w 352"/>
                <a:gd name="T63" fmla="*/ 201546 h 354"/>
                <a:gd name="T64" fmla="*/ 251573 w 352"/>
                <a:gd name="T65" fmla="*/ 195828 h 354"/>
                <a:gd name="T66" fmla="*/ 247285 w 352"/>
                <a:gd name="T67" fmla="*/ 188681 h 354"/>
                <a:gd name="T68" fmla="*/ 195827 w 352"/>
                <a:gd name="T69" fmla="*/ 148658 h 354"/>
                <a:gd name="T70" fmla="*/ 187965 w 352"/>
                <a:gd name="T71" fmla="*/ 144370 h 354"/>
                <a:gd name="T72" fmla="*/ 177959 w 352"/>
                <a:gd name="T73" fmla="*/ 144370 h 354"/>
                <a:gd name="T74" fmla="*/ 160092 w 352"/>
                <a:gd name="T75" fmla="*/ 160808 h 354"/>
                <a:gd name="T76" fmla="*/ 157233 w 352"/>
                <a:gd name="T77" fmla="*/ 162237 h 354"/>
                <a:gd name="T78" fmla="*/ 151516 w 352"/>
                <a:gd name="T79" fmla="*/ 163666 h 354"/>
                <a:gd name="T80" fmla="*/ 144369 w 352"/>
                <a:gd name="T81" fmla="*/ 162237 h 354"/>
                <a:gd name="T82" fmla="*/ 141510 w 352"/>
                <a:gd name="T83" fmla="*/ 159378 h 354"/>
                <a:gd name="T84" fmla="*/ 92196 w 352"/>
                <a:gd name="T85" fmla="*/ 110779 h 354"/>
                <a:gd name="T86" fmla="*/ 90766 w 352"/>
                <a:gd name="T87" fmla="*/ 108634 h 354"/>
                <a:gd name="T88" fmla="*/ 87908 w 352"/>
                <a:gd name="T89" fmla="*/ 101487 h 354"/>
                <a:gd name="T90" fmla="*/ 90766 w 352"/>
                <a:gd name="T91" fmla="*/ 95770 h 354"/>
                <a:gd name="T92" fmla="*/ 92196 w 352"/>
                <a:gd name="T93" fmla="*/ 92911 h 354"/>
                <a:gd name="T94" fmla="*/ 108634 w 352"/>
                <a:gd name="T95" fmla="*/ 75044 h 354"/>
                <a:gd name="T96" fmla="*/ 108634 w 352"/>
                <a:gd name="T97" fmla="*/ 65038 h 354"/>
                <a:gd name="T98" fmla="*/ 104346 w 352"/>
                <a:gd name="T99" fmla="*/ 57176 h 354"/>
                <a:gd name="T100" fmla="*/ 64323 w 352"/>
                <a:gd name="T101" fmla="*/ 5718 h 354"/>
                <a:gd name="T102" fmla="*/ 55746 w 352"/>
                <a:gd name="T103" fmla="*/ 1429 h 354"/>
                <a:gd name="T104" fmla="*/ 37879 w 352"/>
                <a:gd name="T105" fmla="*/ 4288 h 354"/>
                <a:gd name="T106" fmla="*/ 11435 w 352"/>
                <a:gd name="T107" fmla="*/ 25015 h 354"/>
                <a:gd name="T108" fmla="*/ 0 w 352"/>
                <a:gd name="T109" fmla="*/ 60750 h 354"/>
                <a:gd name="T110" fmla="*/ 5718 w 352"/>
                <a:gd name="T111" fmla="*/ 85764 h 354"/>
                <a:gd name="T112" fmla="*/ 29303 w 352"/>
                <a:gd name="T113" fmla="*/ 126502 h 354"/>
                <a:gd name="T114" fmla="*/ 90766 w 352"/>
                <a:gd name="T115" fmla="*/ 195828 h 354"/>
                <a:gd name="T116" fmla="*/ 165095 w 352"/>
                <a:gd name="T117" fmla="*/ 247286 h 354"/>
                <a:gd name="T118" fmla="*/ 177959 w 352"/>
                <a:gd name="T119" fmla="*/ 251575 h 354"/>
                <a:gd name="T120" fmla="*/ 211550 w 352"/>
                <a:gd name="T121" fmla="*/ 248716 h 354"/>
                <a:gd name="T122" fmla="*/ 240138 w 352"/>
                <a:gd name="T123" fmla="*/ 229419 h 354"/>
                <a:gd name="T124" fmla="*/ 251573 w 352"/>
                <a:gd name="T125" fmla="*/ 201546 h 35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52" h="354">
                  <a:moveTo>
                    <a:pt x="268" y="336"/>
                  </a:moveTo>
                  <a:lnTo>
                    <a:pt x="259" y="336"/>
                  </a:lnTo>
                  <a:lnTo>
                    <a:pt x="249" y="334"/>
                  </a:lnTo>
                  <a:lnTo>
                    <a:pt x="239" y="330"/>
                  </a:lnTo>
                  <a:lnTo>
                    <a:pt x="237" y="330"/>
                  </a:lnTo>
                  <a:lnTo>
                    <a:pt x="185" y="299"/>
                  </a:lnTo>
                  <a:lnTo>
                    <a:pt x="136" y="260"/>
                  </a:lnTo>
                  <a:lnTo>
                    <a:pt x="94" y="218"/>
                  </a:lnTo>
                  <a:lnTo>
                    <a:pt x="55" y="169"/>
                  </a:lnTo>
                  <a:lnTo>
                    <a:pt x="24" y="117"/>
                  </a:lnTo>
                  <a:lnTo>
                    <a:pt x="24" y="115"/>
                  </a:lnTo>
                  <a:lnTo>
                    <a:pt x="20" y="105"/>
                  </a:lnTo>
                  <a:lnTo>
                    <a:pt x="18" y="95"/>
                  </a:lnTo>
                  <a:lnTo>
                    <a:pt x="16" y="85"/>
                  </a:lnTo>
                  <a:lnTo>
                    <a:pt x="20" y="62"/>
                  </a:lnTo>
                  <a:lnTo>
                    <a:pt x="30" y="45"/>
                  </a:lnTo>
                  <a:lnTo>
                    <a:pt x="43" y="29"/>
                  </a:lnTo>
                  <a:lnTo>
                    <a:pt x="59" y="19"/>
                  </a:lnTo>
                  <a:lnTo>
                    <a:pt x="72" y="17"/>
                  </a:lnTo>
                  <a:lnTo>
                    <a:pt x="76" y="17"/>
                  </a:lnTo>
                  <a:lnTo>
                    <a:pt x="78" y="19"/>
                  </a:lnTo>
                  <a:lnTo>
                    <a:pt x="80" y="21"/>
                  </a:lnTo>
                  <a:lnTo>
                    <a:pt x="132" y="89"/>
                  </a:lnTo>
                  <a:lnTo>
                    <a:pt x="134" y="91"/>
                  </a:lnTo>
                  <a:lnTo>
                    <a:pt x="136" y="93"/>
                  </a:lnTo>
                  <a:lnTo>
                    <a:pt x="136" y="97"/>
                  </a:lnTo>
                  <a:lnTo>
                    <a:pt x="134" y="101"/>
                  </a:lnTo>
                  <a:lnTo>
                    <a:pt x="117" y="119"/>
                  </a:lnTo>
                  <a:lnTo>
                    <a:pt x="111" y="126"/>
                  </a:lnTo>
                  <a:lnTo>
                    <a:pt x="109" y="134"/>
                  </a:lnTo>
                  <a:lnTo>
                    <a:pt x="107" y="142"/>
                  </a:lnTo>
                  <a:lnTo>
                    <a:pt x="107" y="150"/>
                  </a:lnTo>
                  <a:lnTo>
                    <a:pt x="111" y="157"/>
                  </a:lnTo>
                  <a:lnTo>
                    <a:pt x="115" y="165"/>
                  </a:lnTo>
                  <a:lnTo>
                    <a:pt x="117" y="165"/>
                  </a:lnTo>
                  <a:lnTo>
                    <a:pt x="150" y="204"/>
                  </a:lnTo>
                  <a:lnTo>
                    <a:pt x="189" y="237"/>
                  </a:lnTo>
                  <a:lnTo>
                    <a:pt x="195" y="243"/>
                  </a:lnTo>
                  <a:lnTo>
                    <a:pt x="202" y="245"/>
                  </a:lnTo>
                  <a:lnTo>
                    <a:pt x="212" y="247"/>
                  </a:lnTo>
                  <a:lnTo>
                    <a:pt x="220" y="245"/>
                  </a:lnTo>
                  <a:lnTo>
                    <a:pt x="228" y="243"/>
                  </a:lnTo>
                  <a:lnTo>
                    <a:pt x="233" y="237"/>
                  </a:lnTo>
                  <a:lnTo>
                    <a:pt x="235" y="237"/>
                  </a:lnTo>
                  <a:lnTo>
                    <a:pt x="253" y="218"/>
                  </a:lnTo>
                  <a:lnTo>
                    <a:pt x="257" y="218"/>
                  </a:lnTo>
                  <a:lnTo>
                    <a:pt x="261" y="218"/>
                  </a:lnTo>
                  <a:lnTo>
                    <a:pt x="263" y="220"/>
                  </a:lnTo>
                  <a:lnTo>
                    <a:pt x="263" y="222"/>
                  </a:lnTo>
                  <a:lnTo>
                    <a:pt x="330" y="274"/>
                  </a:lnTo>
                  <a:lnTo>
                    <a:pt x="332" y="274"/>
                  </a:lnTo>
                  <a:lnTo>
                    <a:pt x="334" y="276"/>
                  </a:lnTo>
                  <a:lnTo>
                    <a:pt x="336" y="278"/>
                  </a:lnTo>
                  <a:lnTo>
                    <a:pt x="336" y="282"/>
                  </a:lnTo>
                  <a:lnTo>
                    <a:pt x="332" y="297"/>
                  </a:lnTo>
                  <a:lnTo>
                    <a:pt x="323" y="311"/>
                  </a:lnTo>
                  <a:lnTo>
                    <a:pt x="309" y="325"/>
                  </a:lnTo>
                  <a:lnTo>
                    <a:pt x="290" y="334"/>
                  </a:lnTo>
                  <a:lnTo>
                    <a:pt x="268" y="336"/>
                  </a:lnTo>
                  <a:close/>
                  <a:moveTo>
                    <a:pt x="352" y="282"/>
                  </a:moveTo>
                  <a:lnTo>
                    <a:pt x="352" y="282"/>
                  </a:lnTo>
                  <a:lnTo>
                    <a:pt x="352" y="274"/>
                  </a:lnTo>
                  <a:lnTo>
                    <a:pt x="350" y="268"/>
                  </a:lnTo>
                  <a:lnTo>
                    <a:pt x="346" y="264"/>
                  </a:lnTo>
                  <a:lnTo>
                    <a:pt x="340" y="260"/>
                  </a:lnTo>
                  <a:lnTo>
                    <a:pt x="274" y="208"/>
                  </a:lnTo>
                  <a:lnTo>
                    <a:pt x="268" y="204"/>
                  </a:lnTo>
                  <a:lnTo>
                    <a:pt x="263" y="202"/>
                  </a:lnTo>
                  <a:lnTo>
                    <a:pt x="257" y="200"/>
                  </a:lnTo>
                  <a:lnTo>
                    <a:pt x="249" y="202"/>
                  </a:lnTo>
                  <a:lnTo>
                    <a:pt x="241" y="206"/>
                  </a:lnTo>
                  <a:lnTo>
                    <a:pt x="224" y="225"/>
                  </a:lnTo>
                  <a:lnTo>
                    <a:pt x="220" y="227"/>
                  </a:lnTo>
                  <a:lnTo>
                    <a:pt x="216" y="229"/>
                  </a:lnTo>
                  <a:lnTo>
                    <a:pt x="212" y="229"/>
                  </a:lnTo>
                  <a:lnTo>
                    <a:pt x="206" y="229"/>
                  </a:lnTo>
                  <a:lnTo>
                    <a:pt x="202" y="227"/>
                  </a:lnTo>
                  <a:lnTo>
                    <a:pt x="198" y="223"/>
                  </a:lnTo>
                  <a:lnTo>
                    <a:pt x="162" y="192"/>
                  </a:lnTo>
                  <a:lnTo>
                    <a:pt x="129" y="155"/>
                  </a:lnTo>
                  <a:lnTo>
                    <a:pt x="130" y="155"/>
                  </a:lnTo>
                  <a:lnTo>
                    <a:pt x="127" y="152"/>
                  </a:lnTo>
                  <a:lnTo>
                    <a:pt x="125" y="148"/>
                  </a:lnTo>
                  <a:lnTo>
                    <a:pt x="123" y="142"/>
                  </a:lnTo>
                  <a:lnTo>
                    <a:pt x="125" y="138"/>
                  </a:lnTo>
                  <a:lnTo>
                    <a:pt x="127" y="134"/>
                  </a:lnTo>
                  <a:lnTo>
                    <a:pt x="129" y="130"/>
                  </a:lnTo>
                  <a:lnTo>
                    <a:pt x="148" y="111"/>
                  </a:lnTo>
                  <a:lnTo>
                    <a:pt x="152" y="105"/>
                  </a:lnTo>
                  <a:lnTo>
                    <a:pt x="152" y="97"/>
                  </a:lnTo>
                  <a:lnTo>
                    <a:pt x="152" y="91"/>
                  </a:lnTo>
                  <a:lnTo>
                    <a:pt x="150" y="85"/>
                  </a:lnTo>
                  <a:lnTo>
                    <a:pt x="146" y="80"/>
                  </a:lnTo>
                  <a:lnTo>
                    <a:pt x="94" y="12"/>
                  </a:lnTo>
                  <a:lnTo>
                    <a:pt x="90" y="8"/>
                  </a:lnTo>
                  <a:lnTo>
                    <a:pt x="84" y="4"/>
                  </a:lnTo>
                  <a:lnTo>
                    <a:pt x="78" y="2"/>
                  </a:lnTo>
                  <a:lnTo>
                    <a:pt x="72" y="0"/>
                  </a:lnTo>
                  <a:lnTo>
                    <a:pt x="53" y="6"/>
                  </a:lnTo>
                  <a:lnTo>
                    <a:pt x="33" y="17"/>
                  </a:lnTo>
                  <a:lnTo>
                    <a:pt x="16" y="35"/>
                  </a:lnTo>
                  <a:lnTo>
                    <a:pt x="4" y="58"/>
                  </a:lnTo>
                  <a:lnTo>
                    <a:pt x="0" y="85"/>
                  </a:lnTo>
                  <a:lnTo>
                    <a:pt x="2" y="103"/>
                  </a:lnTo>
                  <a:lnTo>
                    <a:pt x="8" y="120"/>
                  </a:lnTo>
                  <a:lnTo>
                    <a:pt x="41" y="177"/>
                  </a:lnTo>
                  <a:lnTo>
                    <a:pt x="80" y="227"/>
                  </a:lnTo>
                  <a:lnTo>
                    <a:pt x="127" y="274"/>
                  </a:lnTo>
                  <a:lnTo>
                    <a:pt x="177" y="313"/>
                  </a:lnTo>
                  <a:lnTo>
                    <a:pt x="231" y="346"/>
                  </a:lnTo>
                  <a:lnTo>
                    <a:pt x="233" y="346"/>
                  </a:lnTo>
                  <a:lnTo>
                    <a:pt x="249" y="352"/>
                  </a:lnTo>
                  <a:lnTo>
                    <a:pt x="268" y="354"/>
                  </a:lnTo>
                  <a:lnTo>
                    <a:pt x="296" y="348"/>
                  </a:lnTo>
                  <a:lnTo>
                    <a:pt x="319" y="336"/>
                  </a:lnTo>
                  <a:lnTo>
                    <a:pt x="336" y="321"/>
                  </a:lnTo>
                  <a:lnTo>
                    <a:pt x="348" y="301"/>
                  </a:lnTo>
                  <a:lnTo>
                    <a:pt x="352" y="282"/>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44402" name="Freeform 48">
              <a:extLst>
                <a:ext uri="{FF2B5EF4-FFF2-40B4-BE49-F238E27FC236}">
                  <a16:creationId xmlns:a16="http://schemas.microsoft.com/office/drawing/2014/main" id="{8A5FC1A1-C799-4612-B468-D6623B713F43}"/>
                </a:ext>
              </a:extLst>
            </p:cNvPr>
            <p:cNvSpPr>
              <a:spLocks noEditPoints="1"/>
            </p:cNvSpPr>
            <p:nvPr/>
          </p:nvSpPr>
          <p:spPr bwMode="auto">
            <a:xfrm>
              <a:off x="3004104" y="5383372"/>
              <a:ext cx="272496" cy="272496"/>
            </a:xfrm>
            <a:custGeom>
              <a:avLst/>
              <a:gdLst>
                <a:gd name="T0" fmla="*/ 188737 w 976"/>
                <a:gd name="T1" fmla="*/ 217494 h 976"/>
                <a:gd name="T2" fmla="*/ 209118 w 976"/>
                <a:gd name="T3" fmla="*/ 238155 h 976"/>
                <a:gd name="T4" fmla="*/ 178128 w 976"/>
                <a:gd name="T5" fmla="*/ 254348 h 976"/>
                <a:gd name="T6" fmla="*/ 80688 w 976"/>
                <a:gd name="T7" fmla="*/ 209956 h 976"/>
                <a:gd name="T8" fmla="*/ 106653 w 976"/>
                <a:gd name="T9" fmla="*/ 257978 h 976"/>
                <a:gd name="T10" fmla="*/ 73987 w 976"/>
                <a:gd name="T11" fmla="*/ 245135 h 976"/>
                <a:gd name="T12" fmla="*/ 95485 w 976"/>
                <a:gd name="T13" fmla="*/ 29316 h 976"/>
                <a:gd name="T14" fmla="*/ 55002 w 976"/>
                <a:gd name="T15" fmla="*/ 52489 h 976"/>
                <a:gd name="T16" fmla="*/ 85993 w 976"/>
                <a:gd name="T17" fmla="*/ 21777 h 976"/>
                <a:gd name="T18" fmla="*/ 208839 w 976"/>
                <a:gd name="T19" fmla="*/ 56398 h 976"/>
                <a:gd name="T20" fmla="*/ 173102 w 976"/>
                <a:gd name="T21" fmla="*/ 23732 h 976"/>
                <a:gd name="T22" fmla="*/ 190412 w 976"/>
                <a:gd name="T23" fmla="*/ 23173 h 976"/>
                <a:gd name="T24" fmla="*/ 201301 w 976"/>
                <a:gd name="T25" fmla="*/ 123126 h 976"/>
                <a:gd name="T26" fmla="*/ 204372 w 976"/>
                <a:gd name="T27" fmla="*/ 69799 h 976"/>
                <a:gd name="T28" fmla="*/ 246810 w 976"/>
                <a:gd name="T29" fmla="*/ 77337 h 976"/>
                <a:gd name="T30" fmla="*/ 259932 w 976"/>
                <a:gd name="T31" fmla="*/ 115587 h 976"/>
                <a:gd name="T32" fmla="*/ 260491 w 976"/>
                <a:gd name="T33" fmla="*/ 152162 h 976"/>
                <a:gd name="T34" fmla="*/ 249043 w 976"/>
                <a:gd name="T35" fmla="*/ 190971 h 976"/>
                <a:gd name="T36" fmla="*/ 214423 w 976"/>
                <a:gd name="T37" fmla="*/ 206606 h 976"/>
                <a:gd name="T38" fmla="*/ 201022 w 976"/>
                <a:gd name="T39" fmla="*/ 157188 h 976"/>
                <a:gd name="T40" fmla="*/ 189295 w 976"/>
                <a:gd name="T41" fmla="*/ 163609 h 976"/>
                <a:gd name="T42" fmla="*/ 152441 w 976"/>
                <a:gd name="T43" fmla="*/ 191529 h 976"/>
                <a:gd name="T44" fmla="*/ 178965 w 976"/>
                <a:gd name="T45" fmla="*/ 212469 h 976"/>
                <a:gd name="T46" fmla="*/ 160538 w 976"/>
                <a:gd name="T47" fmla="*/ 246810 h 976"/>
                <a:gd name="T48" fmla="*/ 130664 w 976"/>
                <a:gd name="T49" fmla="*/ 201580 h 976"/>
                <a:gd name="T50" fmla="*/ 111679 w 976"/>
                <a:gd name="T51" fmla="*/ 247089 h 976"/>
                <a:gd name="T52" fmla="*/ 93531 w 976"/>
                <a:gd name="T53" fmla="*/ 212469 h 976"/>
                <a:gd name="T54" fmla="*/ 130664 w 976"/>
                <a:gd name="T55" fmla="*/ 190971 h 976"/>
                <a:gd name="T56" fmla="*/ 83480 w 976"/>
                <a:gd name="T57" fmla="*/ 170589 h 976"/>
                <a:gd name="T58" fmla="*/ 71754 w 976"/>
                <a:gd name="T59" fmla="*/ 164726 h 976"/>
                <a:gd name="T60" fmla="*/ 48859 w 976"/>
                <a:gd name="T61" fmla="*/ 211073 h 976"/>
                <a:gd name="T62" fmla="*/ 21219 w 976"/>
                <a:gd name="T63" fmla="*/ 186224 h 976"/>
                <a:gd name="T64" fmla="*/ 11447 w 976"/>
                <a:gd name="T65" fmla="*/ 146857 h 976"/>
                <a:gd name="T66" fmla="*/ 13401 w 976"/>
                <a:gd name="T67" fmla="*/ 110283 h 976"/>
                <a:gd name="T68" fmla="*/ 27920 w 976"/>
                <a:gd name="T69" fmla="*/ 72870 h 976"/>
                <a:gd name="T70" fmla="*/ 77896 w 976"/>
                <a:gd name="T71" fmla="*/ 72870 h 976"/>
                <a:gd name="T72" fmla="*/ 70358 w 976"/>
                <a:gd name="T73" fmla="*/ 130943 h 976"/>
                <a:gd name="T74" fmla="*/ 84597 w 976"/>
                <a:gd name="T75" fmla="*/ 94927 h 976"/>
                <a:gd name="T76" fmla="*/ 130664 w 976"/>
                <a:gd name="T77" fmla="*/ 11726 h 976"/>
                <a:gd name="T78" fmla="*/ 97440 w 976"/>
                <a:gd name="T79" fmla="*/ 49697 h 976"/>
                <a:gd name="T80" fmla="*/ 116983 w 976"/>
                <a:gd name="T81" fmla="*/ 19823 h 976"/>
                <a:gd name="T82" fmla="*/ 144345 w 976"/>
                <a:gd name="T83" fmla="*/ 12564 h 976"/>
                <a:gd name="T84" fmla="*/ 165843 w 976"/>
                <a:gd name="T85" fmla="*/ 32666 h 976"/>
                <a:gd name="T86" fmla="*/ 171148 w 976"/>
                <a:gd name="T87" fmla="*/ 67566 h 976"/>
                <a:gd name="T88" fmla="*/ 183991 w 976"/>
                <a:gd name="T89" fmla="*/ 75942 h 976"/>
                <a:gd name="T90" fmla="*/ 190691 w 976"/>
                <a:gd name="T91" fmla="*/ 130943 h 976"/>
                <a:gd name="T92" fmla="*/ 135969 w 976"/>
                <a:gd name="T93" fmla="*/ 0 h 976"/>
                <a:gd name="T94" fmla="*/ 89064 w 976"/>
                <a:gd name="T95" fmla="*/ 8376 h 976"/>
                <a:gd name="T96" fmla="*/ 44671 w 976"/>
                <a:gd name="T97" fmla="*/ 35458 h 976"/>
                <a:gd name="T98" fmla="*/ 13401 w 976"/>
                <a:gd name="T99" fmla="*/ 77058 h 976"/>
                <a:gd name="T100" fmla="*/ 279 w 976"/>
                <a:gd name="T101" fmla="*/ 129268 h 976"/>
                <a:gd name="T102" fmla="*/ 8376 w 976"/>
                <a:gd name="T103" fmla="*/ 182874 h 976"/>
                <a:gd name="T104" fmla="*/ 35179 w 976"/>
                <a:gd name="T105" fmla="*/ 227545 h 976"/>
                <a:gd name="T106" fmla="*/ 77058 w 976"/>
                <a:gd name="T107" fmla="*/ 259095 h 976"/>
                <a:gd name="T108" fmla="*/ 128989 w 976"/>
                <a:gd name="T109" fmla="*/ 272217 h 976"/>
                <a:gd name="T110" fmla="*/ 143228 w 976"/>
                <a:gd name="T111" fmla="*/ 272217 h 976"/>
                <a:gd name="T112" fmla="*/ 195438 w 976"/>
                <a:gd name="T113" fmla="*/ 259095 h 976"/>
                <a:gd name="T114" fmla="*/ 237038 w 976"/>
                <a:gd name="T115" fmla="*/ 227825 h 976"/>
                <a:gd name="T116" fmla="*/ 264120 w 976"/>
                <a:gd name="T117" fmla="*/ 182874 h 976"/>
                <a:gd name="T118" fmla="*/ 272217 w 976"/>
                <a:gd name="T119" fmla="*/ 129268 h 976"/>
                <a:gd name="T120" fmla="*/ 259095 w 976"/>
                <a:gd name="T121" fmla="*/ 77058 h 976"/>
                <a:gd name="T122" fmla="*/ 227825 w 976"/>
                <a:gd name="T123" fmla="*/ 35458 h 976"/>
                <a:gd name="T124" fmla="*/ 182874 w 976"/>
                <a:gd name="T125" fmla="*/ 8376 h 97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76" h="976">
                  <a:moveTo>
                    <a:pt x="593" y="924"/>
                  </a:moveTo>
                  <a:lnTo>
                    <a:pt x="607" y="909"/>
                  </a:lnTo>
                  <a:lnTo>
                    <a:pt x="620" y="891"/>
                  </a:lnTo>
                  <a:lnTo>
                    <a:pt x="633" y="873"/>
                  </a:lnTo>
                  <a:lnTo>
                    <a:pt x="645" y="851"/>
                  </a:lnTo>
                  <a:lnTo>
                    <a:pt x="656" y="828"/>
                  </a:lnTo>
                  <a:lnTo>
                    <a:pt x="666" y="804"/>
                  </a:lnTo>
                  <a:lnTo>
                    <a:pt x="676" y="779"/>
                  </a:lnTo>
                  <a:lnTo>
                    <a:pt x="686" y="752"/>
                  </a:lnTo>
                  <a:lnTo>
                    <a:pt x="717" y="762"/>
                  </a:lnTo>
                  <a:lnTo>
                    <a:pt x="748" y="774"/>
                  </a:lnTo>
                  <a:lnTo>
                    <a:pt x="778" y="787"/>
                  </a:lnTo>
                  <a:lnTo>
                    <a:pt x="808" y="802"/>
                  </a:lnTo>
                  <a:lnTo>
                    <a:pt x="786" y="824"/>
                  </a:lnTo>
                  <a:lnTo>
                    <a:pt x="761" y="843"/>
                  </a:lnTo>
                  <a:lnTo>
                    <a:pt x="749" y="853"/>
                  </a:lnTo>
                  <a:lnTo>
                    <a:pt x="736" y="862"/>
                  </a:lnTo>
                  <a:lnTo>
                    <a:pt x="723" y="870"/>
                  </a:lnTo>
                  <a:lnTo>
                    <a:pt x="709" y="878"/>
                  </a:lnTo>
                  <a:lnTo>
                    <a:pt x="696" y="885"/>
                  </a:lnTo>
                  <a:lnTo>
                    <a:pt x="682" y="893"/>
                  </a:lnTo>
                  <a:lnTo>
                    <a:pt x="667" y="900"/>
                  </a:lnTo>
                  <a:lnTo>
                    <a:pt x="653" y="905"/>
                  </a:lnTo>
                  <a:lnTo>
                    <a:pt x="638" y="911"/>
                  </a:lnTo>
                  <a:lnTo>
                    <a:pt x="623" y="916"/>
                  </a:lnTo>
                  <a:lnTo>
                    <a:pt x="608" y="920"/>
                  </a:lnTo>
                  <a:lnTo>
                    <a:pt x="593" y="924"/>
                  </a:lnTo>
                  <a:close/>
                  <a:moveTo>
                    <a:pt x="168" y="802"/>
                  </a:moveTo>
                  <a:lnTo>
                    <a:pt x="197" y="788"/>
                  </a:lnTo>
                  <a:lnTo>
                    <a:pt x="228" y="774"/>
                  </a:lnTo>
                  <a:lnTo>
                    <a:pt x="258" y="762"/>
                  </a:lnTo>
                  <a:lnTo>
                    <a:pt x="289" y="752"/>
                  </a:lnTo>
                  <a:lnTo>
                    <a:pt x="299" y="779"/>
                  </a:lnTo>
                  <a:lnTo>
                    <a:pt x="309" y="804"/>
                  </a:lnTo>
                  <a:lnTo>
                    <a:pt x="318" y="828"/>
                  </a:lnTo>
                  <a:lnTo>
                    <a:pt x="330" y="851"/>
                  </a:lnTo>
                  <a:lnTo>
                    <a:pt x="342" y="871"/>
                  </a:lnTo>
                  <a:lnTo>
                    <a:pt x="355" y="891"/>
                  </a:lnTo>
                  <a:lnTo>
                    <a:pt x="368" y="908"/>
                  </a:lnTo>
                  <a:lnTo>
                    <a:pt x="382" y="924"/>
                  </a:lnTo>
                  <a:lnTo>
                    <a:pt x="367" y="920"/>
                  </a:lnTo>
                  <a:lnTo>
                    <a:pt x="352" y="916"/>
                  </a:lnTo>
                  <a:lnTo>
                    <a:pt x="337" y="910"/>
                  </a:lnTo>
                  <a:lnTo>
                    <a:pt x="322" y="905"/>
                  </a:lnTo>
                  <a:lnTo>
                    <a:pt x="308" y="898"/>
                  </a:lnTo>
                  <a:lnTo>
                    <a:pt x="293" y="892"/>
                  </a:lnTo>
                  <a:lnTo>
                    <a:pt x="279" y="885"/>
                  </a:lnTo>
                  <a:lnTo>
                    <a:pt x="265" y="878"/>
                  </a:lnTo>
                  <a:lnTo>
                    <a:pt x="239" y="862"/>
                  </a:lnTo>
                  <a:lnTo>
                    <a:pt x="215" y="843"/>
                  </a:lnTo>
                  <a:lnTo>
                    <a:pt x="191" y="824"/>
                  </a:lnTo>
                  <a:lnTo>
                    <a:pt x="168" y="802"/>
                  </a:lnTo>
                  <a:close/>
                  <a:moveTo>
                    <a:pt x="382" y="52"/>
                  </a:moveTo>
                  <a:lnTo>
                    <a:pt x="368" y="68"/>
                  </a:lnTo>
                  <a:lnTo>
                    <a:pt x="355" y="85"/>
                  </a:lnTo>
                  <a:lnTo>
                    <a:pt x="342" y="105"/>
                  </a:lnTo>
                  <a:lnTo>
                    <a:pt x="330" y="125"/>
                  </a:lnTo>
                  <a:lnTo>
                    <a:pt x="319" y="148"/>
                  </a:lnTo>
                  <a:lnTo>
                    <a:pt x="309" y="172"/>
                  </a:lnTo>
                  <a:lnTo>
                    <a:pt x="299" y="198"/>
                  </a:lnTo>
                  <a:lnTo>
                    <a:pt x="289" y="225"/>
                  </a:lnTo>
                  <a:lnTo>
                    <a:pt x="258" y="214"/>
                  </a:lnTo>
                  <a:lnTo>
                    <a:pt x="228" y="202"/>
                  </a:lnTo>
                  <a:lnTo>
                    <a:pt x="197" y="188"/>
                  </a:lnTo>
                  <a:lnTo>
                    <a:pt x="168" y="174"/>
                  </a:lnTo>
                  <a:lnTo>
                    <a:pt x="191" y="152"/>
                  </a:lnTo>
                  <a:lnTo>
                    <a:pt x="215" y="133"/>
                  </a:lnTo>
                  <a:lnTo>
                    <a:pt x="239" y="114"/>
                  </a:lnTo>
                  <a:lnTo>
                    <a:pt x="265" y="98"/>
                  </a:lnTo>
                  <a:lnTo>
                    <a:pt x="279" y="91"/>
                  </a:lnTo>
                  <a:lnTo>
                    <a:pt x="293" y="84"/>
                  </a:lnTo>
                  <a:lnTo>
                    <a:pt x="308" y="78"/>
                  </a:lnTo>
                  <a:lnTo>
                    <a:pt x="322" y="71"/>
                  </a:lnTo>
                  <a:lnTo>
                    <a:pt x="337" y="66"/>
                  </a:lnTo>
                  <a:lnTo>
                    <a:pt x="352" y="60"/>
                  </a:lnTo>
                  <a:lnTo>
                    <a:pt x="367" y="56"/>
                  </a:lnTo>
                  <a:lnTo>
                    <a:pt x="382" y="52"/>
                  </a:lnTo>
                  <a:close/>
                  <a:moveTo>
                    <a:pt x="808" y="174"/>
                  </a:moveTo>
                  <a:lnTo>
                    <a:pt x="778" y="189"/>
                  </a:lnTo>
                  <a:lnTo>
                    <a:pt x="748" y="202"/>
                  </a:lnTo>
                  <a:lnTo>
                    <a:pt x="717" y="214"/>
                  </a:lnTo>
                  <a:lnTo>
                    <a:pt x="686" y="225"/>
                  </a:lnTo>
                  <a:lnTo>
                    <a:pt x="676" y="198"/>
                  </a:lnTo>
                  <a:lnTo>
                    <a:pt x="666" y="172"/>
                  </a:lnTo>
                  <a:lnTo>
                    <a:pt x="656" y="148"/>
                  </a:lnTo>
                  <a:lnTo>
                    <a:pt x="645" y="125"/>
                  </a:lnTo>
                  <a:lnTo>
                    <a:pt x="633" y="105"/>
                  </a:lnTo>
                  <a:lnTo>
                    <a:pt x="620" y="85"/>
                  </a:lnTo>
                  <a:lnTo>
                    <a:pt x="607" y="67"/>
                  </a:lnTo>
                  <a:lnTo>
                    <a:pt x="593" y="52"/>
                  </a:lnTo>
                  <a:lnTo>
                    <a:pt x="608" y="56"/>
                  </a:lnTo>
                  <a:lnTo>
                    <a:pt x="623" y="60"/>
                  </a:lnTo>
                  <a:lnTo>
                    <a:pt x="638" y="66"/>
                  </a:lnTo>
                  <a:lnTo>
                    <a:pt x="653" y="71"/>
                  </a:lnTo>
                  <a:lnTo>
                    <a:pt x="667" y="77"/>
                  </a:lnTo>
                  <a:lnTo>
                    <a:pt x="682" y="83"/>
                  </a:lnTo>
                  <a:lnTo>
                    <a:pt x="696" y="91"/>
                  </a:lnTo>
                  <a:lnTo>
                    <a:pt x="709" y="98"/>
                  </a:lnTo>
                  <a:lnTo>
                    <a:pt x="736" y="114"/>
                  </a:lnTo>
                  <a:lnTo>
                    <a:pt x="761" y="133"/>
                  </a:lnTo>
                  <a:lnTo>
                    <a:pt x="785" y="152"/>
                  </a:lnTo>
                  <a:lnTo>
                    <a:pt x="808" y="174"/>
                  </a:lnTo>
                  <a:close/>
                  <a:moveTo>
                    <a:pt x="722" y="469"/>
                  </a:moveTo>
                  <a:lnTo>
                    <a:pt x="721" y="441"/>
                  </a:lnTo>
                  <a:lnTo>
                    <a:pt x="720" y="414"/>
                  </a:lnTo>
                  <a:lnTo>
                    <a:pt x="718" y="387"/>
                  </a:lnTo>
                  <a:lnTo>
                    <a:pt x="715" y="361"/>
                  </a:lnTo>
                  <a:lnTo>
                    <a:pt x="710" y="335"/>
                  </a:lnTo>
                  <a:lnTo>
                    <a:pt x="706" y="310"/>
                  </a:lnTo>
                  <a:lnTo>
                    <a:pt x="702" y="286"/>
                  </a:lnTo>
                  <a:lnTo>
                    <a:pt x="696" y="262"/>
                  </a:lnTo>
                  <a:lnTo>
                    <a:pt x="732" y="250"/>
                  </a:lnTo>
                  <a:lnTo>
                    <a:pt x="768" y="236"/>
                  </a:lnTo>
                  <a:lnTo>
                    <a:pt x="801" y="220"/>
                  </a:lnTo>
                  <a:lnTo>
                    <a:pt x="835" y="203"/>
                  </a:lnTo>
                  <a:lnTo>
                    <a:pt x="845" y="217"/>
                  </a:lnTo>
                  <a:lnTo>
                    <a:pt x="856" y="232"/>
                  </a:lnTo>
                  <a:lnTo>
                    <a:pt x="866" y="246"/>
                  </a:lnTo>
                  <a:lnTo>
                    <a:pt x="876" y="261"/>
                  </a:lnTo>
                  <a:lnTo>
                    <a:pt x="884" y="277"/>
                  </a:lnTo>
                  <a:lnTo>
                    <a:pt x="892" y="293"/>
                  </a:lnTo>
                  <a:lnTo>
                    <a:pt x="899" y="309"/>
                  </a:lnTo>
                  <a:lnTo>
                    <a:pt x="907" y="326"/>
                  </a:lnTo>
                  <a:lnTo>
                    <a:pt x="912" y="342"/>
                  </a:lnTo>
                  <a:lnTo>
                    <a:pt x="918" y="360"/>
                  </a:lnTo>
                  <a:lnTo>
                    <a:pt x="923" y="377"/>
                  </a:lnTo>
                  <a:lnTo>
                    <a:pt x="928" y="395"/>
                  </a:lnTo>
                  <a:lnTo>
                    <a:pt x="931" y="414"/>
                  </a:lnTo>
                  <a:lnTo>
                    <a:pt x="933" y="432"/>
                  </a:lnTo>
                  <a:lnTo>
                    <a:pt x="935" y="450"/>
                  </a:lnTo>
                  <a:lnTo>
                    <a:pt x="936" y="469"/>
                  </a:lnTo>
                  <a:lnTo>
                    <a:pt x="722" y="469"/>
                  </a:lnTo>
                  <a:close/>
                  <a:moveTo>
                    <a:pt x="722" y="507"/>
                  </a:moveTo>
                  <a:lnTo>
                    <a:pt x="936" y="507"/>
                  </a:lnTo>
                  <a:lnTo>
                    <a:pt x="935" y="526"/>
                  </a:lnTo>
                  <a:lnTo>
                    <a:pt x="933" y="545"/>
                  </a:lnTo>
                  <a:lnTo>
                    <a:pt x="931" y="564"/>
                  </a:lnTo>
                  <a:lnTo>
                    <a:pt x="928" y="581"/>
                  </a:lnTo>
                  <a:lnTo>
                    <a:pt x="923" y="599"/>
                  </a:lnTo>
                  <a:lnTo>
                    <a:pt x="918" y="617"/>
                  </a:lnTo>
                  <a:lnTo>
                    <a:pt x="912" y="634"/>
                  </a:lnTo>
                  <a:lnTo>
                    <a:pt x="907" y="650"/>
                  </a:lnTo>
                  <a:lnTo>
                    <a:pt x="899" y="667"/>
                  </a:lnTo>
                  <a:lnTo>
                    <a:pt x="892" y="684"/>
                  </a:lnTo>
                  <a:lnTo>
                    <a:pt x="884" y="699"/>
                  </a:lnTo>
                  <a:lnTo>
                    <a:pt x="876" y="715"/>
                  </a:lnTo>
                  <a:lnTo>
                    <a:pt x="866" y="730"/>
                  </a:lnTo>
                  <a:lnTo>
                    <a:pt x="856" y="744"/>
                  </a:lnTo>
                  <a:lnTo>
                    <a:pt x="845" y="759"/>
                  </a:lnTo>
                  <a:lnTo>
                    <a:pt x="835" y="773"/>
                  </a:lnTo>
                  <a:lnTo>
                    <a:pt x="801" y="756"/>
                  </a:lnTo>
                  <a:lnTo>
                    <a:pt x="768" y="740"/>
                  </a:lnTo>
                  <a:lnTo>
                    <a:pt x="732" y="726"/>
                  </a:lnTo>
                  <a:lnTo>
                    <a:pt x="696" y="714"/>
                  </a:lnTo>
                  <a:lnTo>
                    <a:pt x="702" y="690"/>
                  </a:lnTo>
                  <a:lnTo>
                    <a:pt x="706" y="666"/>
                  </a:lnTo>
                  <a:lnTo>
                    <a:pt x="710" y="641"/>
                  </a:lnTo>
                  <a:lnTo>
                    <a:pt x="715" y="615"/>
                  </a:lnTo>
                  <a:lnTo>
                    <a:pt x="718" y="590"/>
                  </a:lnTo>
                  <a:lnTo>
                    <a:pt x="720" y="563"/>
                  </a:lnTo>
                  <a:lnTo>
                    <a:pt x="721" y="536"/>
                  </a:lnTo>
                  <a:lnTo>
                    <a:pt x="722" y="507"/>
                  </a:lnTo>
                  <a:close/>
                  <a:moveTo>
                    <a:pt x="507" y="684"/>
                  </a:moveTo>
                  <a:lnTo>
                    <a:pt x="507" y="507"/>
                  </a:lnTo>
                  <a:lnTo>
                    <a:pt x="683" y="507"/>
                  </a:lnTo>
                  <a:lnTo>
                    <a:pt x="682" y="534"/>
                  </a:lnTo>
                  <a:lnTo>
                    <a:pt x="680" y="560"/>
                  </a:lnTo>
                  <a:lnTo>
                    <a:pt x="678" y="586"/>
                  </a:lnTo>
                  <a:lnTo>
                    <a:pt x="676" y="611"/>
                  </a:lnTo>
                  <a:lnTo>
                    <a:pt x="673" y="636"/>
                  </a:lnTo>
                  <a:lnTo>
                    <a:pt x="668" y="659"/>
                  </a:lnTo>
                  <a:lnTo>
                    <a:pt x="663" y="682"/>
                  </a:lnTo>
                  <a:lnTo>
                    <a:pt x="659" y="704"/>
                  </a:lnTo>
                  <a:lnTo>
                    <a:pt x="622" y="696"/>
                  </a:lnTo>
                  <a:lnTo>
                    <a:pt x="584" y="690"/>
                  </a:lnTo>
                  <a:lnTo>
                    <a:pt x="546" y="686"/>
                  </a:lnTo>
                  <a:lnTo>
                    <a:pt x="507" y="684"/>
                  </a:lnTo>
                  <a:close/>
                  <a:moveTo>
                    <a:pt x="507" y="934"/>
                  </a:moveTo>
                  <a:lnTo>
                    <a:pt x="507" y="722"/>
                  </a:lnTo>
                  <a:lnTo>
                    <a:pt x="543" y="725"/>
                  </a:lnTo>
                  <a:lnTo>
                    <a:pt x="579" y="729"/>
                  </a:lnTo>
                  <a:lnTo>
                    <a:pt x="613" y="734"/>
                  </a:lnTo>
                  <a:lnTo>
                    <a:pt x="648" y="742"/>
                  </a:lnTo>
                  <a:lnTo>
                    <a:pt x="641" y="761"/>
                  </a:lnTo>
                  <a:lnTo>
                    <a:pt x="634" y="780"/>
                  </a:lnTo>
                  <a:lnTo>
                    <a:pt x="626" y="798"/>
                  </a:lnTo>
                  <a:lnTo>
                    <a:pt x="619" y="815"/>
                  </a:lnTo>
                  <a:lnTo>
                    <a:pt x="611" y="830"/>
                  </a:lnTo>
                  <a:lnTo>
                    <a:pt x="602" y="846"/>
                  </a:lnTo>
                  <a:lnTo>
                    <a:pt x="594" y="860"/>
                  </a:lnTo>
                  <a:lnTo>
                    <a:pt x="584" y="873"/>
                  </a:lnTo>
                  <a:lnTo>
                    <a:pt x="575" y="884"/>
                  </a:lnTo>
                  <a:lnTo>
                    <a:pt x="566" y="895"/>
                  </a:lnTo>
                  <a:lnTo>
                    <a:pt x="556" y="905"/>
                  </a:lnTo>
                  <a:lnTo>
                    <a:pt x="547" y="912"/>
                  </a:lnTo>
                  <a:lnTo>
                    <a:pt x="538" y="920"/>
                  </a:lnTo>
                  <a:lnTo>
                    <a:pt x="527" y="925"/>
                  </a:lnTo>
                  <a:lnTo>
                    <a:pt x="517" y="931"/>
                  </a:lnTo>
                  <a:lnTo>
                    <a:pt x="507" y="934"/>
                  </a:lnTo>
                  <a:close/>
                  <a:moveTo>
                    <a:pt x="468" y="722"/>
                  </a:moveTo>
                  <a:lnTo>
                    <a:pt x="468" y="934"/>
                  </a:lnTo>
                  <a:lnTo>
                    <a:pt x="459" y="931"/>
                  </a:lnTo>
                  <a:lnTo>
                    <a:pt x="449" y="927"/>
                  </a:lnTo>
                  <a:lnTo>
                    <a:pt x="438" y="921"/>
                  </a:lnTo>
                  <a:lnTo>
                    <a:pt x="428" y="914"/>
                  </a:lnTo>
                  <a:lnTo>
                    <a:pt x="419" y="905"/>
                  </a:lnTo>
                  <a:lnTo>
                    <a:pt x="409" y="896"/>
                  </a:lnTo>
                  <a:lnTo>
                    <a:pt x="400" y="885"/>
                  </a:lnTo>
                  <a:lnTo>
                    <a:pt x="391" y="874"/>
                  </a:lnTo>
                  <a:lnTo>
                    <a:pt x="382" y="861"/>
                  </a:lnTo>
                  <a:lnTo>
                    <a:pt x="373" y="847"/>
                  </a:lnTo>
                  <a:lnTo>
                    <a:pt x="365" y="831"/>
                  </a:lnTo>
                  <a:lnTo>
                    <a:pt x="356" y="815"/>
                  </a:lnTo>
                  <a:lnTo>
                    <a:pt x="349" y="799"/>
                  </a:lnTo>
                  <a:lnTo>
                    <a:pt x="341" y="781"/>
                  </a:lnTo>
                  <a:lnTo>
                    <a:pt x="335" y="761"/>
                  </a:lnTo>
                  <a:lnTo>
                    <a:pt x="327" y="742"/>
                  </a:lnTo>
                  <a:lnTo>
                    <a:pt x="362" y="734"/>
                  </a:lnTo>
                  <a:lnTo>
                    <a:pt x="397" y="729"/>
                  </a:lnTo>
                  <a:lnTo>
                    <a:pt x="433" y="725"/>
                  </a:lnTo>
                  <a:lnTo>
                    <a:pt x="468" y="722"/>
                  </a:lnTo>
                  <a:close/>
                  <a:moveTo>
                    <a:pt x="291" y="507"/>
                  </a:moveTo>
                  <a:lnTo>
                    <a:pt x="468" y="507"/>
                  </a:lnTo>
                  <a:lnTo>
                    <a:pt x="468" y="684"/>
                  </a:lnTo>
                  <a:lnTo>
                    <a:pt x="430" y="686"/>
                  </a:lnTo>
                  <a:lnTo>
                    <a:pt x="392" y="690"/>
                  </a:lnTo>
                  <a:lnTo>
                    <a:pt x="354" y="696"/>
                  </a:lnTo>
                  <a:lnTo>
                    <a:pt x="317" y="704"/>
                  </a:lnTo>
                  <a:lnTo>
                    <a:pt x="312" y="682"/>
                  </a:lnTo>
                  <a:lnTo>
                    <a:pt x="306" y="660"/>
                  </a:lnTo>
                  <a:lnTo>
                    <a:pt x="303" y="636"/>
                  </a:lnTo>
                  <a:lnTo>
                    <a:pt x="299" y="611"/>
                  </a:lnTo>
                  <a:lnTo>
                    <a:pt x="297" y="586"/>
                  </a:lnTo>
                  <a:lnTo>
                    <a:pt x="295" y="560"/>
                  </a:lnTo>
                  <a:lnTo>
                    <a:pt x="292" y="534"/>
                  </a:lnTo>
                  <a:lnTo>
                    <a:pt x="291" y="507"/>
                  </a:lnTo>
                  <a:close/>
                  <a:moveTo>
                    <a:pt x="252" y="507"/>
                  </a:moveTo>
                  <a:lnTo>
                    <a:pt x="253" y="536"/>
                  </a:lnTo>
                  <a:lnTo>
                    <a:pt x="255" y="563"/>
                  </a:lnTo>
                  <a:lnTo>
                    <a:pt x="257" y="590"/>
                  </a:lnTo>
                  <a:lnTo>
                    <a:pt x="260" y="615"/>
                  </a:lnTo>
                  <a:lnTo>
                    <a:pt x="264" y="641"/>
                  </a:lnTo>
                  <a:lnTo>
                    <a:pt x="269" y="666"/>
                  </a:lnTo>
                  <a:lnTo>
                    <a:pt x="273" y="691"/>
                  </a:lnTo>
                  <a:lnTo>
                    <a:pt x="279" y="715"/>
                  </a:lnTo>
                  <a:lnTo>
                    <a:pt x="243" y="727"/>
                  </a:lnTo>
                  <a:lnTo>
                    <a:pt x="208" y="740"/>
                  </a:lnTo>
                  <a:lnTo>
                    <a:pt x="175" y="756"/>
                  </a:lnTo>
                  <a:lnTo>
                    <a:pt x="141" y="773"/>
                  </a:lnTo>
                  <a:lnTo>
                    <a:pt x="130" y="759"/>
                  </a:lnTo>
                  <a:lnTo>
                    <a:pt x="120" y="744"/>
                  </a:lnTo>
                  <a:lnTo>
                    <a:pt x="110" y="730"/>
                  </a:lnTo>
                  <a:lnTo>
                    <a:pt x="100" y="715"/>
                  </a:lnTo>
                  <a:lnTo>
                    <a:pt x="91" y="699"/>
                  </a:lnTo>
                  <a:lnTo>
                    <a:pt x="84" y="684"/>
                  </a:lnTo>
                  <a:lnTo>
                    <a:pt x="76" y="667"/>
                  </a:lnTo>
                  <a:lnTo>
                    <a:pt x="70" y="650"/>
                  </a:lnTo>
                  <a:lnTo>
                    <a:pt x="63" y="634"/>
                  </a:lnTo>
                  <a:lnTo>
                    <a:pt x="58" y="617"/>
                  </a:lnTo>
                  <a:lnTo>
                    <a:pt x="53" y="599"/>
                  </a:lnTo>
                  <a:lnTo>
                    <a:pt x="48" y="581"/>
                  </a:lnTo>
                  <a:lnTo>
                    <a:pt x="45" y="564"/>
                  </a:lnTo>
                  <a:lnTo>
                    <a:pt x="43" y="545"/>
                  </a:lnTo>
                  <a:lnTo>
                    <a:pt x="41" y="526"/>
                  </a:lnTo>
                  <a:lnTo>
                    <a:pt x="40" y="507"/>
                  </a:lnTo>
                  <a:lnTo>
                    <a:pt x="252" y="507"/>
                  </a:lnTo>
                  <a:close/>
                  <a:moveTo>
                    <a:pt x="252" y="469"/>
                  </a:moveTo>
                  <a:lnTo>
                    <a:pt x="40" y="469"/>
                  </a:lnTo>
                  <a:lnTo>
                    <a:pt x="41" y="450"/>
                  </a:lnTo>
                  <a:lnTo>
                    <a:pt x="43" y="432"/>
                  </a:lnTo>
                  <a:lnTo>
                    <a:pt x="45" y="414"/>
                  </a:lnTo>
                  <a:lnTo>
                    <a:pt x="48" y="395"/>
                  </a:lnTo>
                  <a:lnTo>
                    <a:pt x="53" y="378"/>
                  </a:lnTo>
                  <a:lnTo>
                    <a:pt x="58" y="360"/>
                  </a:lnTo>
                  <a:lnTo>
                    <a:pt x="63" y="342"/>
                  </a:lnTo>
                  <a:lnTo>
                    <a:pt x="70" y="326"/>
                  </a:lnTo>
                  <a:lnTo>
                    <a:pt x="76" y="309"/>
                  </a:lnTo>
                  <a:lnTo>
                    <a:pt x="84" y="293"/>
                  </a:lnTo>
                  <a:lnTo>
                    <a:pt x="91" y="277"/>
                  </a:lnTo>
                  <a:lnTo>
                    <a:pt x="100" y="261"/>
                  </a:lnTo>
                  <a:lnTo>
                    <a:pt x="110" y="246"/>
                  </a:lnTo>
                  <a:lnTo>
                    <a:pt x="120" y="232"/>
                  </a:lnTo>
                  <a:lnTo>
                    <a:pt x="130" y="217"/>
                  </a:lnTo>
                  <a:lnTo>
                    <a:pt x="141" y="204"/>
                  </a:lnTo>
                  <a:lnTo>
                    <a:pt x="175" y="220"/>
                  </a:lnTo>
                  <a:lnTo>
                    <a:pt x="208" y="236"/>
                  </a:lnTo>
                  <a:lnTo>
                    <a:pt x="243" y="249"/>
                  </a:lnTo>
                  <a:lnTo>
                    <a:pt x="279" y="261"/>
                  </a:lnTo>
                  <a:lnTo>
                    <a:pt x="273" y="285"/>
                  </a:lnTo>
                  <a:lnTo>
                    <a:pt x="269" y="310"/>
                  </a:lnTo>
                  <a:lnTo>
                    <a:pt x="264" y="335"/>
                  </a:lnTo>
                  <a:lnTo>
                    <a:pt x="260" y="361"/>
                  </a:lnTo>
                  <a:lnTo>
                    <a:pt x="257" y="387"/>
                  </a:lnTo>
                  <a:lnTo>
                    <a:pt x="255" y="414"/>
                  </a:lnTo>
                  <a:lnTo>
                    <a:pt x="253" y="441"/>
                  </a:lnTo>
                  <a:lnTo>
                    <a:pt x="252" y="469"/>
                  </a:lnTo>
                  <a:close/>
                  <a:moveTo>
                    <a:pt x="468" y="293"/>
                  </a:moveTo>
                  <a:lnTo>
                    <a:pt x="468" y="469"/>
                  </a:lnTo>
                  <a:lnTo>
                    <a:pt x="291" y="469"/>
                  </a:lnTo>
                  <a:lnTo>
                    <a:pt x="292" y="442"/>
                  </a:lnTo>
                  <a:lnTo>
                    <a:pt x="295" y="416"/>
                  </a:lnTo>
                  <a:lnTo>
                    <a:pt x="297" y="390"/>
                  </a:lnTo>
                  <a:lnTo>
                    <a:pt x="299" y="365"/>
                  </a:lnTo>
                  <a:lnTo>
                    <a:pt x="303" y="340"/>
                  </a:lnTo>
                  <a:lnTo>
                    <a:pt x="306" y="316"/>
                  </a:lnTo>
                  <a:lnTo>
                    <a:pt x="312" y="294"/>
                  </a:lnTo>
                  <a:lnTo>
                    <a:pt x="317" y="272"/>
                  </a:lnTo>
                  <a:lnTo>
                    <a:pt x="354" y="280"/>
                  </a:lnTo>
                  <a:lnTo>
                    <a:pt x="392" y="286"/>
                  </a:lnTo>
                  <a:lnTo>
                    <a:pt x="430" y="290"/>
                  </a:lnTo>
                  <a:lnTo>
                    <a:pt x="468" y="293"/>
                  </a:lnTo>
                  <a:close/>
                  <a:moveTo>
                    <a:pt x="468" y="42"/>
                  </a:moveTo>
                  <a:lnTo>
                    <a:pt x="468" y="254"/>
                  </a:lnTo>
                  <a:lnTo>
                    <a:pt x="433" y="252"/>
                  </a:lnTo>
                  <a:lnTo>
                    <a:pt x="397" y="247"/>
                  </a:lnTo>
                  <a:lnTo>
                    <a:pt x="362" y="242"/>
                  </a:lnTo>
                  <a:lnTo>
                    <a:pt x="327" y="234"/>
                  </a:lnTo>
                  <a:lnTo>
                    <a:pt x="335" y="215"/>
                  </a:lnTo>
                  <a:lnTo>
                    <a:pt x="341" y="195"/>
                  </a:lnTo>
                  <a:lnTo>
                    <a:pt x="349" y="178"/>
                  </a:lnTo>
                  <a:lnTo>
                    <a:pt x="356" y="161"/>
                  </a:lnTo>
                  <a:lnTo>
                    <a:pt x="365" y="145"/>
                  </a:lnTo>
                  <a:lnTo>
                    <a:pt x="373" y="129"/>
                  </a:lnTo>
                  <a:lnTo>
                    <a:pt x="382" y="115"/>
                  </a:lnTo>
                  <a:lnTo>
                    <a:pt x="391" y="102"/>
                  </a:lnTo>
                  <a:lnTo>
                    <a:pt x="400" y="91"/>
                  </a:lnTo>
                  <a:lnTo>
                    <a:pt x="410" y="80"/>
                  </a:lnTo>
                  <a:lnTo>
                    <a:pt x="419" y="71"/>
                  </a:lnTo>
                  <a:lnTo>
                    <a:pt x="428" y="63"/>
                  </a:lnTo>
                  <a:lnTo>
                    <a:pt x="438" y="56"/>
                  </a:lnTo>
                  <a:lnTo>
                    <a:pt x="449" y="50"/>
                  </a:lnTo>
                  <a:lnTo>
                    <a:pt x="459" y="45"/>
                  </a:lnTo>
                  <a:lnTo>
                    <a:pt x="468" y="42"/>
                  </a:lnTo>
                  <a:close/>
                  <a:moveTo>
                    <a:pt x="507" y="254"/>
                  </a:moveTo>
                  <a:lnTo>
                    <a:pt x="507" y="42"/>
                  </a:lnTo>
                  <a:lnTo>
                    <a:pt x="517" y="45"/>
                  </a:lnTo>
                  <a:lnTo>
                    <a:pt x="527" y="51"/>
                  </a:lnTo>
                  <a:lnTo>
                    <a:pt x="538" y="56"/>
                  </a:lnTo>
                  <a:lnTo>
                    <a:pt x="547" y="64"/>
                  </a:lnTo>
                  <a:lnTo>
                    <a:pt x="556" y="72"/>
                  </a:lnTo>
                  <a:lnTo>
                    <a:pt x="566" y="81"/>
                  </a:lnTo>
                  <a:lnTo>
                    <a:pt x="575" y="92"/>
                  </a:lnTo>
                  <a:lnTo>
                    <a:pt x="584" y="104"/>
                  </a:lnTo>
                  <a:lnTo>
                    <a:pt x="594" y="117"/>
                  </a:lnTo>
                  <a:lnTo>
                    <a:pt x="602" y="131"/>
                  </a:lnTo>
                  <a:lnTo>
                    <a:pt x="611" y="146"/>
                  </a:lnTo>
                  <a:lnTo>
                    <a:pt x="619" y="161"/>
                  </a:lnTo>
                  <a:lnTo>
                    <a:pt x="626" y="178"/>
                  </a:lnTo>
                  <a:lnTo>
                    <a:pt x="634" y="196"/>
                  </a:lnTo>
                  <a:lnTo>
                    <a:pt x="641" y="215"/>
                  </a:lnTo>
                  <a:lnTo>
                    <a:pt x="648" y="234"/>
                  </a:lnTo>
                  <a:lnTo>
                    <a:pt x="613" y="242"/>
                  </a:lnTo>
                  <a:lnTo>
                    <a:pt x="579" y="247"/>
                  </a:lnTo>
                  <a:lnTo>
                    <a:pt x="543" y="252"/>
                  </a:lnTo>
                  <a:lnTo>
                    <a:pt x="507" y="254"/>
                  </a:lnTo>
                  <a:close/>
                  <a:moveTo>
                    <a:pt x="507" y="293"/>
                  </a:moveTo>
                  <a:lnTo>
                    <a:pt x="546" y="290"/>
                  </a:lnTo>
                  <a:lnTo>
                    <a:pt x="584" y="286"/>
                  </a:lnTo>
                  <a:lnTo>
                    <a:pt x="622" y="280"/>
                  </a:lnTo>
                  <a:lnTo>
                    <a:pt x="659" y="272"/>
                  </a:lnTo>
                  <a:lnTo>
                    <a:pt x="663" y="294"/>
                  </a:lnTo>
                  <a:lnTo>
                    <a:pt x="668" y="317"/>
                  </a:lnTo>
                  <a:lnTo>
                    <a:pt x="672" y="340"/>
                  </a:lnTo>
                  <a:lnTo>
                    <a:pt x="676" y="365"/>
                  </a:lnTo>
                  <a:lnTo>
                    <a:pt x="678" y="390"/>
                  </a:lnTo>
                  <a:lnTo>
                    <a:pt x="680" y="416"/>
                  </a:lnTo>
                  <a:lnTo>
                    <a:pt x="682" y="442"/>
                  </a:lnTo>
                  <a:lnTo>
                    <a:pt x="683" y="469"/>
                  </a:lnTo>
                  <a:lnTo>
                    <a:pt x="507" y="469"/>
                  </a:lnTo>
                  <a:lnTo>
                    <a:pt x="507" y="293"/>
                  </a:lnTo>
                  <a:close/>
                  <a:moveTo>
                    <a:pt x="488" y="0"/>
                  </a:moveTo>
                  <a:lnTo>
                    <a:pt x="488" y="0"/>
                  </a:lnTo>
                  <a:lnTo>
                    <a:pt x="487" y="0"/>
                  </a:lnTo>
                  <a:lnTo>
                    <a:pt x="462" y="1"/>
                  </a:lnTo>
                  <a:lnTo>
                    <a:pt x="437" y="3"/>
                  </a:lnTo>
                  <a:lnTo>
                    <a:pt x="412" y="6"/>
                  </a:lnTo>
                  <a:lnTo>
                    <a:pt x="389" y="11"/>
                  </a:lnTo>
                  <a:lnTo>
                    <a:pt x="365" y="16"/>
                  </a:lnTo>
                  <a:lnTo>
                    <a:pt x="342" y="23"/>
                  </a:lnTo>
                  <a:lnTo>
                    <a:pt x="319" y="30"/>
                  </a:lnTo>
                  <a:lnTo>
                    <a:pt x="298" y="39"/>
                  </a:lnTo>
                  <a:lnTo>
                    <a:pt x="276" y="48"/>
                  </a:lnTo>
                  <a:lnTo>
                    <a:pt x="255" y="59"/>
                  </a:lnTo>
                  <a:lnTo>
                    <a:pt x="234" y="71"/>
                  </a:lnTo>
                  <a:lnTo>
                    <a:pt x="215" y="84"/>
                  </a:lnTo>
                  <a:lnTo>
                    <a:pt x="195" y="97"/>
                  </a:lnTo>
                  <a:lnTo>
                    <a:pt x="177" y="112"/>
                  </a:lnTo>
                  <a:lnTo>
                    <a:pt x="160" y="127"/>
                  </a:lnTo>
                  <a:lnTo>
                    <a:pt x="142" y="144"/>
                  </a:lnTo>
                  <a:lnTo>
                    <a:pt x="126" y="161"/>
                  </a:lnTo>
                  <a:lnTo>
                    <a:pt x="111" y="178"/>
                  </a:lnTo>
                  <a:lnTo>
                    <a:pt x="97" y="196"/>
                  </a:lnTo>
                  <a:lnTo>
                    <a:pt x="83" y="216"/>
                  </a:lnTo>
                  <a:lnTo>
                    <a:pt x="71" y="235"/>
                  </a:lnTo>
                  <a:lnTo>
                    <a:pt x="59" y="256"/>
                  </a:lnTo>
                  <a:lnTo>
                    <a:pt x="48" y="276"/>
                  </a:lnTo>
                  <a:lnTo>
                    <a:pt x="39" y="298"/>
                  </a:lnTo>
                  <a:lnTo>
                    <a:pt x="30" y="321"/>
                  </a:lnTo>
                  <a:lnTo>
                    <a:pt x="22" y="343"/>
                  </a:lnTo>
                  <a:lnTo>
                    <a:pt x="15" y="366"/>
                  </a:lnTo>
                  <a:lnTo>
                    <a:pt x="9" y="390"/>
                  </a:lnTo>
                  <a:lnTo>
                    <a:pt x="6" y="414"/>
                  </a:lnTo>
                  <a:lnTo>
                    <a:pt x="3" y="438"/>
                  </a:lnTo>
                  <a:lnTo>
                    <a:pt x="1" y="463"/>
                  </a:lnTo>
                  <a:lnTo>
                    <a:pt x="0" y="488"/>
                  </a:lnTo>
                  <a:lnTo>
                    <a:pt x="1" y="513"/>
                  </a:lnTo>
                  <a:lnTo>
                    <a:pt x="3" y="538"/>
                  </a:lnTo>
                  <a:lnTo>
                    <a:pt x="6" y="563"/>
                  </a:lnTo>
                  <a:lnTo>
                    <a:pt x="9" y="586"/>
                  </a:lnTo>
                  <a:lnTo>
                    <a:pt x="15" y="610"/>
                  </a:lnTo>
                  <a:lnTo>
                    <a:pt x="22" y="633"/>
                  </a:lnTo>
                  <a:lnTo>
                    <a:pt x="30" y="655"/>
                  </a:lnTo>
                  <a:lnTo>
                    <a:pt x="39" y="678"/>
                  </a:lnTo>
                  <a:lnTo>
                    <a:pt x="48" y="700"/>
                  </a:lnTo>
                  <a:lnTo>
                    <a:pt x="59" y="720"/>
                  </a:lnTo>
                  <a:lnTo>
                    <a:pt x="71" y="741"/>
                  </a:lnTo>
                  <a:lnTo>
                    <a:pt x="83" y="760"/>
                  </a:lnTo>
                  <a:lnTo>
                    <a:pt x="97" y="780"/>
                  </a:lnTo>
                  <a:lnTo>
                    <a:pt x="111" y="798"/>
                  </a:lnTo>
                  <a:lnTo>
                    <a:pt x="126" y="815"/>
                  </a:lnTo>
                  <a:lnTo>
                    <a:pt x="142" y="833"/>
                  </a:lnTo>
                  <a:lnTo>
                    <a:pt x="160" y="849"/>
                  </a:lnTo>
                  <a:lnTo>
                    <a:pt x="177" y="864"/>
                  </a:lnTo>
                  <a:lnTo>
                    <a:pt x="195" y="879"/>
                  </a:lnTo>
                  <a:lnTo>
                    <a:pt x="215" y="892"/>
                  </a:lnTo>
                  <a:lnTo>
                    <a:pt x="234" y="905"/>
                  </a:lnTo>
                  <a:lnTo>
                    <a:pt x="255" y="917"/>
                  </a:lnTo>
                  <a:lnTo>
                    <a:pt x="276" y="928"/>
                  </a:lnTo>
                  <a:lnTo>
                    <a:pt x="298" y="937"/>
                  </a:lnTo>
                  <a:lnTo>
                    <a:pt x="319" y="946"/>
                  </a:lnTo>
                  <a:lnTo>
                    <a:pt x="342" y="954"/>
                  </a:lnTo>
                  <a:lnTo>
                    <a:pt x="365" y="960"/>
                  </a:lnTo>
                  <a:lnTo>
                    <a:pt x="389" y="965"/>
                  </a:lnTo>
                  <a:lnTo>
                    <a:pt x="412" y="970"/>
                  </a:lnTo>
                  <a:lnTo>
                    <a:pt x="437" y="973"/>
                  </a:lnTo>
                  <a:lnTo>
                    <a:pt x="462" y="975"/>
                  </a:lnTo>
                  <a:lnTo>
                    <a:pt x="487" y="976"/>
                  </a:lnTo>
                  <a:lnTo>
                    <a:pt x="488" y="976"/>
                  </a:lnTo>
                  <a:lnTo>
                    <a:pt x="513" y="975"/>
                  </a:lnTo>
                  <a:lnTo>
                    <a:pt x="538" y="974"/>
                  </a:lnTo>
                  <a:lnTo>
                    <a:pt x="562" y="971"/>
                  </a:lnTo>
                  <a:lnTo>
                    <a:pt x="586" y="966"/>
                  </a:lnTo>
                  <a:lnTo>
                    <a:pt x="610" y="961"/>
                  </a:lnTo>
                  <a:lnTo>
                    <a:pt x="633" y="955"/>
                  </a:lnTo>
                  <a:lnTo>
                    <a:pt x="655" y="946"/>
                  </a:lnTo>
                  <a:lnTo>
                    <a:pt x="678" y="937"/>
                  </a:lnTo>
                  <a:lnTo>
                    <a:pt x="700" y="928"/>
                  </a:lnTo>
                  <a:lnTo>
                    <a:pt x="720" y="917"/>
                  </a:lnTo>
                  <a:lnTo>
                    <a:pt x="741" y="905"/>
                  </a:lnTo>
                  <a:lnTo>
                    <a:pt x="761" y="893"/>
                  </a:lnTo>
                  <a:lnTo>
                    <a:pt x="780" y="879"/>
                  </a:lnTo>
                  <a:lnTo>
                    <a:pt x="798" y="865"/>
                  </a:lnTo>
                  <a:lnTo>
                    <a:pt x="816" y="849"/>
                  </a:lnTo>
                  <a:lnTo>
                    <a:pt x="834" y="834"/>
                  </a:lnTo>
                  <a:lnTo>
                    <a:pt x="849" y="816"/>
                  </a:lnTo>
                  <a:lnTo>
                    <a:pt x="865" y="798"/>
                  </a:lnTo>
                  <a:lnTo>
                    <a:pt x="879" y="780"/>
                  </a:lnTo>
                  <a:lnTo>
                    <a:pt x="893" y="761"/>
                  </a:lnTo>
                  <a:lnTo>
                    <a:pt x="905" y="741"/>
                  </a:lnTo>
                  <a:lnTo>
                    <a:pt x="917" y="720"/>
                  </a:lnTo>
                  <a:lnTo>
                    <a:pt x="928" y="700"/>
                  </a:lnTo>
                  <a:lnTo>
                    <a:pt x="937" y="678"/>
                  </a:lnTo>
                  <a:lnTo>
                    <a:pt x="946" y="655"/>
                  </a:lnTo>
                  <a:lnTo>
                    <a:pt x="955" y="633"/>
                  </a:lnTo>
                  <a:lnTo>
                    <a:pt x="961" y="610"/>
                  </a:lnTo>
                  <a:lnTo>
                    <a:pt x="966" y="586"/>
                  </a:lnTo>
                  <a:lnTo>
                    <a:pt x="971" y="563"/>
                  </a:lnTo>
                  <a:lnTo>
                    <a:pt x="974" y="538"/>
                  </a:lnTo>
                  <a:lnTo>
                    <a:pt x="975" y="513"/>
                  </a:lnTo>
                  <a:lnTo>
                    <a:pt x="976" y="488"/>
                  </a:lnTo>
                  <a:lnTo>
                    <a:pt x="975" y="463"/>
                  </a:lnTo>
                  <a:lnTo>
                    <a:pt x="974" y="438"/>
                  </a:lnTo>
                  <a:lnTo>
                    <a:pt x="971" y="414"/>
                  </a:lnTo>
                  <a:lnTo>
                    <a:pt x="966" y="390"/>
                  </a:lnTo>
                  <a:lnTo>
                    <a:pt x="961" y="366"/>
                  </a:lnTo>
                  <a:lnTo>
                    <a:pt x="955" y="343"/>
                  </a:lnTo>
                  <a:lnTo>
                    <a:pt x="946" y="321"/>
                  </a:lnTo>
                  <a:lnTo>
                    <a:pt x="937" y="298"/>
                  </a:lnTo>
                  <a:lnTo>
                    <a:pt x="928" y="276"/>
                  </a:lnTo>
                  <a:lnTo>
                    <a:pt x="917" y="256"/>
                  </a:lnTo>
                  <a:lnTo>
                    <a:pt x="905" y="235"/>
                  </a:lnTo>
                  <a:lnTo>
                    <a:pt x="893" y="216"/>
                  </a:lnTo>
                  <a:lnTo>
                    <a:pt x="879" y="196"/>
                  </a:lnTo>
                  <a:lnTo>
                    <a:pt x="865" y="178"/>
                  </a:lnTo>
                  <a:lnTo>
                    <a:pt x="849" y="160"/>
                  </a:lnTo>
                  <a:lnTo>
                    <a:pt x="834" y="144"/>
                  </a:lnTo>
                  <a:lnTo>
                    <a:pt x="816" y="127"/>
                  </a:lnTo>
                  <a:lnTo>
                    <a:pt x="798" y="111"/>
                  </a:lnTo>
                  <a:lnTo>
                    <a:pt x="780" y="97"/>
                  </a:lnTo>
                  <a:lnTo>
                    <a:pt x="761" y="83"/>
                  </a:lnTo>
                  <a:lnTo>
                    <a:pt x="741" y="71"/>
                  </a:lnTo>
                  <a:lnTo>
                    <a:pt x="720" y="59"/>
                  </a:lnTo>
                  <a:lnTo>
                    <a:pt x="700" y="48"/>
                  </a:lnTo>
                  <a:lnTo>
                    <a:pt x="678" y="39"/>
                  </a:lnTo>
                  <a:lnTo>
                    <a:pt x="655" y="30"/>
                  </a:lnTo>
                  <a:lnTo>
                    <a:pt x="633" y="23"/>
                  </a:lnTo>
                  <a:lnTo>
                    <a:pt x="610" y="16"/>
                  </a:lnTo>
                  <a:lnTo>
                    <a:pt x="586" y="11"/>
                  </a:lnTo>
                  <a:lnTo>
                    <a:pt x="562" y="6"/>
                  </a:lnTo>
                  <a:lnTo>
                    <a:pt x="538" y="3"/>
                  </a:lnTo>
                  <a:lnTo>
                    <a:pt x="513" y="1"/>
                  </a:lnTo>
                  <a:lnTo>
                    <a:pt x="488"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grpSp>
      <p:cxnSp>
        <p:nvCxnSpPr>
          <p:cNvPr id="8" name="Straight Connector 7">
            <a:extLst>
              <a:ext uri="{FF2B5EF4-FFF2-40B4-BE49-F238E27FC236}">
                <a16:creationId xmlns:a16="http://schemas.microsoft.com/office/drawing/2014/main" id="{C8B32C0F-D48A-4E6D-A2B6-482F56A08B3D}"/>
              </a:ext>
            </a:extLst>
          </p:cNvPr>
          <p:cNvCxnSpPr/>
          <p:nvPr/>
        </p:nvCxnSpPr>
        <p:spPr>
          <a:xfrm>
            <a:off x="688975" y="4713288"/>
            <a:ext cx="6010275"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5960FB9E-7E8C-4117-A34E-A6B22D2453E0}"/>
              </a:ext>
            </a:extLst>
          </p:cNvPr>
          <p:cNvCxnSpPr/>
          <p:nvPr/>
        </p:nvCxnSpPr>
        <p:spPr>
          <a:xfrm>
            <a:off x="688975" y="6092825"/>
            <a:ext cx="6010275"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F4D73738-3454-49F2-9C84-FAF3AE5784A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133466" y="4417586"/>
            <a:ext cx="3568510" cy="1626377"/>
          </a:xfrm>
          <a:prstGeom prst="rect">
            <a:avLst/>
          </a:prstGeom>
        </p:spPr>
      </p:pic>
    </p:spTree>
    <p:extLst>
      <p:ext uri="{BB962C8B-B14F-4D97-AF65-F5344CB8AC3E}">
        <p14:creationId xmlns:p14="http://schemas.microsoft.com/office/powerpoint/2010/main" val="1816979483"/>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p:cNvGrpSpPr/>
          <p:nvPr/>
        </p:nvGrpSpPr>
        <p:grpSpPr>
          <a:xfrm>
            <a:off x="987274" y="1333500"/>
            <a:ext cx="2136926" cy="1828800"/>
            <a:chOff x="542774" y="3924300"/>
            <a:chExt cx="2162326" cy="2019300"/>
          </a:xfrm>
        </p:grpSpPr>
        <p:sp>
          <p:nvSpPr>
            <p:cNvPr id="44" name="Hexagon 43">
              <a:extLst>
                <a:ext uri="{FF2B5EF4-FFF2-40B4-BE49-F238E27FC236}">
                  <a16:creationId xmlns:a16="http://schemas.microsoft.com/office/drawing/2014/main" id="{DB674A43-8ACB-4BFD-89FD-695190F8B9A5}"/>
                </a:ext>
              </a:extLst>
            </p:cNvPr>
            <p:cNvSpPr/>
            <p:nvPr/>
          </p:nvSpPr>
          <p:spPr>
            <a:xfrm rot="16200000">
              <a:off x="2363650" y="5249359"/>
              <a:ext cx="313048" cy="279821"/>
            </a:xfrm>
            <a:prstGeom prst="hexag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latin typeface="Montserrat"/>
              </a:endParaRPr>
            </a:p>
          </p:txBody>
        </p:sp>
        <p:sp>
          <p:nvSpPr>
            <p:cNvPr id="45" name="Hexagon 44">
              <a:extLst>
                <a:ext uri="{FF2B5EF4-FFF2-40B4-BE49-F238E27FC236}">
                  <a16:creationId xmlns:a16="http://schemas.microsoft.com/office/drawing/2014/main" id="{4EEF631E-52AA-43DE-822E-3F7626597739}"/>
                </a:ext>
              </a:extLst>
            </p:cNvPr>
            <p:cNvSpPr/>
            <p:nvPr/>
          </p:nvSpPr>
          <p:spPr>
            <a:xfrm rot="16200000">
              <a:off x="622613" y="4223232"/>
              <a:ext cx="524155" cy="464942"/>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latin typeface="Montserrat"/>
              </a:endParaRPr>
            </a:p>
          </p:txBody>
        </p:sp>
        <p:sp>
          <p:nvSpPr>
            <p:cNvPr id="46" name="Hexagon 45">
              <a:extLst>
                <a:ext uri="{FF2B5EF4-FFF2-40B4-BE49-F238E27FC236}">
                  <a16:creationId xmlns:a16="http://schemas.microsoft.com/office/drawing/2014/main" id="{C40CB7DC-FE54-4F5D-BBE9-D4DE563381B1}"/>
                </a:ext>
              </a:extLst>
            </p:cNvPr>
            <p:cNvSpPr/>
            <p:nvPr/>
          </p:nvSpPr>
          <p:spPr>
            <a:xfrm rot="16200000" flipH="1">
              <a:off x="532208" y="4106886"/>
              <a:ext cx="199081" cy="177950"/>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latin typeface="Montserrat"/>
              </a:endParaRPr>
            </a:p>
          </p:txBody>
        </p:sp>
        <p:pic>
          <p:nvPicPr>
            <p:cNvPr id="3074" name="Picture 2" descr="C:\Users\2743.METROCHEM\Downloads\PAVAN SIR-03-04.png"/>
            <p:cNvPicPr>
              <a:picLocks noChangeAspect="1" noChangeArrowheads="1"/>
            </p:cNvPicPr>
            <p:nvPr/>
          </p:nvPicPr>
          <p:blipFill>
            <a:blip r:embed="rId3" cstate="print"/>
            <a:srcRect/>
            <a:stretch>
              <a:fillRect/>
            </a:stretch>
          </p:blipFill>
          <p:spPr bwMode="auto">
            <a:xfrm>
              <a:off x="685800" y="3924300"/>
              <a:ext cx="2019300" cy="2019300"/>
            </a:xfrm>
            <a:prstGeom prst="rect">
              <a:avLst/>
            </a:prstGeom>
            <a:noFill/>
          </p:spPr>
        </p:pic>
      </p:grpSp>
      <p:grpSp>
        <p:nvGrpSpPr>
          <p:cNvPr id="2" name="Group 40">
            <a:extLst>
              <a:ext uri="{FF2B5EF4-FFF2-40B4-BE49-F238E27FC236}">
                <a16:creationId xmlns:a16="http://schemas.microsoft.com/office/drawing/2014/main" id="{979B9E1A-22E7-4EC3-BE78-EC75F90FD2E0}"/>
              </a:ext>
            </a:extLst>
          </p:cNvPr>
          <p:cNvGrpSpPr>
            <a:grpSpLocks/>
          </p:cNvGrpSpPr>
          <p:nvPr/>
        </p:nvGrpSpPr>
        <p:grpSpPr bwMode="auto">
          <a:xfrm>
            <a:off x="5087938" y="867804"/>
            <a:ext cx="2016125" cy="46038"/>
            <a:chOff x="4886324" y="1149215"/>
            <a:chExt cx="2017487" cy="45720"/>
          </a:xfrm>
        </p:grpSpPr>
        <p:sp>
          <p:nvSpPr>
            <p:cNvPr id="54" name="Rectangle 53">
              <a:extLst>
                <a:ext uri="{FF2B5EF4-FFF2-40B4-BE49-F238E27FC236}">
                  <a16:creationId xmlns:a16="http://schemas.microsoft.com/office/drawing/2014/main" id="{0C78366C-4A57-4C2E-9C4F-87993776E7AA}"/>
                </a:ext>
              </a:extLst>
            </p:cNvPr>
            <p:cNvSpPr/>
            <p:nvPr/>
          </p:nvSpPr>
          <p:spPr>
            <a:xfrm>
              <a:off x="4886324" y="1149215"/>
              <a:ext cx="2017487" cy="457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ndParaRPr>
            </a:p>
          </p:txBody>
        </p:sp>
        <p:sp>
          <p:nvSpPr>
            <p:cNvPr id="55" name="Rectangle 54">
              <a:extLst>
                <a:ext uri="{FF2B5EF4-FFF2-40B4-BE49-F238E27FC236}">
                  <a16:creationId xmlns:a16="http://schemas.microsoft.com/office/drawing/2014/main" id="{C2F5F503-FC20-46C4-8B10-6BE92AD17397}"/>
                </a:ext>
              </a:extLst>
            </p:cNvPr>
            <p:cNvSpPr/>
            <p:nvPr/>
          </p:nvSpPr>
          <p:spPr>
            <a:xfrm>
              <a:off x="4886324" y="1149215"/>
              <a:ext cx="1038926" cy="4572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64F6D"/>
                </a:solidFill>
                <a:effectLst/>
                <a:uLnTx/>
                <a:uFillTx/>
                <a:latin typeface="Montserrat"/>
              </a:endParaRPr>
            </a:p>
          </p:txBody>
        </p:sp>
      </p:grpSp>
      <p:sp>
        <p:nvSpPr>
          <p:cNvPr id="56" name="Title 1">
            <a:extLst>
              <a:ext uri="{FF2B5EF4-FFF2-40B4-BE49-F238E27FC236}">
                <a16:creationId xmlns:a16="http://schemas.microsoft.com/office/drawing/2014/main" id="{6746238E-FD5F-452E-9D38-28C1E2C3CDEB}"/>
              </a:ext>
            </a:extLst>
          </p:cNvPr>
          <p:cNvSpPr txBox="1">
            <a:spLocks/>
          </p:cNvSpPr>
          <p:nvPr/>
        </p:nvSpPr>
        <p:spPr>
          <a:xfrm>
            <a:off x="1206500" y="262967"/>
            <a:ext cx="9779000" cy="587375"/>
          </a:xfrm>
          <a:prstGeom prst="rect">
            <a:avLst/>
          </a:prstGeom>
        </p:spPr>
        <p:txBody>
          <a:bodyPr anchor="ct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151" normalizeH="0" baseline="0" noProof="0" dirty="0">
                <a:ln>
                  <a:noFill/>
                </a:ln>
                <a:solidFill>
                  <a:schemeClr val="tx1">
                    <a:lumMod val="85000"/>
                    <a:lumOff val="15000"/>
                  </a:schemeClr>
                </a:solidFill>
                <a:effectLst/>
                <a:uLnTx/>
                <a:uFillTx/>
                <a:latin typeface="Montserrat"/>
                <a:ea typeface="Open Sans" panose="020B0606030504020204" pitchFamily="34" charset="0"/>
                <a:cs typeface="Open Sans" panose="020B0606030504020204" pitchFamily="34" charset="0"/>
                <a:sym typeface="Calibri" charset="0"/>
              </a:rPr>
              <a:t>Customer Focused </a:t>
            </a:r>
            <a:r>
              <a:rPr kumimoji="0" lang="en-US" sz="3200" i="0" u="none" strike="noStrike" kern="0" cap="none" spc="-151" normalizeH="0" baseline="0" noProof="0" dirty="0">
                <a:ln>
                  <a:noFill/>
                </a:ln>
                <a:solidFill>
                  <a:schemeClr val="tx1">
                    <a:lumMod val="85000"/>
                    <a:lumOff val="15000"/>
                  </a:schemeClr>
                </a:solidFill>
                <a:effectLst/>
                <a:uLnTx/>
                <a:uFillTx/>
                <a:latin typeface="Montserrat"/>
                <a:ea typeface="Open Sans" panose="020B0606030504020204" pitchFamily="34" charset="0"/>
                <a:cs typeface="Open Sans" panose="020B0606030504020204" pitchFamily="34" charset="0"/>
                <a:sym typeface="Calibri" charset="0"/>
              </a:rPr>
              <a:t>Commercial Team</a:t>
            </a:r>
          </a:p>
        </p:txBody>
      </p:sp>
      <p:grpSp>
        <p:nvGrpSpPr>
          <p:cNvPr id="3" name="Group 40">
            <a:extLst>
              <a:ext uri="{FF2B5EF4-FFF2-40B4-BE49-F238E27FC236}">
                <a16:creationId xmlns:a16="http://schemas.microsoft.com/office/drawing/2014/main" id="{979B9E1A-22E7-4EC3-BE78-EC75F90FD2E0}"/>
              </a:ext>
            </a:extLst>
          </p:cNvPr>
          <p:cNvGrpSpPr>
            <a:grpSpLocks/>
          </p:cNvGrpSpPr>
          <p:nvPr/>
        </p:nvGrpSpPr>
        <p:grpSpPr bwMode="auto">
          <a:xfrm>
            <a:off x="5087938" y="867804"/>
            <a:ext cx="2016125" cy="46038"/>
            <a:chOff x="4886324" y="1149215"/>
            <a:chExt cx="2017487" cy="45720"/>
          </a:xfrm>
        </p:grpSpPr>
        <p:sp>
          <p:nvSpPr>
            <p:cNvPr id="100" name="Rectangle 99">
              <a:extLst>
                <a:ext uri="{FF2B5EF4-FFF2-40B4-BE49-F238E27FC236}">
                  <a16:creationId xmlns:a16="http://schemas.microsoft.com/office/drawing/2014/main" id="{0C78366C-4A57-4C2E-9C4F-87993776E7AA}"/>
                </a:ext>
              </a:extLst>
            </p:cNvPr>
            <p:cNvSpPr/>
            <p:nvPr/>
          </p:nvSpPr>
          <p:spPr>
            <a:xfrm>
              <a:off x="4886324" y="1149215"/>
              <a:ext cx="2017487" cy="45720"/>
            </a:xfrm>
            <a:prstGeom prst="rect">
              <a:avLst/>
            </a:prstGeom>
            <a:solidFill>
              <a:srgbClr val="FF70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ndParaRPr>
            </a:p>
          </p:txBody>
        </p:sp>
        <p:sp>
          <p:nvSpPr>
            <p:cNvPr id="102" name="Rectangle 101">
              <a:extLst>
                <a:ext uri="{FF2B5EF4-FFF2-40B4-BE49-F238E27FC236}">
                  <a16:creationId xmlns:a16="http://schemas.microsoft.com/office/drawing/2014/main" id="{C2F5F503-FC20-46C4-8B10-6BE92AD17397}"/>
                </a:ext>
              </a:extLst>
            </p:cNvPr>
            <p:cNvSpPr/>
            <p:nvPr/>
          </p:nvSpPr>
          <p:spPr>
            <a:xfrm>
              <a:off x="4886324" y="1149215"/>
              <a:ext cx="1038926" cy="4572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64F6D"/>
                </a:solidFill>
                <a:effectLst/>
                <a:uLnTx/>
                <a:uFillTx/>
                <a:latin typeface="Montserrat"/>
              </a:endParaRPr>
            </a:p>
          </p:txBody>
        </p:sp>
      </p:grpSp>
      <p:sp>
        <p:nvSpPr>
          <p:cNvPr id="33" name="Hexagon 32">
            <a:extLst>
              <a:ext uri="{FF2B5EF4-FFF2-40B4-BE49-F238E27FC236}">
                <a16:creationId xmlns:a16="http://schemas.microsoft.com/office/drawing/2014/main" id="{BFE841B6-EA22-4E0D-91A6-C473404AEB41}"/>
              </a:ext>
            </a:extLst>
          </p:cNvPr>
          <p:cNvSpPr/>
          <p:nvPr/>
        </p:nvSpPr>
        <p:spPr>
          <a:xfrm rot="16200000">
            <a:off x="11403151" y="185616"/>
            <a:ext cx="754909" cy="655504"/>
          </a:xfrm>
          <a:prstGeom prst="hexagon">
            <a:avLst/>
          </a:prstGeom>
          <a:solidFill>
            <a:srgbClr val="FF70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latin typeface="Montserrat"/>
            </a:endParaRPr>
          </a:p>
        </p:txBody>
      </p:sp>
      <p:sp>
        <p:nvSpPr>
          <p:cNvPr id="34" name="Hexagon 33">
            <a:extLst>
              <a:ext uri="{FF2B5EF4-FFF2-40B4-BE49-F238E27FC236}">
                <a16:creationId xmlns:a16="http://schemas.microsoft.com/office/drawing/2014/main" id="{44AD045D-7120-4ADD-AA09-1C2C448E0A49}"/>
              </a:ext>
            </a:extLst>
          </p:cNvPr>
          <p:cNvSpPr/>
          <p:nvPr/>
        </p:nvSpPr>
        <p:spPr>
          <a:xfrm rot="16200000">
            <a:off x="11202105" y="812772"/>
            <a:ext cx="501496" cy="435460"/>
          </a:xfrm>
          <a:prstGeom prst="hexag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latin typeface="Montserrat"/>
            </a:endParaRPr>
          </a:p>
        </p:txBody>
      </p:sp>
      <p:sp>
        <p:nvSpPr>
          <p:cNvPr id="35" name="Hexagon 34">
            <a:extLst>
              <a:ext uri="{FF2B5EF4-FFF2-40B4-BE49-F238E27FC236}">
                <a16:creationId xmlns:a16="http://schemas.microsoft.com/office/drawing/2014/main" id="{0C523F05-410A-41A4-961E-1987F179A275}"/>
              </a:ext>
            </a:extLst>
          </p:cNvPr>
          <p:cNvSpPr/>
          <p:nvPr/>
        </p:nvSpPr>
        <p:spPr>
          <a:xfrm rot="16200000">
            <a:off x="410176" y="245686"/>
            <a:ext cx="754909" cy="655504"/>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latin typeface="Montserrat"/>
            </a:endParaRPr>
          </a:p>
        </p:txBody>
      </p:sp>
      <p:sp>
        <p:nvSpPr>
          <p:cNvPr id="36" name="Hexagon 35">
            <a:extLst>
              <a:ext uri="{FF2B5EF4-FFF2-40B4-BE49-F238E27FC236}">
                <a16:creationId xmlns:a16="http://schemas.microsoft.com/office/drawing/2014/main" id="{0C456B39-E040-4D6F-990B-18081A852FE6}"/>
              </a:ext>
            </a:extLst>
          </p:cNvPr>
          <p:cNvSpPr/>
          <p:nvPr/>
        </p:nvSpPr>
        <p:spPr>
          <a:xfrm rot="16200000">
            <a:off x="131095" y="883360"/>
            <a:ext cx="501496" cy="435460"/>
          </a:xfrm>
          <a:prstGeom prst="hexag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latin typeface="Montserrat"/>
            </a:endParaRPr>
          </a:p>
        </p:txBody>
      </p:sp>
      <p:grpSp>
        <p:nvGrpSpPr>
          <p:cNvPr id="4" name="Group 3"/>
          <p:cNvGrpSpPr/>
          <p:nvPr/>
        </p:nvGrpSpPr>
        <p:grpSpPr>
          <a:xfrm>
            <a:off x="341193" y="1311414"/>
            <a:ext cx="10998082" cy="5148734"/>
            <a:chOff x="813223" y="1117984"/>
            <a:chExt cx="10556421" cy="5148734"/>
          </a:xfrm>
        </p:grpSpPr>
        <p:sp>
          <p:nvSpPr>
            <p:cNvPr id="78" name="Hexagon 77">
              <a:extLst>
                <a:ext uri="{FF2B5EF4-FFF2-40B4-BE49-F238E27FC236}">
                  <a16:creationId xmlns:a16="http://schemas.microsoft.com/office/drawing/2014/main" id="{DB674A43-8ACB-4BFD-89FD-695190F8B9A5}"/>
                </a:ext>
              </a:extLst>
            </p:cNvPr>
            <p:cNvSpPr/>
            <p:nvPr/>
          </p:nvSpPr>
          <p:spPr>
            <a:xfrm rot="16200000">
              <a:off x="9342942" y="5035099"/>
              <a:ext cx="313048" cy="268584"/>
            </a:xfrm>
            <a:prstGeom prst="hexag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latin typeface="Montserrat"/>
              </a:endParaRPr>
            </a:p>
          </p:txBody>
        </p:sp>
        <p:sp>
          <p:nvSpPr>
            <p:cNvPr id="76" name="Hexagon 75">
              <a:extLst>
                <a:ext uri="{FF2B5EF4-FFF2-40B4-BE49-F238E27FC236}">
                  <a16:creationId xmlns:a16="http://schemas.microsoft.com/office/drawing/2014/main" id="{4EEF631E-52AA-43DE-822E-3F7626597739}"/>
                </a:ext>
              </a:extLst>
            </p:cNvPr>
            <p:cNvSpPr/>
            <p:nvPr/>
          </p:nvSpPr>
          <p:spPr>
            <a:xfrm rot="16200000">
              <a:off x="7649501" y="4041886"/>
              <a:ext cx="524155" cy="446271"/>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latin typeface="Montserrat"/>
              </a:endParaRPr>
            </a:p>
          </p:txBody>
        </p:sp>
        <p:sp>
          <p:nvSpPr>
            <p:cNvPr id="82" name="Hexagon 81">
              <a:extLst>
                <a:ext uri="{FF2B5EF4-FFF2-40B4-BE49-F238E27FC236}">
                  <a16:creationId xmlns:a16="http://schemas.microsoft.com/office/drawing/2014/main" id="{DB674A43-8ACB-4BFD-89FD-695190F8B9A5}"/>
                </a:ext>
              </a:extLst>
            </p:cNvPr>
            <p:cNvSpPr/>
            <p:nvPr/>
          </p:nvSpPr>
          <p:spPr>
            <a:xfrm rot="16200000">
              <a:off x="6728334" y="2383970"/>
              <a:ext cx="313048" cy="268584"/>
            </a:xfrm>
            <a:prstGeom prst="hexag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latin typeface="Montserrat"/>
              </a:endParaRPr>
            </a:p>
          </p:txBody>
        </p:sp>
        <p:sp>
          <p:nvSpPr>
            <p:cNvPr id="75" name="Hexagon 74">
              <a:extLst>
                <a:ext uri="{FF2B5EF4-FFF2-40B4-BE49-F238E27FC236}">
                  <a16:creationId xmlns:a16="http://schemas.microsoft.com/office/drawing/2014/main" id="{DB674A43-8ACB-4BFD-89FD-695190F8B9A5}"/>
                </a:ext>
              </a:extLst>
            </p:cNvPr>
            <p:cNvSpPr/>
            <p:nvPr/>
          </p:nvSpPr>
          <p:spPr>
            <a:xfrm rot="16200000">
              <a:off x="10843008" y="2383970"/>
              <a:ext cx="313048" cy="268584"/>
            </a:xfrm>
            <a:prstGeom prst="hexag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latin typeface="Montserrat"/>
              </a:endParaRPr>
            </a:p>
          </p:txBody>
        </p:sp>
        <p:sp>
          <p:nvSpPr>
            <p:cNvPr id="73" name="Hexagon 72">
              <a:extLst>
                <a:ext uri="{FF2B5EF4-FFF2-40B4-BE49-F238E27FC236}">
                  <a16:creationId xmlns:a16="http://schemas.microsoft.com/office/drawing/2014/main" id="{4EEF631E-52AA-43DE-822E-3F7626597739}"/>
                </a:ext>
              </a:extLst>
            </p:cNvPr>
            <p:cNvSpPr/>
            <p:nvPr/>
          </p:nvSpPr>
          <p:spPr>
            <a:xfrm rot="16200000">
              <a:off x="9150230" y="1402498"/>
              <a:ext cx="524155" cy="446271"/>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latin typeface="Montserrat"/>
              </a:endParaRPr>
            </a:p>
          </p:txBody>
        </p:sp>
        <p:sp>
          <p:nvSpPr>
            <p:cNvPr id="71" name="Hexagon 70">
              <a:extLst>
                <a:ext uri="{FF2B5EF4-FFF2-40B4-BE49-F238E27FC236}">
                  <a16:creationId xmlns:a16="http://schemas.microsoft.com/office/drawing/2014/main" id="{B0D75C04-EB74-4C89-ABED-7BFE19D99E4C}"/>
                </a:ext>
              </a:extLst>
            </p:cNvPr>
            <p:cNvSpPr/>
            <p:nvPr/>
          </p:nvSpPr>
          <p:spPr>
            <a:xfrm rot="16200000">
              <a:off x="6114911" y="2488154"/>
              <a:ext cx="345959" cy="273350"/>
            </a:xfrm>
            <a:prstGeom prst="hexag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latin typeface="Montserrat"/>
              </a:endParaRPr>
            </a:p>
          </p:txBody>
        </p:sp>
        <p:sp>
          <p:nvSpPr>
            <p:cNvPr id="70" name="Hexagon 69">
              <a:extLst>
                <a:ext uri="{FF2B5EF4-FFF2-40B4-BE49-F238E27FC236}">
                  <a16:creationId xmlns:a16="http://schemas.microsoft.com/office/drawing/2014/main" id="{4EEF631E-52AA-43DE-822E-3F7626597739}"/>
                </a:ext>
              </a:extLst>
            </p:cNvPr>
            <p:cNvSpPr/>
            <p:nvPr/>
          </p:nvSpPr>
          <p:spPr>
            <a:xfrm rot="16200000">
              <a:off x="5043588" y="1422717"/>
              <a:ext cx="524155" cy="446271"/>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latin typeface="Montserrat"/>
              </a:endParaRPr>
            </a:p>
          </p:txBody>
        </p:sp>
        <p:sp>
          <p:nvSpPr>
            <p:cNvPr id="122" name="Rectangle 14">
              <a:extLst>
                <a:ext uri="{FF2B5EF4-FFF2-40B4-BE49-F238E27FC236}">
                  <a16:creationId xmlns:a16="http://schemas.microsoft.com/office/drawing/2014/main" id="{FFBBB159-766C-4C19-B6F3-83B2170ECEFA}"/>
                </a:ext>
              </a:extLst>
            </p:cNvPr>
            <p:cNvSpPr>
              <a:spLocks noChangeArrowheads="1"/>
            </p:cNvSpPr>
            <p:nvPr/>
          </p:nvSpPr>
          <p:spPr bwMode="auto">
            <a:xfrm>
              <a:off x="7418173" y="5589610"/>
              <a:ext cx="249911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buClr>
                  <a:srgbClr val="E24848"/>
                </a:buClr>
              </a:pPr>
              <a:r>
                <a:rPr lang="en-IN" sz="1600" b="1" dirty="0">
                  <a:latin typeface="Montserrat"/>
                </a:rPr>
                <a:t>Rajesh </a:t>
              </a:r>
              <a:r>
                <a:rPr lang="en-IN" sz="1600" b="1" dirty="0" smtClean="0">
                  <a:latin typeface="Montserrat"/>
                </a:rPr>
                <a:t>Karicherla</a:t>
              </a:r>
            </a:p>
            <a:p>
              <a:pPr algn="ctr">
                <a:buClr>
                  <a:srgbClr val="E24848"/>
                </a:buClr>
              </a:pPr>
              <a:r>
                <a:rPr lang="en-US" sz="1100" dirty="0">
                  <a:latin typeface="Montserrat"/>
                </a:rPr>
                <a:t>Associate Vice President</a:t>
              </a:r>
            </a:p>
            <a:p>
              <a:pPr algn="ctr">
                <a:buClr>
                  <a:srgbClr val="E24848"/>
                </a:buClr>
              </a:pPr>
              <a:r>
                <a:rPr lang="en-US" altLang="en-US" sz="1100" noProof="1">
                  <a:latin typeface="Montserrat"/>
                  <a:cs typeface="Open Sans" panose="020B0606030504020204" pitchFamily="34" charset="0"/>
                </a:rPr>
                <a:t>Human </a:t>
              </a:r>
              <a:r>
                <a:rPr lang="en-US" altLang="en-US" sz="1100" noProof="1" smtClean="0">
                  <a:latin typeface="Montserrat"/>
                  <a:cs typeface="Open Sans" panose="020B0606030504020204" pitchFamily="34" charset="0"/>
                </a:rPr>
                <a:t>Resource</a:t>
              </a:r>
              <a:endParaRPr lang="en-IN" altLang="en-US" sz="1100" noProof="1">
                <a:latin typeface="Montserrat"/>
                <a:cs typeface="Open Sans" panose="020B0606030504020204" pitchFamily="34" charset="0"/>
              </a:endParaRPr>
            </a:p>
          </p:txBody>
        </p:sp>
        <p:pic>
          <p:nvPicPr>
            <p:cNvPr id="126" name="Picture 125">
              <a:extLst>
                <a:ext uri="{FF2B5EF4-FFF2-40B4-BE49-F238E27FC236}">
                  <a16:creationId xmlns:a16="http://schemas.microsoft.com/office/drawing/2014/main" id="{884F8587-0399-4BC5-BFC9-F7FD3BBA80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1233" y="3813722"/>
              <a:ext cx="1679735" cy="1813405"/>
            </a:xfrm>
            <a:prstGeom prst="rect">
              <a:avLst/>
            </a:prstGeom>
            <a:effectLst>
              <a:outerShdw blurRad="50800" dist="38100" dir="5400000" algn="t" rotWithShape="0">
                <a:prstClr val="black">
                  <a:alpha val="40000"/>
                </a:prstClr>
              </a:outerShdw>
            </a:effectLst>
          </p:spPr>
        </p:pic>
        <p:sp>
          <p:nvSpPr>
            <p:cNvPr id="27" name="Rectangle 14">
              <a:extLst>
                <a:ext uri="{FF2B5EF4-FFF2-40B4-BE49-F238E27FC236}">
                  <a16:creationId xmlns:a16="http://schemas.microsoft.com/office/drawing/2014/main" id="{30043AA0-4559-4337-AD8E-E78C8E2F131F}"/>
                </a:ext>
              </a:extLst>
            </p:cNvPr>
            <p:cNvSpPr>
              <a:spLocks noChangeArrowheads="1"/>
            </p:cNvSpPr>
            <p:nvPr/>
          </p:nvSpPr>
          <p:spPr bwMode="auto">
            <a:xfrm>
              <a:off x="4913655" y="3001571"/>
              <a:ext cx="2364689"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buClr>
                  <a:srgbClr val="E24848"/>
                </a:buClr>
              </a:pPr>
              <a:r>
                <a:rPr lang="en-IN" sz="1600" b="1" dirty="0">
                  <a:latin typeface="Montserrat"/>
                </a:rPr>
                <a:t>Chandramani </a:t>
              </a:r>
              <a:r>
                <a:rPr lang="en-IN" sz="1600" b="1" dirty="0" smtClean="0">
                  <a:latin typeface="Montserrat"/>
                </a:rPr>
                <a:t>Panda</a:t>
              </a:r>
            </a:p>
            <a:p>
              <a:pPr algn="ctr">
                <a:buClr>
                  <a:srgbClr val="E24848"/>
                </a:buClr>
              </a:pPr>
              <a:r>
                <a:rPr lang="en-IN" sz="1100" dirty="0">
                  <a:latin typeface="Montserrat"/>
                </a:rPr>
                <a:t>Chief Financial </a:t>
              </a:r>
              <a:r>
                <a:rPr lang="en-IN" sz="1100" dirty="0" smtClean="0">
                  <a:latin typeface="Montserrat"/>
                </a:rPr>
                <a:t>Officer</a:t>
              </a:r>
              <a:endParaRPr lang="en-IN" altLang="en-US" sz="1100" noProof="1">
                <a:latin typeface="Montserrat"/>
                <a:cs typeface="Open Sans" panose="020B0606030504020204" pitchFamily="34" charset="0"/>
              </a:endParaRPr>
            </a:p>
          </p:txBody>
        </p:sp>
        <p:grpSp>
          <p:nvGrpSpPr>
            <p:cNvPr id="43" name="Group 42"/>
            <p:cNvGrpSpPr/>
            <p:nvPr/>
          </p:nvGrpSpPr>
          <p:grpSpPr>
            <a:xfrm>
              <a:off x="813223" y="2908357"/>
              <a:ext cx="3576218" cy="892564"/>
              <a:chOff x="2283268" y="1733207"/>
              <a:chExt cx="3576218" cy="846431"/>
            </a:xfrm>
          </p:grpSpPr>
          <p:sp>
            <p:nvSpPr>
              <p:cNvPr id="103" name="Rectangle 14">
                <a:extLst>
                  <a:ext uri="{FF2B5EF4-FFF2-40B4-BE49-F238E27FC236}">
                    <a16:creationId xmlns:a16="http://schemas.microsoft.com/office/drawing/2014/main" id="{FFBBB159-766C-4C19-B6F3-83B2170ECEFA}"/>
                  </a:ext>
                </a:extLst>
              </p:cNvPr>
              <p:cNvSpPr>
                <a:spLocks noChangeArrowheads="1"/>
              </p:cNvSpPr>
              <p:nvPr/>
            </p:nvSpPr>
            <p:spPr bwMode="auto">
              <a:xfrm>
                <a:off x="2283268" y="1733207"/>
                <a:ext cx="3576218" cy="642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buClr>
                    <a:srgbClr val="E24848"/>
                  </a:buClr>
                </a:pPr>
                <a:r>
                  <a:rPr lang="en-IN" sz="1600" b="1" dirty="0">
                    <a:latin typeface="Montserrat"/>
                  </a:rPr>
                  <a:t>Pavan Kumar </a:t>
                </a:r>
                <a:r>
                  <a:rPr lang="en-IN" sz="1600" b="1" dirty="0" smtClean="0">
                    <a:latin typeface="Montserrat"/>
                  </a:rPr>
                  <a:t>N.</a:t>
                </a:r>
              </a:p>
              <a:p>
                <a:pPr algn="ctr">
                  <a:buClr>
                    <a:srgbClr val="E24848"/>
                  </a:buClr>
                </a:pPr>
                <a:r>
                  <a:rPr lang="en-IN" sz="1100" dirty="0">
                    <a:latin typeface="Montserrat"/>
                  </a:rPr>
                  <a:t>Vice President</a:t>
                </a:r>
              </a:p>
              <a:p>
                <a:pPr algn="ctr">
                  <a:buClr>
                    <a:srgbClr val="E24848"/>
                  </a:buClr>
                </a:pPr>
                <a:r>
                  <a:rPr lang="en-IN" sz="1100" dirty="0">
                    <a:latin typeface="Montserrat"/>
                  </a:rPr>
                  <a:t>Business </a:t>
                </a:r>
                <a:r>
                  <a:rPr lang="en-IN" sz="1100" dirty="0" smtClean="0">
                    <a:latin typeface="Montserrat"/>
                  </a:rPr>
                  <a:t>Development – Regulatory Markets</a:t>
                </a:r>
                <a:endParaRPr lang="en-IN" altLang="en-US" sz="1100" noProof="1">
                  <a:latin typeface="Montserrat"/>
                  <a:cs typeface="Open Sans" panose="020B0606030504020204" pitchFamily="34" charset="0"/>
                </a:endParaRPr>
              </a:p>
            </p:txBody>
          </p:sp>
          <p:sp>
            <p:nvSpPr>
              <p:cNvPr id="109" name="Rectangle 14">
                <a:extLst>
                  <a:ext uri="{FF2B5EF4-FFF2-40B4-BE49-F238E27FC236}">
                    <a16:creationId xmlns:a16="http://schemas.microsoft.com/office/drawing/2014/main" id="{1E7A71BB-F155-4759-908A-876AAB77DED8}"/>
                  </a:ext>
                </a:extLst>
              </p:cNvPr>
              <p:cNvSpPr>
                <a:spLocks noChangeArrowheads="1"/>
              </p:cNvSpPr>
              <p:nvPr/>
            </p:nvSpPr>
            <p:spPr bwMode="auto">
              <a:xfrm>
                <a:off x="3341159" y="2331550"/>
                <a:ext cx="1827741" cy="24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E24848"/>
                  </a:buClr>
                </a:pPr>
                <a:endParaRPr lang="en-IN" altLang="en-US" sz="1100" noProof="1">
                  <a:solidFill>
                    <a:schemeClr val="tx1">
                      <a:lumMod val="75000"/>
                      <a:lumOff val="25000"/>
                    </a:schemeClr>
                  </a:solidFill>
                  <a:latin typeface="Montserrat"/>
                  <a:cs typeface="Open Sans" panose="020B0606030504020204" pitchFamily="34" charset="0"/>
                </a:endParaRPr>
              </a:p>
            </p:txBody>
          </p:sp>
        </p:grpSp>
        <p:sp>
          <p:nvSpPr>
            <p:cNvPr id="59" name="Rectangle 14">
              <a:extLst>
                <a:ext uri="{FF2B5EF4-FFF2-40B4-BE49-F238E27FC236}">
                  <a16:creationId xmlns:a16="http://schemas.microsoft.com/office/drawing/2014/main" id="{FFBBB159-766C-4C19-B6F3-83B2170ECEFA}"/>
                </a:ext>
              </a:extLst>
            </p:cNvPr>
            <p:cNvSpPr>
              <a:spLocks noChangeArrowheads="1"/>
            </p:cNvSpPr>
            <p:nvPr/>
          </p:nvSpPr>
          <p:spPr bwMode="auto">
            <a:xfrm>
              <a:off x="8864425" y="2957873"/>
              <a:ext cx="250521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buClr>
                  <a:srgbClr val="E24848"/>
                </a:buClr>
              </a:pPr>
              <a:r>
                <a:rPr lang="en-IN" sz="1600" b="1" dirty="0" smtClean="0">
                  <a:latin typeface="Montserrat"/>
                </a:rPr>
                <a:t>Anand Sharad Gharat</a:t>
              </a:r>
            </a:p>
            <a:p>
              <a:pPr algn="ctr">
                <a:buClr>
                  <a:srgbClr val="E24848"/>
                </a:buClr>
              </a:pPr>
              <a:r>
                <a:rPr lang="en-US" sz="1100" dirty="0">
                  <a:latin typeface="Montserrat"/>
                </a:rPr>
                <a:t>Vice President</a:t>
              </a:r>
            </a:p>
            <a:p>
              <a:pPr algn="ctr">
                <a:buClr>
                  <a:srgbClr val="E24848"/>
                </a:buClr>
              </a:pPr>
              <a:r>
                <a:rPr lang="en-US" altLang="en-US" sz="1100" noProof="1">
                  <a:latin typeface="Montserrat"/>
                  <a:cs typeface="Open Sans" panose="020B0606030504020204" pitchFamily="34" charset="0"/>
                </a:rPr>
                <a:t>Marketing </a:t>
              </a:r>
              <a:r>
                <a:rPr lang="en-US" altLang="en-US" sz="1100" noProof="1" smtClean="0">
                  <a:latin typeface="Montserrat"/>
                  <a:cs typeface="Open Sans" panose="020B0606030504020204" pitchFamily="34" charset="0"/>
                </a:rPr>
                <a:t>– India Market</a:t>
              </a:r>
              <a:endParaRPr lang="en-IN" altLang="en-US" sz="1100" noProof="1">
                <a:latin typeface="Montserrat"/>
                <a:cs typeface="Open Sans" panose="020B0606030504020204" pitchFamily="34" charset="0"/>
              </a:endParaRPr>
            </a:p>
          </p:txBody>
        </p:sp>
        <p:sp>
          <p:nvSpPr>
            <p:cNvPr id="117" name="Rectangle 14">
              <a:extLst>
                <a:ext uri="{FF2B5EF4-FFF2-40B4-BE49-F238E27FC236}">
                  <a16:creationId xmlns:a16="http://schemas.microsoft.com/office/drawing/2014/main" id="{9042E3AC-65CC-4C8C-852D-1E51ACC7C0C7}"/>
                </a:ext>
              </a:extLst>
            </p:cNvPr>
            <p:cNvSpPr>
              <a:spLocks noChangeArrowheads="1"/>
            </p:cNvSpPr>
            <p:nvPr/>
          </p:nvSpPr>
          <p:spPr bwMode="auto">
            <a:xfrm>
              <a:off x="3121501" y="5544825"/>
              <a:ext cx="2232497"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buClr>
                  <a:srgbClr val="E24848"/>
                </a:buClr>
              </a:pPr>
              <a:r>
                <a:rPr lang="en-IN" sz="1600" b="1" dirty="0" smtClean="0">
                  <a:latin typeface="Montserrat"/>
                </a:rPr>
                <a:t>Arun Kumar K.S.</a:t>
              </a:r>
            </a:p>
            <a:p>
              <a:pPr algn="ctr">
                <a:buClr>
                  <a:srgbClr val="E24848"/>
                </a:buClr>
              </a:pPr>
              <a:r>
                <a:rPr lang="en-IN" sz="1100" dirty="0">
                  <a:latin typeface="Montserrat"/>
                </a:rPr>
                <a:t>Vice President</a:t>
              </a:r>
            </a:p>
            <a:p>
              <a:pPr algn="ctr">
                <a:buClr>
                  <a:srgbClr val="E24848"/>
                </a:buClr>
              </a:pPr>
              <a:r>
                <a:rPr lang="en-IN" sz="1100" dirty="0">
                  <a:latin typeface="Montserrat"/>
                </a:rPr>
                <a:t>Supply </a:t>
              </a:r>
              <a:r>
                <a:rPr lang="en-IN" sz="1100" dirty="0" smtClean="0">
                  <a:latin typeface="Montserrat"/>
                </a:rPr>
                <a:t>Chain Management</a:t>
              </a:r>
              <a:endParaRPr lang="en-IN" sz="1100" dirty="0">
                <a:latin typeface="Montserrat"/>
              </a:endParaRPr>
            </a:p>
          </p:txBody>
        </p:sp>
        <p:sp>
          <p:nvSpPr>
            <p:cNvPr id="65" name="Hexagon 64">
              <a:extLst>
                <a:ext uri="{FF2B5EF4-FFF2-40B4-BE49-F238E27FC236}">
                  <a16:creationId xmlns:a16="http://schemas.microsoft.com/office/drawing/2014/main" id="{DB674A43-8ACB-4BFD-89FD-695190F8B9A5}"/>
                </a:ext>
              </a:extLst>
            </p:cNvPr>
            <p:cNvSpPr/>
            <p:nvPr/>
          </p:nvSpPr>
          <p:spPr>
            <a:xfrm rot="16200000">
              <a:off x="4927790" y="4975133"/>
              <a:ext cx="316220" cy="271806"/>
            </a:xfrm>
            <a:prstGeom prst="hexag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latin typeface="Montserrat"/>
              </a:endParaRPr>
            </a:p>
          </p:txBody>
        </p:sp>
        <p:sp>
          <p:nvSpPr>
            <p:cNvPr id="119" name="Hexagon 118">
              <a:extLst>
                <a:ext uri="{FF2B5EF4-FFF2-40B4-BE49-F238E27FC236}">
                  <a16:creationId xmlns:a16="http://schemas.microsoft.com/office/drawing/2014/main" id="{C731F965-E037-49B0-B884-928111E7860B}"/>
                </a:ext>
              </a:extLst>
            </p:cNvPr>
            <p:cNvSpPr/>
            <p:nvPr/>
          </p:nvSpPr>
          <p:spPr>
            <a:xfrm rot="16200000">
              <a:off x="3224557" y="4046415"/>
              <a:ext cx="574746" cy="494021"/>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latin typeface="Montserrat"/>
              </a:endParaRPr>
            </a:p>
          </p:txBody>
        </p:sp>
        <p:sp>
          <p:nvSpPr>
            <p:cNvPr id="121" name="Hexagon 120">
              <a:extLst>
                <a:ext uri="{FF2B5EF4-FFF2-40B4-BE49-F238E27FC236}">
                  <a16:creationId xmlns:a16="http://schemas.microsoft.com/office/drawing/2014/main" id="{0C0958EA-938C-4560-9EF0-B0A735451525}"/>
                </a:ext>
              </a:extLst>
            </p:cNvPr>
            <p:cNvSpPr/>
            <p:nvPr/>
          </p:nvSpPr>
          <p:spPr>
            <a:xfrm rot="16200000" flipH="1">
              <a:off x="3125367" y="3912703"/>
              <a:ext cx="201098" cy="172853"/>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latin typeface="Montserrat"/>
              </a:endParaRPr>
            </a:p>
          </p:txBody>
        </p:sp>
        <p:pic>
          <p:nvPicPr>
            <p:cNvPr id="8" name="Picture 7">
              <a:extLst>
                <a:ext uri="{FF2B5EF4-FFF2-40B4-BE49-F238E27FC236}">
                  <a16:creationId xmlns:a16="http://schemas.microsoft.com/office/drawing/2014/main" id="{1FA90549-708C-47F5-B534-7019005C6F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9175" y="3755720"/>
              <a:ext cx="1701374" cy="1885055"/>
            </a:xfrm>
            <a:prstGeom prst="rect">
              <a:avLst/>
            </a:prstGeom>
          </p:spPr>
        </p:pic>
        <p:sp>
          <p:nvSpPr>
            <p:cNvPr id="68" name="Hexagon 67">
              <a:extLst>
                <a:ext uri="{FF2B5EF4-FFF2-40B4-BE49-F238E27FC236}">
                  <a16:creationId xmlns:a16="http://schemas.microsoft.com/office/drawing/2014/main" id="{C40CB7DC-FE54-4F5D-BBE9-D4DE563381B1}"/>
                </a:ext>
              </a:extLst>
            </p:cNvPr>
            <p:cNvSpPr/>
            <p:nvPr/>
          </p:nvSpPr>
          <p:spPr>
            <a:xfrm rot="16200000" flipH="1">
              <a:off x="4940256" y="1292805"/>
              <a:ext cx="199081" cy="170804"/>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latin typeface="Montserrat"/>
              </a:endParaRPr>
            </a:p>
          </p:txBody>
        </p:sp>
        <p:pic>
          <p:nvPicPr>
            <p:cNvPr id="24577" name="Picture 1" descr="C:\Users\3592\Downloads\image (4).png"/>
            <p:cNvPicPr>
              <a:picLocks noChangeAspect="1" noChangeArrowheads="1"/>
            </p:cNvPicPr>
            <p:nvPr/>
          </p:nvPicPr>
          <p:blipFill rotWithShape="1">
            <a:blip r:embed="rId6"/>
            <a:srcRect t="9744" r="13538" b="9668"/>
            <a:stretch/>
          </p:blipFill>
          <p:spPr bwMode="auto">
            <a:xfrm>
              <a:off x="5107196" y="1152770"/>
              <a:ext cx="1799538" cy="1891515"/>
            </a:xfrm>
            <a:prstGeom prst="rect">
              <a:avLst/>
            </a:prstGeom>
            <a:noFill/>
          </p:spPr>
        </p:pic>
        <p:sp>
          <p:nvSpPr>
            <p:cNvPr id="77" name="Hexagon 76">
              <a:extLst>
                <a:ext uri="{FF2B5EF4-FFF2-40B4-BE49-F238E27FC236}">
                  <a16:creationId xmlns:a16="http://schemas.microsoft.com/office/drawing/2014/main" id="{C40CB7DC-FE54-4F5D-BBE9-D4DE563381B1}"/>
                </a:ext>
              </a:extLst>
            </p:cNvPr>
            <p:cNvSpPr/>
            <p:nvPr/>
          </p:nvSpPr>
          <p:spPr>
            <a:xfrm rot="16200000" flipH="1">
              <a:off x="9059882" y="1278154"/>
              <a:ext cx="199081" cy="170804"/>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latin typeface="Montserrat"/>
              </a:endParaRPr>
            </a:p>
          </p:txBody>
        </p:sp>
        <p:sp>
          <p:nvSpPr>
            <p:cNvPr id="80" name="Hexagon 79">
              <a:extLst>
                <a:ext uri="{FF2B5EF4-FFF2-40B4-BE49-F238E27FC236}">
                  <a16:creationId xmlns:a16="http://schemas.microsoft.com/office/drawing/2014/main" id="{C40CB7DC-FE54-4F5D-BBE9-D4DE563381B1}"/>
                </a:ext>
              </a:extLst>
            </p:cNvPr>
            <p:cNvSpPr/>
            <p:nvPr/>
          </p:nvSpPr>
          <p:spPr>
            <a:xfrm rot="16200000" flipH="1">
              <a:off x="7555036" y="3895129"/>
              <a:ext cx="199081" cy="170804"/>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latin typeface="Montserrat"/>
              </a:endParaRPr>
            </a:p>
          </p:txBody>
        </p:sp>
        <p:pic>
          <p:nvPicPr>
            <p:cNvPr id="63" name="Picture 62">
              <a:extLst>
                <a:ext uri="{FF2B5EF4-FFF2-40B4-BE49-F238E27FC236}">
                  <a16:creationId xmlns:a16="http://schemas.microsoft.com/office/drawing/2014/main" id="{AA8E8778-F11E-441B-A496-AE5D7B3A964E}"/>
                </a:ext>
              </a:extLst>
            </p:cNvPr>
            <p:cNvPicPr>
              <a:picLocks noChangeAspect="1"/>
            </p:cNvPicPr>
            <p:nvPr/>
          </p:nvPicPr>
          <p:blipFill rotWithShape="1">
            <a:blip r:embed="rId7">
              <a:extLst>
                <a:ext uri="{28A0092B-C50C-407E-A947-70E740481C1C}">
                  <a14:useLocalDpi xmlns:a14="http://schemas.microsoft.com/office/drawing/2010/main" val="0"/>
                </a:ext>
              </a:extLst>
            </a:blip>
            <a:srcRect l="43463" t="41321" r="43374" b="44458"/>
            <a:stretch/>
          </p:blipFill>
          <p:spPr>
            <a:xfrm>
              <a:off x="9317349" y="1117984"/>
              <a:ext cx="1706532" cy="1803779"/>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616519119"/>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DC1FC-B3BF-422D-901B-C8E34CB3D2D5}"/>
              </a:ext>
            </a:extLst>
          </p:cNvPr>
          <p:cNvSpPr>
            <a:spLocks noGrp="1"/>
          </p:cNvSpPr>
          <p:nvPr>
            <p:ph type="title"/>
          </p:nvPr>
        </p:nvSpPr>
        <p:spPr>
          <a:xfrm>
            <a:off x="3728561" y="240055"/>
            <a:ext cx="4627966" cy="516823"/>
          </a:xfrm>
        </p:spPr>
        <p:txBody>
          <a:bodyPr>
            <a:normAutofit fontScale="90000"/>
          </a:bodyPr>
          <a:lstStyle/>
          <a:p>
            <a:pPr algn="ctr"/>
            <a:r>
              <a:rPr lang="en-US" sz="3200" b="1" dirty="0">
                <a:latin typeface="Montserrat"/>
              </a:rPr>
              <a:t>Core Technical </a:t>
            </a:r>
            <a:r>
              <a:rPr lang="en-US" sz="3200" dirty="0">
                <a:latin typeface="Montserrat"/>
              </a:rPr>
              <a:t>Team</a:t>
            </a:r>
            <a:endParaRPr lang="en-IN" sz="3200" dirty="0">
              <a:latin typeface="Montserrat"/>
            </a:endParaRPr>
          </a:p>
        </p:txBody>
      </p:sp>
      <p:sp>
        <p:nvSpPr>
          <p:cNvPr id="3" name="Hexagon 2">
            <a:extLst>
              <a:ext uri="{FF2B5EF4-FFF2-40B4-BE49-F238E27FC236}">
                <a16:creationId xmlns:a16="http://schemas.microsoft.com/office/drawing/2014/main" id="{50E85692-6B2D-4C69-A2C7-8FEC1DB24890}"/>
              </a:ext>
            </a:extLst>
          </p:cNvPr>
          <p:cNvSpPr/>
          <p:nvPr/>
        </p:nvSpPr>
        <p:spPr>
          <a:xfrm rot="16200000">
            <a:off x="11403862" y="119214"/>
            <a:ext cx="754909" cy="655504"/>
          </a:xfrm>
          <a:prstGeom prst="hexagon">
            <a:avLst/>
          </a:prstGeom>
          <a:solidFill>
            <a:srgbClr val="FF70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ontserrat"/>
            </a:endParaRPr>
          </a:p>
        </p:txBody>
      </p:sp>
      <p:sp>
        <p:nvSpPr>
          <p:cNvPr id="4" name="Hexagon 3">
            <a:extLst>
              <a:ext uri="{FF2B5EF4-FFF2-40B4-BE49-F238E27FC236}">
                <a16:creationId xmlns:a16="http://schemas.microsoft.com/office/drawing/2014/main" id="{BA0D58C5-BFA5-48A4-AD76-1F4CB832278B}"/>
              </a:ext>
            </a:extLst>
          </p:cNvPr>
          <p:cNvSpPr/>
          <p:nvPr/>
        </p:nvSpPr>
        <p:spPr>
          <a:xfrm rot="16200000">
            <a:off x="11158985" y="784995"/>
            <a:ext cx="501496" cy="435460"/>
          </a:xfrm>
          <a:prstGeom prst="hexag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ontserrat"/>
            </a:endParaRPr>
          </a:p>
        </p:txBody>
      </p:sp>
      <p:sp>
        <p:nvSpPr>
          <p:cNvPr id="5" name="Hexagon 4">
            <a:extLst>
              <a:ext uri="{FF2B5EF4-FFF2-40B4-BE49-F238E27FC236}">
                <a16:creationId xmlns:a16="http://schemas.microsoft.com/office/drawing/2014/main" id="{6EC023CA-0B5A-492B-BBD6-36366CE7C9AE}"/>
              </a:ext>
            </a:extLst>
          </p:cNvPr>
          <p:cNvSpPr/>
          <p:nvPr/>
        </p:nvSpPr>
        <p:spPr>
          <a:xfrm rot="16200000">
            <a:off x="389672" y="165214"/>
            <a:ext cx="754909" cy="655504"/>
          </a:xfrm>
          <a:prstGeom prst="hexagon">
            <a:avLst/>
          </a:prstGeom>
          <a:solidFill>
            <a:srgbClr val="FF70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ontserrat"/>
            </a:endParaRPr>
          </a:p>
        </p:txBody>
      </p:sp>
      <p:sp>
        <p:nvSpPr>
          <p:cNvPr id="6" name="Hexagon 5">
            <a:extLst>
              <a:ext uri="{FF2B5EF4-FFF2-40B4-BE49-F238E27FC236}">
                <a16:creationId xmlns:a16="http://schemas.microsoft.com/office/drawing/2014/main" id="{3C76A03A-0AFD-4FD4-8A8E-7A7F6C4887AA}"/>
              </a:ext>
            </a:extLst>
          </p:cNvPr>
          <p:cNvSpPr/>
          <p:nvPr/>
        </p:nvSpPr>
        <p:spPr>
          <a:xfrm rot="16200000">
            <a:off x="119997" y="792703"/>
            <a:ext cx="501496" cy="435460"/>
          </a:xfrm>
          <a:prstGeom prst="hexag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ontserrat"/>
            </a:endParaRPr>
          </a:p>
        </p:txBody>
      </p:sp>
      <p:grpSp>
        <p:nvGrpSpPr>
          <p:cNvPr id="11" name="Group 40">
            <a:extLst>
              <a:ext uri="{FF2B5EF4-FFF2-40B4-BE49-F238E27FC236}">
                <a16:creationId xmlns:a16="http://schemas.microsoft.com/office/drawing/2014/main" id="{979B9E1A-22E7-4EC3-BE78-EC75F90FD2E0}"/>
              </a:ext>
            </a:extLst>
          </p:cNvPr>
          <p:cNvGrpSpPr>
            <a:grpSpLocks/>
          </p:cNvGrpSpPr>
          <p:nvPr/>
        </p:nvGrpSpPr>
        <p:grpSpPr bwMode="auto">
          <a:xfrm>
            <a:off x="5034482" y="676590"/>
            <a:ext cx="2016125" cy="46038"/>
            <a:chOff x="4886324" y="1149215"/>
            <a:chExt cx="2017487" cy="45720"/>
          </a:xfrm>
        </p:grpSpPr>
        <p:sp>
          <p:nvSpPr>
            <p:cNvPr id="67" name="Rectangle 66">
              <a:extLst>
                <a:ext uri="{FF2B5EF4-FFF2-40B4-BE49-F238E27FC236}">
                  <a16:creationId xmlns:a16="http://schemas.microsoft.com/office/drawing/2014/main" id="{0C78366C-4A57-4C2E-9C4F-87993776E7AA}"/>
                </a:ext>
              </a:extLst>
            </p:cNvPr>
            <p:cNvSpPr/>
            <p:nvPr/>
          </p:nvSpPr>
          <p:spPr>
            <a:xfrm>
              <a:off x="4886324" y="1149215"/>
              <a:ext cx="2017487" cy="45720"/>
            </a:xfrm>
            <a:prstGeom prst="rect">
              <a:avLst/>
            </a:prstGeom>
            <a:solidFill>
              <a:srgbClr val="FF70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ndParaRPr>
            </a:p>
          </p:txBody>
        </p:sp>
        <p:sp>
          <p:nvSpPr>
            <p:cNvPr id="68" name="Rectangle 67">
              <a:extLst>
                <a:ext uri="{FF2B5EF4-FFF2-40B4-BE49-F238E27FC236}">
                  <a16:creationId xmlns:a16="http://schemas.microsoft.com/office/drawing/2014/main" id="{C2F5F503-FC20-46C4-8B10-6BE92AD17397}"/>
                </a:ext>
              </a:extLst>
            </p:cNvPr>
            <p:cNvSpPr/>
            <p:nvPr/>
          </p:nvSpPr>
          <p:spPr>
            <a:xfrm>
              <a:off x="4886324" y="1149215"/>
              <a:ext cx="1038926" cy="4572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64F6D"/>
                </a:solidFill>
                <a:effectLst/>
                <a:uLnTx/>
                <a:uFillTx/>
                <a:latin typeface="Montserrat"/>
              </a:endParaRPr>
            </a:p>
          </p:txBody>
        </p:sp>
      </p:grpSp>
      <p:sp>
        <p:nvSpPr>
          <p:cNvPr id="85" name="Rectangle 14">
            <a:extLst>
              <a:ext uri="{FF2B5EF4-FFF2-40B4-BE49-F238E27FC236}">
                <a16:creationId xmlns:a16="http://schemas.microsoft.com/office/drawing/2014/main" id="{9042E3AC-65CC-4C8C-852D-1E51ACC7C0C7}"/>
              </a:ext>
            </a:extLst>
          </p:cNvPr>
          <p:cNvSpPr>
            <a:spLocks noChangeArrowheads="1"/>
          </p:cNvSpPr>
          <p:nvPr/>
        </p:nvSpPr>
        <p:spPr bwMode="auto">
          <a:xfrm>
            <a:off x="9442567" y="2805211"/>
            <a:ext cx="244463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buClr>
                <a:srgbClr val="E24848"/>
              </a:buClr>
            </a:pPr>
            <a:r>
              <a:rPr lang="en-IN" sz="1600" b="1" dirty="0">
                <a:latin typeface="Montserrat"/>
              </a:rPr>
              <a:t>Srinivasa Rao Pulagam</a:t>
            </a:r>
          </a:p>
          <a:p>
            <a:pPr algn="ctr">
              <a:buClr>
                <a:srgbClr val="E24848"/>
              </a:buClr>
            </a:pPr>
            <a:r>
              <a:rPr lang="en-US" sz="1100" dirty="0">
                <a:latin typeface="Montserrat"/>
              </a:rPr>
              <a:t>GM - Corporate Quality Assurance</a:t>
            </a:r>
            <a:endParaRPr lang="en-IN" altLang="en-US" sz="1100" noProof="1">
              <a:latin typeface="Montserrat"/>
              <a:cs typeface="Open Sans" panose="020B0606030504020204" pitchFamily="34" charset="0"/>
            </a:endParaRPr>
          </a:p>
        </p:txBody>
      </p:sp>
      <p:grpSp>
        <p:nvGrpSpPr>
          <p:cNvPr id="8" name="Group 7"/>
          <p:cNvGrpSpPr/>
          <p:nvPr/>
        </p:nvGrpSpPr>
        <p:grpSpPr>
          <a:xfrm>
            <a:off x="385704" y="1039971"/>
            <a:ext cx="11419609" cy="5398028"/>
            <a:chOff x="385704" y="1039971"/>
            <a:chExt cx="11097833" cy="5398028"/>
          </a:xfrm>
        </p:grpSpPr>
        <p:grpSp>
          <p:nvGrpSpPr>
            <p:cNvPr id="7" name="Group 38">
              <a:extLst>
                <a:ext uri="{FF2B5EF4-FFF2-40B4-BE49-F238E27FC236}">
                  <a16:creationId xmlns:a16="http://schemas.microsoft.com/office/drawing/2014/main" id="{DA1D2E48-CBCD-43FF-BCFC-CF4483643E09}"/>
                </a:ext>
              </a:extLst>
            </p:cNvPr>
            <p:cNvGrpSpPr/>
            <p:nvPr/>
          </p:nvGrpSpPr>
          <p:grpSpPr>
            <a:xfrm>
              <a:off x="3537393" y="3456251"/>
              <a:ext cx="7795626" cy="2981748"/>
              <a:chOff x="3537393" y="3456251"/>
              <a:chExt cx="7795626" cy="2981748"/>
            </a:xfrm>
          </p:grpSpPr>
          <p:sp>
            <p:nvSpPr>
              <p:cNvPr id="20" name="Rectangle 14">
                <a:extLst>
                  <a:ext uri="{FF2B5EF4-FFF2-40B4-BE49-F238E27FC236}">
                    <a16:creationId xmlns:a16="http://schemas.microsoft.com/office/drawing/2014/main" id="{1E7A71BB-F155-4759-908A-876AAB77DED8}"/>
                  </a:ext>
                </a:extLst>
              </p:cNvPr>
              <p:cNvSpPr>
                <a:spLocks noChangeArrowheads="1"/>
              </p:cNvSpPr>
              <p:nvPr/>
            </p:nvSpPr>
            <p:spPr bwMode="auto">
              <a:xfrm>
                <a:off x="6775322" y="6169590"/>
                <a:ext cx="10017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E24848"/>
                  </a:buClr>
                </a:pPr>
                <a:endParaRPr lang="en-IN" altLang="en-US" sz="1100" noProof="1">
                  <a:solidFill>
                    <a:schemeClr val="tx1">
                      <a:lumMod val="75000"/>
                      <a:lumOff val="25000"/>
                    </a:schemeClr>
                  </a:solidFill>
                  <a:latin typeface="Montserrat"/>
                  <a:cs typeface="Open Sans" panose="020B0606030504020204" pitchFamily="34" charset="0"/>
                </a:endParaRPr>
              </a:p>
            </p:txBody>
          </p:sp>
          <p:sp>
            <p:nvSpPr>
              <p:cNvPr id="57" name="Rectangle 14">
                <a:extLst>
                  <a:ext uri="{FF2B5EF4-FFF2-40B4-BE49-F238E27FC236}">
                    <a16:creationId xmlns:a16="http://schemas.microsoft.com/office/drawing/2014/main" id="{9C88F582-4E00-40C6-B805-24DAA56D26A1}"/>
                  </a:ext>
                </a:extLst>
              </p:cNvPr>
              <p:cNvSpPr>
                <a:spLocks noChangeArrowheads="1"/>
              </p:cNvSpPr>
              <p:nvPr/>
            </p:nvSpPr>
            <p:spPr bwMode="auto">
              <a:xfrm>
                <a:off x="8788407" y="3456251"/>
                <a:ext cx="254461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buClr>
                    <a:srgbClr val="E24848"/>
                  </a:buClr>
                </a:pPr>
                <a:endParaRPr lang="en-IN" altLang="en-US" sz="1100" noProof="1">
                  <a:solidFill>
                    <a:schemeClr val="tx1">
                      <a:lumMod val="75000"/>
                      <a:lumOff val="25000"/>
                    </a:schemeClr>
                  </a:solidFill>
                  <a:latin typeface="Montserrat"/>
                  <a:cs typeface="Open Sans" panose="020B0606030504020204" pitchFamily="34" charset="0"/>
                </a:endParaRPr>
              </a:p>
            </p:txBody>
          </p:sp>
          <p:sp>
            <p:nvSpPr>
              <p:cNvPr id="84" name="Rectangle 14">
                <a:extLst>
                  <a:ext uri="{FF2B5EF4-FFF2-40B4-BE49-F238E27FC236}">
                    <a16:creationId xmlns:a16="http://schemas.microsoft.com/office/drawing/2014/main" id="{1E7A71BB-F155-4759-908A-876AAB77DED8}"/>
                  </a:ext>
                </a:extLst>
              </p:cNvPr>
              <p:cNvSpPr>
                <a:spLocks noChangeArrowheads="1"/>
              </p:cNvSpPr>
              <p:nvPr/>
            </p:nvSpPr>
            <p:spPr bwMode="auto">
              <a:xfrm>
                <a:off x="3537393" y="6176389"/>
                <a:ext cx="162572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buClr>
                    <a:srgbClr val="E24848"/>
                  </a:buClr>
                </a:pPr>
                <a:endParaRPr lang="en-IN" altLang="en-US" sz="1100" noProof="1">
                  <a:solidFill>
                    <a:schemeClr val="tx1">
                      <a:lumMod val="75000"/>
                      <a:lumOff val="25000"/>
                    </a:schemeClr>
                  </a:solidFill>
                  <a:latin typeface="Montserrat"/>
                  <a:cs typeface="Open Sans" panose="020B0606030504020204" pitchFamily="34" charset="0"/>
                </a:endParaRPr>
              </a:p>
            </p:txBody>
          </p:sp>
        </p:grpSp>
        <p:sp>
          <p:nvSpPr>
            <p:cNvPr id="138" name="Hexagon 137">
              <a:extLst>
                <a:ext uri="{FF2B5EF4-FFF2-40B4-BE49-F238E27FC236}">
                  <a16:creationId xmlns:a16="http://schemas.microsoft.com/office/drawing/2014/main" id="{1DB86F1B-8183-4421-93EC-01E6D52703FC}"/>
                </a:ext>
              </a:extLst>
            </p:cNvPr>
            <p:cNvSpPr/>
            <p:nvPr/>
          </p:nvSpPr>
          <p:spPr>
            <a:xfrm rot="16200000">
              <a:off x="8313851" y="5096784"/>
              <a:ext cx="316429" cy="274762"/>
            </a:xfrm>
            <a:prstGeom prst="hexag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 dirty="0">
                <a:latin typeface="Montserrat"/>
              </a:endParaRPr>
            </a:p>
          </p:txBody>
        </p:sp>
        <p:sp>
          <p:nvSpPr>
            <p:cNvPr id="136" name="Hexagon 135">
              <a:extLst>
                <a:ext uri="{FF2B5EF4-FFF2-40B4-BE49-F238E27FC236}">
                  <a16:creationId xmlns:a16="http://schemas.microsoft.com/office/drawing/2014/main" id="{1DB86F1B-8183-4421-93EC-01E6D52703FC}"/>
                </a:ext>
              </a:extLst>
            </p:cNvPr>
            <p:cNvSpPr/>
            <p:nvPr/>
          </p:nvSpPr>
          <p:spPr>
            <a:xfrm rot="16200000">
              <a:off x="11187941" y="5162564"/>
              <a:ext cx="316429" cy="274762"/>
            </a:xfrm>
            <a:prstGeom prst="hexag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 dirty="0">
                <a:latin typeface="Montserrat"/>
              </a:endParaRPr>
            </a:p>
          </p:txBody>
        </p:sp>
        <p:sp>
          <p:nvSpPr>
            <p:cNvPr id="114" name="Hexagon 113">
              <a:extLst>
                <a:ext uri="{FF2B5EF4-FFF2-40B4-BE49-F238E27FC236}">
                  <a16:creationId xmlns:a16="http://schemas.microsoft.com/office/drawing/2014/main" id="{1209DDAC-B38D-4963-887C-4CF6D4D3AD84}"/>
                </a:ext>
              </a:extLst>
            </p:cNvPr>
            <p:cNvSpPr/>
            <p:nvPr/>
          </p:nvSpPr>
          <p:spPr>
            <a:xfrm rot="16200000">
              <a:off x="9611100" y="4165329"/>
              <a:ext cx="575125" cy="499393"/>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 dirty="0">
                <a:latin typeface="Montserrat"/>
              </a:endParaRPr>
            </a:p>
          </p:txBody>
        </p:sp>
        <p:sp>
          <p:nvSpPr>
            <p:cNvPr id="101" name="Hexagon 100">
              <a:extLst>
                <a:ext uri="{FF2B5EF4-FFF2-40B4-BE49-F238E27FC236}">
                  <a16:creationId xmlns:a16="http://schemas.microsoft.com/office/drawing/2014/main" id="{1209DDAC-B38D-4963-887C-4CF6D4D3AD84}"/>
                </a:ext>
              </a:extLst>
            </p:cNvPr>
            <p:cNvSpPr/>
            <p:nvPr/>
          </p:nvSpPr>
          <p:spPr>
            <a:xfrm rot="16200000">
              <a:off x="6763045" y="4171519"/>
              <a:ext cx="575125" cy="499393"/>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 dirty="0">
                <a:latin typeface="Montserrat"/>
              </a:endParaRPr>
            </a:p>
          </p:txBody>
        </p:sp>
        <p:sp>
          <p:nvSpPr>
            <p:cNvPr id="98" name="Hexagon 97">
              <a:extLst>
                <a:ext uri="{FF2B5EF4-FFF2-40B4-BE49-F238E27FC236}">
                  <a16:creationId xmlns:a16="http://schemas.microsoft.com/office/drawing/2014/main" id="{1DB86F1B-8183-4421-93EC-01E6D52703FC}"/>
                </a:ext>
              </a:extLst>
            </p:cNvPr>
            <p:cNvSpPr/>
            <p:nvPr/>
          </p:nvSpPr>
          <p:spPr>
            <a:xfrm rot="16200000">
              <a:off x="5286402" y="5134800"/>
              <a:ext cx="316429" cy="274762"/>
            </a:xfrm>
            <a:prstGeom prst="hexag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 dirty="0">
                <a:latin typeface="Montserrat"/>
              </a:endParaRPr>
            </a:p>
          </p:txBody>
        </p:sp>
        <p:sp>
          <p:nvSpPr>
            <p:cNvPr id="92" name="Hexagon 91">
              <a:extLst>
                <a:ext uri="{FF2B5EF4-FFF2-40B4-BE49-F238E27FC236}">
                  <a16:creationId xmlns:a16="http://schemas.microsoft.com/office/drawing/2014/main" id="{1209DDAC-B38D-4963-887C-4CF6D4D3AD84}"/>
                </a:ext>
              </a:extLst>
            </p:cNvPr>
            <p:cNvSpPr/>
            <p:nvPr/>
          </p:nvSpPr>
          <p:spPr>
            <a:xfrm rot="16200000">
              <a:off x="3752128" y="4201374"/>
              <a:ext cx="575125" cy="499393"/>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 dirty="0">
                <a:latin typeface="Montserrat"/>
              </a:endParaRPr>
            </a:p>
          </p:txBody>
        </p:sp>
        <p:sp>
          <p:nvSpPr>
            <p:cNvPr id="89" name="Hexagon 88">
              <a:extLst>
                <a:ext uri="{FF2B5EF4-FFF2-40B4-BE49-F238E27FC236}">
                  <a16:creationId xmlns:a16="http://schemas.microsoft.com/office/drawing/2014/main" id="{1DB86F1B-8183-4421-93EC-01E6D52703FC}"/>
                </a:ext>
              </a:extLst>
            </p:cNvPr>
            <p:cNvSpPr/>
            <p:nvPr/>
          </p:nvSpPr>
          <p:spPr>
            <a:xfrm rot="16200000">
              <a:off x="2325100" y="5162565"/>
              <a:ext cx="281025" cy="274762"/>
            </a:xfrm>
            <a:prstGeom prst="hexag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 dirty="0">
                <a:latin typeface="Montserrat"/>
              </a:endParaRPr>
            </a:p>
          </p:txBody>
        </p:sp>
        <p:sp>
          <p:nvSpPr>
            <p:cNvPr id="87" name="Hexagon 86">
              <a:extLst>
                <a:ext uri="{FF2B5EF4-FFF2-40B4-BE49-F238E27FC236}">
                  <a16:creationId xmlns:a16="http://schemas.microsoft.com/office/drawing/2014/main" id="{1209DDAC-B38D-4963-887C-4CF6D4D3AD84}"/>
                </a:ext>
              </a:extLst>
            </p:cNvPr>
            <p:cNvSpPr/>
            <p:nvPr/>
          </p:nvSpPr>
          <p:spPr>
            <a:xfrm rot="16200000">
              <a:off x="667311" y="4193499"/>
              <a:ext cx="575125" cy="499393"/>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 dirty="0">
                <a:latin typeface="Montserrat"/>
              </a:endParaRPr>
            </a:p>
          </p:txBody>
        </p:sp>
        <p:sp>
          <p:nvSpPr>
            <p:cNvPr id="83" name="Hexagon 82">
              <a:extLst>
                <a:ext uri="{FF2B5EF4-FFF2-40B4-BE49-F238E27FC236}">
                  <a16:creationId xmlns:a16="http://schemas.microsoft.com/office/drawing/2014/main" id="{1DB86F1B-8183-4421-93EC-01E6D52703FC}"/>
                </a:ext>
              </a:extLst>
            </p:cNvPr>
            <p:cNvSpPr/>
            <p:nvPr/>
          </p:nvSpPr>
          <p:spPr>
            <a:xfrm rot="16200000">
              <a:off x="11156393" y="2206951"/>
              <a:ext cx="316429" cy="274762"/>
            </a:xfrm>
            <a:prstGeom prst="hexag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 dirty="0">
                <a:latin typeface="Montserrat"/>
              </a:endParaRPr>
            </a:p>
          </p:txBody>
        </p:sp>
        <p:sp>
          <p:nvSpPr>
            <p:cNvPr id="81" name="Hexagon 80">
              <a:extLst>
                <a:ext uri="{FF2B5EF4-FFF2-40B4-BE49-F238E27FC236}">
                  <a16:creationId xmlns:a16="http://schemas.microsoft.com/office/drawing/2014/main" id="{1209DDAC-B38D-4963-887C-4CF6D4D3AD84}"/>
                </a:ext>
              </a:extLst>
            </p:cNvPr>
            <p:cNvSpPr/>
            <p:nvPr/>
          </p:nvSpPr>
          <p:spPr>
            <a:xfrm rot="16200000">
              <a:off x="9556869" y="1268187"/>
              <a:ext cx="575125" cy="499393"/>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 dirty="0">
                <a:latin typeface="Montserrat"/>
              </a:endParaRPr>
            </a:p>
          </p:txBody>
        </p:sp>
        <p:sp>
          <p:nvSpPr>
            <p:cNvPr id="77" name="Hexagon 76">
              <a:extLst>
                <a:ext uri="{FF2B5EF4-FFF2-40B4-BE49-F238E27FC236}">
                  <a16:creationId xmlns:a16="http://schemas.microsoft.com/office/drawing/2014/main" id="{1DB86F1B-8183-4421-93EC-01E6D52703FC}"/>
                </a:ext>
              </a:extLst>
            </p:cNvPr>
            <p:cNvSpPr/>
            <p:nvPr/>
          </p:nvSpPr>
          <p:spPr>
            <a:xfrm rot="16200000">
              <a:off x="8313850" y="2196678"/>
              <a:ext cx="316429" cy="274762"/>
            </a:xfrm>
            <a:prstGeom prst="hexag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 dirty="0">
                <a:latin typeface="Montserrat"/>
              </a:endParaRPr>
            </a:p>
          </p:txBody>
        </p:sp>
        <p:sp>
          <p:nvSpPr>
            <p:cNvPr id="71" name="Hexagon 70">
              <a:extLst>
                <a:ext uri="{FF2B5EF4-FFF2-40B4-BE49-F238E27FC236}">
                  <a16:creationId xmlns:a16="http://schemas.microsoft.com/office/drawing/2014/main" id="{1DB86F1B-8183-4421-93EC-01E6D52703FC}"/>
                </a:ext>
              </a:extLst>
            </p:cNvPr>
            <p:cNvSpPr/>
            <p:nvPr/>
          </p:nvSpPr>
          <p:spPr>
            <a:xfrm rot="16200000">
              <a:off x="5311455" y="2196678"/>
              <a:ext cx="316429" cy="274762"/>
            </a:xfrm>
            <a:prstGeom prst="hexag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 dirty="0">
                <a:latin typeface="Montserrat"/>
              </a:endParaRPr>
            </a:p>
          </p:txBody>
        </p:sp>
        <p:sp>
          <p:nvSpPr>
            <p:cNvPr id="38" name="Rectangle 14">
              <a:extLst>
                <a:ext uri="{FF2B5EF4-FFF2-40B4-BE49-F238E27FC236}">
                  <a16:creationId xmlns:a16="http://schemas.microsoft.com/office/drawing/2014/main" id="{FFBBB159-766C-4C19-B6F3-83B2170ECEFA}"/>
                </a:ext>
              </a:extLst>
            </p:cNvPr>
            <p:cNvSpPr>
              <a:spLocks noChangeArrowheads="1"/>
            </p:cNvSpPr>
            <p:nvPr/>
          </p:nvSpPr>
          <p:spPr bwMode="auto">
            <a:xfrm>
              <a:off x="612294" y="2882813"/>
              <a:ext cx="243608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buClr>
                  <a:srgbClr val="E24848"/>
                </a:buClr>
              </a:pPr>
              <a:r>
                <a:rPr lang="en-IN" sz="1600" b="1" dirty="0">
                  <a:latin typeface="Montserrat"/>
                </a:rPr>
                <a:t>Dr. Narender Rao S.</a:t>
              </a:r>
            </a:p>
            <a:p>
              <a:pPr algn="ctr">
                <a:buClr>
                  <a:srgbClr val="E24848"/>
                </a:buClr>
              </a:pPr>
              <a:r>
                <a:rPr lang="en-IN" sz="1100" dirty="0">
                  <a:latin typeface="Montserrat"/>
                </a:rPr>
                <a:t>Vice President – R&amp;D</a:t>
              </a:r>
              <a:endParaRPr lang="en-IN" altLang="en-US" sz="1100" noProof="1">
                <a:latin typeface="Montserrat"/>
                <a:cs typeface="Open Sans" panose="020B0606030504020204" pitchFamily="34" charset="0"/>
              </a:endParaRPr>
            </a:p>
          </p:txBody>
        </p:sp>
        <p:sp>
          <p:nvSpPr>
            <p:cNvPr id="115" name="Hexagon 114">
              <a:extLst>
                <a:ext uri="{FF2B5EF4-FFF2-40B4-BE49-F238E27FC236}">
                  <a16:creationId xmlns:a16="http://schemas.microsoft.com/office/drawing/2014/main" id="{1DB86F1B-8183-4421-93EC-01E6D52703FC}"/>
                </a:ext>
              </a:extLst>
            </p:cNvPr>
            <p:cNvSpPr/>
            <p:nvPr/>
          </p:nvSpPr>
          <p:spPr>
            <a:xfrm rot="16200000">
              <a:off x="2280734" y="2262730"/>
              <a:ext cx="316429" cy="274762"/>
            </a:xfrm>
            <a:prstGeom prst="hexag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 dirty="0">
                <a:latin typeface="Montserrat"/>
              </a:endParaRPr>
            </a:p>
          </p:txBody>
        </p:sp>
        <p:sp>
          <p:nvSpPr>
            <p:cNvPr id="116" name="Hexagon 115">
              <a:extLst>
                <a:ext uri="{FF2B5EF4-FFF2-40B4-BE49-F238E27FC236}">
                  <a16:creationId xmlns:a16="http://schemas.microsoft.com/office/drawing/2014/main" id="{1209DDAC-B38D-4963-887C-4CF6D4D3AD84}"/>
                </a:ext>
              </a:extLst>
            </p:cNvPr>
            <p:cNvSpPr/>
            <p:nvPr/>
          </p:nvSpPr>
          <p:spPr>
            <a:xfrm rot="16200000">
              <a:off x="713568" y="1291340"/>
              <a:ext cx="575125" cy="499393"/>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 dirty="0">
                <a:latin typeface="Montserrat"/>
              </a:endParaRPr>
            </a:p>
          </p:txBody>
        </p:sp>
        <p:sp>
          <p:nvSpPr>
            <p:cNvPr id="117" name="Hexagon 116">
              <a:extLst>
                <a:ext uri="{FF2B5EF4-FFF2-40B4-BE49-F238E27FC236}">
                  <a16:creationId xmlns:a16="http://schemas.microsoft.com/office/drawing/2014/main" id="{6F5918CB-1140-4FB4-A158-C08748FAC5EF}"/>
                </a:ext>
              </a:extLst>
            </p:cNvPr>
            <p:cNvSpPr/>
            <p:nvPr/>
          </p:nvSpPr>
          <p:spPr>
            <a:xfrm rot="16200000" flipH="1">
              <a:off x="638460" y="1173815"/>
              <a:ext cx="201231" cy="174733"/>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 dirty="0">
                <a:latin typeface="Montserrat"/>
              </a:endParaRPr>
            </a:p>
          </p:txBody>
        </p:sp>
        <p:pic>
          <p:nvPicPr>
            <p:cNvPr id="15" name="Picture 14">
              <a:extLst>
                <a:ext uri="{FF2B5EF4-FFF2-40B4-BE49-F238E27FC236}">
                  <a16:creationId xmlns:a16="http://schemas.microsoft.com/office/drawing/2014/main" id="{210FA7A1-6C56-4D44-8042-DF98106DB8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811" y="1039971"/>
              <a:ext cx="1630297" cy="1881959"/>
            </a:xfrm>
            <a:prstGeom prst="rect">
              <a:avLst/>
            </a:prstGeom>
          </p:spPr>
        </p:pic>
        <p:sp>
          <p:nvSpPr>
            <p:cNvPr id="108" name="Rectangle 14">
              <a:extLst>
                <a:ext uri="{FF2B5EF4-FFF2-40B4-BE49-F238E27FC236}">
                  <a16:creationId xmlns:a16="http://schemas.microsoft.com/office/drawing/2014/main" id="{2201C8EA-ABBB-4BF4-AA52-749CEEE85211}"/>
                </a:ext>
              </a:extLst>
            </p:cNvPr>
            <p:cNvSpPr>
              <a:spLocks noChangeArrowheads="1"/>
            </p:cNvSpPr>
            <p:nvPr/>
          </p:nvSpPr>
          <p:spPr bwMode="auto">
            <a:xfrm>
              <a:off x="3306955" y="3482021"/>
              <a:ext cx="209630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E24848"/>
                </a:buClr>
              </a:pPr>
              <a:endParaRPr lang="en-IN" altLang="en-US" sz="1100" noProof="1">
                <a:solidFill>
                  <a:schemeClr val="tx1">
                    <a:lumMod val="75000"/>
                    <a:lumOff val="25000"/>
                  </a:schemeClr>
                </a:solidFill>
                <a:latin typeface="Montserrat"/>
                <a:cs typeface="Open Sans" panose="020B0606030504020204" pitchFamily="34" charset="0"/>
              </a:endParaRPr>
            </a:p>
          </p:txBody>
        </p:sp>
        <p:sp>
          <p:nvSpPr>
            <p:cNvPr id="65" name="Hexagon 64">
              <a:extLst>
                <a:ext uri="{FF2B5EF4-FFF2-40B4-BE49-F238E27FC236}">
                  <a16:creationId xmlns:a16="http://schemas.microsoft.com/office/drawing/2014/main" id="{1209DDAC-B38D-4963-887C-4CF6D4D3AD84}"/>
                </a:ext>
              </a:extLst>
            </p:cNvPr>
            <p:cNvSpPr/>
            <p:nvPr/>
          </p:nvSpPr>
          <p:spPr>
            <a:xfrm rot="16200000">
              <a:off x="3752129" y="1291341"/>
              <a:ext cx="575125" cy="499393"/>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 dirty="0">
                <a:latin typeface="Montserrat"/>
              </a:endParaRPr>
            </a:p>
          </p:txBody>
        </p:sp>
        <p:sp>
          <p:nvSpPr>
            <p:cNvPr id="69" name="Hexagon 68">
              <a:extLst>
                <a:ext uri="{FF2B5EF4-FFF2-40B4-BE49-F238E27FC236}">
                  <a16:creationId xmlns:a16="http://schemas.microsoft.com/office/drawing/2014/main" id="{6F5918CB-1140-4FB4-A158-C08748FAC5EF}"/>
                </a:ext>
              </a:extLst>
            </p:cNvPr>
            <p:cNvSpPr/>
            <p:nvPr/>
          </p:nvSpPr>
          <p:spPr>
            <a:xfrm rot="16200000" flipH="1">
              <a:off x="3665111" y="1173815"/>
              <a:ext cx="201231" cy="174733"/>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 dirty="0">
                <a:latin typeface="Montserrat"/>
              </a:endParaRPr>
            </a:p>
          </p:txBody>
        </p:sp>
        <p:sp>
          <p:nvSpPr>
            <p:cNvPr id="72" name="Rectangle 14">
              <a:extLst>
                <a:ext uri="{FF2B5EF4-FFF2-40B4-BE49-F238E27FC236}">
                  <a16:creationId xmlns:a16="http://schemas.microsoft.com/office/drawing/2014/main" id="{0B5AF1B6-F395-4059-AC80-61AE641F8794}"/>
                </a:ext>
              </a:extLst>
            </p:cNvPr>
            <p:cNvSpPr>
              <a:spLocks noChangeArrowheads="1"/>
            </p:cNvSpPr>
            <p:nvPr/>
          </p:nvSpPr>
          <p:spPr bwMode="auto">
            <a:xfrm>
              <a:off x="3437381" y="2897025"/>
              <a:ext cx="282274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sz="1600" b="1" i="0" dirty="0">
                  <a:effectLst/>
                  <a:latin typeface="Montserrat"/>
                </a:rPr>
                <a:t>Srinivaas Jonnadula</a:t>
              </a:r>
            </a:p>
            <a:p>
              <a:pPr algn="ctr"/>
              <a:r>
                <a:rPr lang="en-US" sz="1100" dirty="0">
                  <a:latin typeface="Montserrat"/>
                </a:rPr>
                <a:t>Associate </a:t>
              </a:r>
              <a:r>
                <a:rPr lang="en-IN" sz="1100" dirty="0">
                  <a:latin typeface="Montserrat"/>
                </a:rPr>
                <a:t>Vice President - Operations</a:t>
              </a:r>
              <a:endParaRPr lang="en-IN" altLang="en-US" sz="1100" noProof="1">
                <a:latin typeface="Montserrat"/>
                <a:cs typeface="Open Sans" panose="020B0606030504020204" pitchFamily="34" charset="0"/>
              </a:endParaRPr>
            </a:p>
          </p:txBody>
        </p:sp>
        <p:sp>
          <p:nvSpPr>
            <p:cNvPr id="73" name="Hexagon 72">
              <a:extLst>
                <a:ext uri="{FF2B5EF4-FFF2-40B4-BE49-F238E27FC236}">
                  <a16:creationId xmlns:a16="http://schemas.microsoft.com/office/drawing/2014/main" id="{1209DDAC-B38D-4963-887C-4CF6D4D3AD84}"/>
                </a:ext>
              </a:extLst>
            </p:cNvPr>
            <p:cNvSpPr/>
            <p:nvPr/>
          </p:nvSpPr>
          <p:spPr>
            <a:xfrm rot="16200000">
              <a:off x="6763044" y="1296939"/>
              <a:ext cx="575125" cy="499393"/>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 dirty="0">
                <a:latin typeface="Montserrat"/>
              </a:endParaRPr>
            </a:p>
          </p:txBody>
        </p:sp>
        <p:pic>
          <p:nvPicPr>
            <p:cNvPr id="74" name="Picture 73">
              <a:extLst>
                <a:ext uri="{FF2B5EF4-FFF2-40B4-BE49-F238E27FC236}">
                  <a16:creationId xmlns:a16="http://schemas.microsoft.com/office/drawing/2014/main" id="{5E1CAABA-B926-4784-A58E-402300AFB8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4936" y="1057197"/>
              <a:ext cx="1561276" cy="1761843"/>
            </a:xfrm>
            <a:prstGeom prst="rect">
              <a:avLst/>
            </a:prstGeom>
          </p:spPr>
        </p:pic>
        <p:sp>
          <p:nvSpPr>
            <p:cNvPr id="76" name="Hexagon 75">
              <a:extLst>
                <a:ext uri="{FF2B5EF4-FFF2-40B4-BE49-F238E27FC236}">
                  <a16:creationId xmlns:a16="http://schemas.microsoft.com/office/drawing/2014/main" id="{6F5918CB-1140-4FB4-A158-C08748FAC5EF}"/>
                </a:ext>
              </a:extLst>
            </p:cNvPr>
            <p:cNvSpPr/>
            <p:nvPr/>
          </p:nvSpPr>
          <p:spPr>
            <a:xfrm rot="16200000" flipH="1">
              <a:off x="6675533" y="1173867"/>
              <a:ext cx="201231" cy="174733"/>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 dirty="0">
                <a:latin typeface="Montserrat"/>
              </a:endParaRPr>
            </a:p>
          </p:txBody>
        </p:sp>
        <p:sp>
          <p:nvSpPr>
            <p:cNvPr id="78" name="Rectangle 14">
              <a:extLst>
                <a:ext uri="{FF2B5EF4-FFF2-40B4-BE49-F238E27FC236}">
                  <a16:creationId xmlns:a16="http://schemas.microsoft.com/office/drawing/2014/main" id="{00FCEBB6-3549-43C2-9E92-08A0884BCC87}"/>
                </a:ext>
              </a:extLst>
            </p:cNvPr>
            <p:cNvSpPr>
              <a:spLocks noChangeArrowheads="1"/>
            </p:cNvSpPr>
            <p:nvPr/>
          </p:nvSpPr>
          <p:spPr bwMode="auto">
            <a:xfrm>
              <a:off x="6563409" y="2830583"/>
              <a:ext cx="257587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sz="1600" b="1" i="0" dirty="0">
                  <a:effectLst/>
                  <a:latin typeface="Montserrat"/>
                </a:rPr>
                <a:t>Rambabu Dunnala</a:t>
              </a:r>
            </a:p>
            <a:p>
              <a:pPr algn="ctr"/>
              <a:r>
                <a:rPr lang="en-US" sz="1100" dirty="0">
                  <a:latin typeface="Montserrat"/>
                </a:rPr>
                <a:t>Associate Vice President - Operations</a:t>
              </a:r>
            </a:p>
          </p:txBody>
        </p:sp>
        <p:pic>
          <p:nvPicPr>
            <p:cNvPr id="80" name="Picture 79">
              <a:extLst>
                <a:ext uri="{FF2B5EF4-FFF2-40B4-BE49-F238E27FC236}">
                  <a16:creationId xmlns:a16="http://schemas.microsoft.com/office/drawing/2014/main" id="{14D06FE5-F60C-4D78-A0D3-E7E27FD915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90034" y="1068137"/>
              <a:ext cx="1542344" cy="1687793"/>
            </a:xfrm>
            <a:prstGeom prst="rect">
              <a:avLst/>
            </a:prstGeom>
            <a:effectLst>
              <a:outerShdw blurRad="50800" dist="38100" dir="5400000" algn="t" rotWithShape="0">
                <a:prstClr val="black">
                  <a:alpha val="40000"/>
                </a:prstClr>
              </a:outerShdw>
            </a:effectLst>
          </p:spPr>
        </p:pic>
        <p:sp>
          <p:nvSpPr>
            <p:cNvPr id="82" name="Hexagon 81">
              <a:extLst>
                <a:ext uri="{FF2B5EF4-FFF2-40B4-BE49-F238E27FC236}">
                  <a16:creationId xmlns:a16="http://schemas.microsoft.com/office/drawing/2014/main" id="{6F5918CB-1140-4FB4-A158-C08748FAC5EF}"/>
                </a:ext>
              </a:extLst>
            </p:cNvPr>
            <p:cNvSpPr/>
            <p:nvPr/>
          </p:nvSpPr>
          <p:spPr>
            <a:xfrm rot="16200000" flipH="1">
              <a:off x="9450199" y="1174501"/>
              <a:ext cx="201231" cy="174733"/>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 dirty="0">
                <a:latin typeface="Montserrat"/>
              </a:endParaRPr>
            </a:p>
          </p:txBody>
        </p:sp>
        <p:pic>
          <p:nvPicPr>
            <p:cNvPr id="86" name="Picture 85">
              <a:extLst>
                <a:ext uri="{FF2B5EF4-FFF2-40B4-BE49-F238E27FC236}">
                  <a16:creationId xmlns:a16="http://schemas.microsoft.com/office/drawing/2014/main" id="{691BCA8E-8E51-4541-8D60-4056367FB5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749" y="3988626"/>
              <a:ext cx="1631281" cy="1775977"/>
            </a:xfrm>
            <a:prstGeom prst="rect">
              <a:avLst/>
            </a:prstGeom>
            <a:effectLst>
              <a:outerShdw blurRad="50800" dist="38100" dir="5400000" algn="t" rotWithShape="0">
                <a:prstClr val="black">
                  <a:alpha val="40000"/>
                </a:prstClr>
              </a:outerShdw>
            </a:effectLst>
          </p:spPr>
        </p:pic>
        <p:sp>
          <p:nvSpPr>
            <p:cNvPr id="88" name="Hexagon 87">
              <a:extLst>
                <a:ext uri="{FF2B5EF4-FFF2-40B4-BE49-F238E27FC236}">
                  <a16:creationId xmlns:a16="http://schemas.microsoft.com/office/drawing/2014/main" id="{6F5918CB-1140-4FB4-A158-C08748FAC5EF}"/>
                </a:ext>
              </a:extLst>
            </p:cNvPr>
            <p:cNvSpPr/>
            <p:nvPr/>
          </p:nvSpPr>
          <p:spPr>
            <a:xfrm rot="16200000" flipH="1">
              <a:off x="560004" y="4068295"/>
              <a:ext cx="201231" cy="174733"/>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 dirty="0">
                <a:latin typeface="Montserrat"/>
              </a:endParaRPr>
            </a:p>
          </p:txBody>
        </p:sp>
        <p:sp>
          <p:nvSpPr>
            <p:cNvPr id="90" name="Rectangle 14">
              <a:extLst>
                <a:ext uri="{FF2B5EF4-FFF2-40B4-BE49-F238E27FC236}">
                  <a16:creationId xmlns:a16="http://schemas.microsoft.com/office/drawing/2014/main" id="{98A32726-CE26-430F-98D2-BBBC1E245C90}"/>
                </a:ext>
              </a:extLst>
            </p:cNvPr>
            <p:cNvSpPr>
              <a:spLocks noChangeArrowheads="1"/>
            </p:cNvSpPr>
            <p:nvPr/>
          </p:nvSpPr>
          <p:spPr bwMode="auto">
            <a:xfrm>
              <a:off x="385704" y="5858050"/>
              <a:ext cx="244429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buClr>
                  <a:srgbClr val="E24848"/>
                </a:buClr>
              </a:pPr>
              <a:r>
                <a:rPr lang="en-IN" sz="1600" b="1" dirty="0">
                  <a:latin typeface="Montserrat"/>
                </a:rPr>
                <a:t>Gopala Krishna Thota</a:t>
              </a:r>
            </a:p>
            <a:p>
              <a:pPr algn="ctr">
                <a:buClr>
                  <a:srgbClr val="E24848"/>
                </a:buClr>
              </a:pPr>
              <a:r>
                <a:rPr lang="en-IN" sz="1100" dirty="0">
                  <a:latin typeface="Montserrat"/>
                </a:rPr>
                <a:t>GM – RA &amp; DQA</a:t>
              </a:r>
              <a:endParaRPr lang="en-IN" altLang="en-US" sz="1100" noProof="1">
                <a:latin typeface="Montserrat"/>
                <a:cs typeface="Open Sans" panose="020B0606030504020204" pitchFamily="34" charset="0"/>
              </a:endParaRPr>
            </a:p>
          </p:txBody>
        </p:sp>
        <p:sp>
          <p:nvSpPr>
            <p:cNvPr id="93" name="Hexagon 92">
              <a:extLst>
                <a:ext uri="{FF2B5EF4-FFF2-40B4-BE49-F238E27FC236}">
                  <a16:creationId xmlns:a16="http://schemas.microsoft.com/office/drawing/2014/main" id="{6F5918CB-1140-4FB4-A158-C08748FAC5EF}"/>
                </a:ext>
              </a:extLst>
            </p:cNvPr>
            <p:cNvSpPr/>
            <p:nvPr/>
          </p:nvSpPr>
          <p:spPr>
            <a:xfrm rot="16200000" flipH="1">
              <a:off x="3665110" y="4068296"/>
              <a:ext cx="201231" cy="174733"/>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 dirty="0">
                <a:latin typeface="Montserrat"/>
              </a:endParaRPr>
            </a:p>
          </p:txBody>
        </p:sp>
        <p:sp>
          <p:nvSpPr>
            <p:cNvPr id="99" name="Rectangle 14">
              <a:extLst>
                <a:ext uri="{FF2B5EF4-FFF2-40B4-BE49-F238E27FC236}">
                  <a16:creationId xmlns:a16="http://schemas.microsoft.com/office/drawing/2014/main" id="{FFBBB159-766C-4C19-B6F3-83B2170ECEFA}"/>
                </a:ext>
              </a:extLst>
            </p:cNvPr>
            <p:cNvSpPr>
              <a:spLocks noChangeArrowheads="1"/>
            </p:cNvSpPr>
            <p:nvPr/>
          </p:nvSpPr>
          <p:spPr bwMode="auto">
            <a:xfrm>
              <a:off x="3418860" y="5827481"/>
              <a:ext cx="284126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sz="1600" b="1" dirty="0">
                  <a:latin typeface="Montserrat"/>
                </a:rPr>
                <a:t>M. Satya Sundara Srinivas</a:t>
              </a:r>
            </a:p>
            <a:p>
              <a:pPr algn="ctr">
                <a:buClr>
                  <a:srgbClr val="E24848"/>
                </a:buClr>
              </a:pPr>
              <a:r>
                <a:rPr lang="en-US" sz="1100" dirty="0">
                  <a:latin typeface="Montserrat"/>
                </a:rPr>
                <a:t>Vice President - R&amp;D - I</a:t>
              </a:r>
              <a:endParaRPr lang="en-IN" altLang="en-US" sz="1100" noProof="1">
                <a:latin typeface="Montserrat"/>
              </a:endParaRPr>
            </a:p>
          </p:txBody>
        </p:sp>
        <p:sp>
          <p:nvSpPr>
            <p:cNvPr id="102" name="Hexagon 101">
              <a:extLst>
                <a:ext uri="{FF2B5EF4-FFF2-40B4-BE49-F238E27FC236}">
                  <a16:creationId xmlns:a16="http://schemas.microsoft.com/office/drawing/2014/main" id="{6F5918CB-1140-4FB4-A158-C08748FAC5EF}"/>
                </a:ext>
              </a:extLst>
            </p:cNvPr>
            <p:cNvSpPr/>
            <p:nvPr/>
          </p:nvSpPr>
          <p:spPr>
            <a:xfrm rot="16200000" flipH="1">
              <a:off x="6680691" y="4040097"/>
              <a:ext cx="201231" cy="174733"/>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 dirty="0">
                <a:latin typeface="Montserrat"/>
              </a:endParaRPr>
            </a:p>
          </p:txBody>
        </p:sp>
        <p:sp>
          <p:nvSpPr>
            <p:cNvPr id="106" name="Rectangle 14">
              <a:extLst>
                <a:ext uri="{FF2B5EF4-FFF2-40B4-BE49-F238E27FC236}">
                  <a16:creationId xmlns:a16="http://schemas.microsoft.com/office/drawing/2014/main" id="{FFBBB159-766C-4C19-B6F3-83B2170ECEFA}"/>
                </a:ext>
              </a:extLst>
            </p:cNvPr>
            <p:cNvSpPr>
              <a:spLocks noChangeArrowheads="1"/>
            </p:cNvSpPr>
            <p:nvPr/>
          </p:nvSpPr>
          <p:spPr bwMode="auto">
            <a:xfrm>
              <a:off x="6463495" y="5764602"/>
              <a:ext cx="26600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sz="1600" b="1" dirty="0">
                  <a:latin typeface="Montserrat"/>
                </a:rPr>
                <a:t>Satyanarayana Bathina</a:t>
              </a:r>
            </a:p>
            <a:p>
              <a:pPr algn="ctr"/>
              <a:r>
                <a:rPr lang="en-IN" sz="1100" dirty="0">
                  <a:latin typeface="Montserrat"/>
                </a:rPr>
                <a:t>DGM - R&amp;D</a:t>
              </a:r>
              <a:endParaRPr lang="en-IN" altLang="en-US" sz="1100" noProof="1">
                <a:latin typeface="Montserrat"/>
                <a:cs typeface="Open Sans" panose="020B0606030504020204" pitchFamily="34" charset="0"/>
              </a:endParaRPr>
            </a:p>
          </p:txBody>
        </p:sp>
        <p:pic>
          <p:nvPicPr>
            <p:cNvPr id="100" name="Picture 2" descr="C:\Users\3592\Desktop\Untitled-1-01.png">
              <a:extLst>
                <a:ext uri="{FF2B5EF4-FFF2-40B4-BE49-F238E27FC236}">
                  <a16:creationId xmlns:a16="http://schemas.microsoft.com/office/drawing/2014/main" id="{5D1E4468-661D-4E87-95B4-5C15C5659FE2}"/>
                </a:ext>
              </a:extLst>
            </p:cNvPr>
            <p:cNvPicPr>
              <a:picLocks noChangeAspect="1" noChangeArrowheads="1"/>
            </p:cNvPicPr>
            <p:nvPr/>
          </p:nvPicPr>
          <p:blipFill>
            <a:blip r:embed="rId6"/>
            <a:srcRect/>
            <a:stretch>
              <a:fillRect/>
            </a:stretch>
          </p:blipFill>
          <p:spPr bwMode="auto">
            <a:xfrm>
              <a:off x="6981798" y="3912679"/>
              <a:ext cx="1627648" cy="1780067"/>
            </a:xfrm>
            <a:prstGeom prst="rect">
              <a:avLst/>
            </a:prstGeom>
            <a:noFill/>
          </p:spPr>
        </p:pic>
        <p:pic>
          <p:nvPicPr>
            <p:cNvPr id="109" name="Picture 108">
              <a:extLst>
                <a:ext uri="{FF2B5EF4-FFF2-40B4-BE49-F238E27FC236}">
                  <a16:creationId xmlns:a16="http://schemas.microsoft.com/office/drawing/2014/main" id="{5B6A2527-FBA9-437C-A0FA-29974A3588A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44432" y="3988626"/>
              <a:ext cx="1501723" cy="1730395"/>
            </a:xfrm>
            <a:prstGeom prst="rect">
              <a:avLst/>
            </a:prstGeom>
            <a:effectLst>
              <a:outerShdw blurRad="50800" dist="38100" dir="5400000" algn="t" rotWithShape="0">
                <a:prstClr val="black">
                  <a:alpha val="40000"/>
                </a:prstClr>
              </a:outerShdw>
            </a:effectLst>
          </p:spPr>
        </p:pic>
        <p:sp>
          <p:nvSpPr>
            <p:cNvPr id="113" name="Hexagon 112">
              <a:extLst>
                <a:ext uri="{FF2B5EF4-FFF2-40B4-BE49-F238E27FC236}">
                  <a16:creationId xmlns:a16="http://schemas.microsoft.com/office/drawing/2014/main" id="{6F5918CB-1140-4FB4-A158-C08748FAC5EF}"/>
                </a:ext>
              </a:extLst>
            </p:cNvPr>
            <p:cNvSpPr/>
            <p:nvPr/>
          </p:nvSpPr>
          <p:spPr>
            <a:xfrm rot="16200000" flipH="1">
              <a:off x="9484253" y="4068266"/>
              <a:ext cx="201231" cy="174733"/>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 dirty="0">
                <a:latin typeface="Montserrat"/>
              </a:endParaRPr>
            </a:p>
          </p:txBody>
        </p:sp>
      </p:grpSp>
      <p:grpSp>
        <p:nvGrpSpPr>
          <p:cNvPr id="139" name="Group 87"/>
          <p:cNvGrpSpPr/>
          <p:nvPr/>
        </p:nvGrpSpPr>
        <p:grpSpPr>
          <a:xfrm>
            <a:off x="9290526" y="5765906"/>
            <a:ext cx="2676389" cy="555366"/>
            <a:chOff x="8241836" y="5726024"/>
            <a:chExt cx="2782204" cy="601842"/>
          </a:xfrm>
        </p:grpSpPr>
        <p:sp>
          <p:nvSpPr>
            <p:cNvPr id="140" name="Rectangle 14">
              <a:extLst>
                <a:ext uri="{FF2B5EF4-FFF2-40B4-BE49-F238E27FC236}">
                  <a16:creationId xmlns:a16="http://schemas.microsoft.com/office/drawing/2014/main" id="{9B45C514-F184-4C18-B6C5-51E4088E7F80}"/>
                </a:ext>
              </a:extLst>
            </p:cNvPr>
            <p:cNvSpPr>
              <a:spLocks noChangeArrowheads="1"/>
            </p:cNvSpPr>
            <p:nvPr/>
          </p:nvSpPr>
          <p:spPr bwMode="auto">
            <a:xfrm>
              <a:off x="8241836" y="5726024"/>
              <a:ext cx="2782204" cy="55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buClr>
                  <a:srgbClr val="E24848"/>
                </a:buClr>
              </a:pPr>
              <a:r>
                <a:rPr lang="en-IN" sz="1600" b="1" dirty="0">
                  <a:latin typeface="Montserrat"/>
                </a:rPr>
                <a:t>Srinivasan Sundararajan</a:t>
              </a:r>
            </a:p>
            <a:p>
              <a:pPr algn="ctr">
                <a:buClr>
                  <a:srgbClr val="E24848"/>
                </a:buClr>
              </a:pPr>
              <a:r>
                <a:rPr lang="en-IN" sz="1100" dirty="0">
                  <a:latin typeface="Montserrat"/>
                </a:rPr>
                <a:t>AGM – Intellectual Property</a:t>
              </a:r>
              <a:endParaRPr lang="en-IN" altLang="en-US" sz="1100" noProof="1">
                <a:latin typeface="Montserrat"/>
                <a:cs typeface="Open Sans" panose="020B0606030504020204" pitchFamily="34" charset="0"/>
              </a:endParaRPr>
            </a:p>
          </p:txBody>
        </p:sp>
        <p:sp>
          <p:nvSpPr>
            <p:cNvPr id="141" name="Rectangle 14">
              <a:extLst>
                <a:ext uri="{FF2B5EF4-FFF2-40B4-BE49-F238E27FC236}">
                  <a16:creationId xmlns:a16="http://schemas.microsoft.com/office/drawing/2014/main" id="{F0440A32-48AA-4354-9BDE-03D4DF74938F}"/>
                </a:ext>
              </a:extLst>
            </p:cNvPr>
            <p:cNvSpPr>
              <a:spLocks noChangeArrowheads="1"/>
            </p:cNvSpPr>
            <p:nvPr/>
          </p:nvSpPr>
          <p:spPr bwMode="auto">
            <a:xfrm>
              <a:off x="8571472" y="6044363"/>
              <a:ext cx="2123000" cy="283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E24848"/>
                </a:buClr>
              </a:pPr>
              <a:endParaRPr lang="en-IN" altLang="en-US" sz="1100" noProof="1">
                <a:solidFill>
                  <a:schemeClr val="tx1">
                    <a:lumMod val="75000"/>
                    <a:lumOff val="25000"/>
                  </a:schemeClr>
                </a:solidFill>
                <a:latin typeface="Montserrat"/>
                <a:cs typeface="Open Sans" panose="020B0606030504020204" pitchFamily="34" charset="0"/>
              </a:endParaRPr>
            </a:p>
          </p:txBody>
        </p:sp>
      </p:grpSp>
      <p:pic>
        <p:nvPicPr>
          <p:cNvPr id="10" name="Picture 9">
            <a:extLst>
              <a:ext uri="{FF2B5EF4-FFF2-40B4-BE49-F238E27FC236}">
                <a16:creationId xmlns:a16="http://schemas.microsoft.com/office/drawing/2014/main" id="{6092C58A-DEC0-48E5-97F2-8287A46DEB3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57130" y="865599"/>
            <a:ext cx="2170030" cy="2170030"/>
          </a:xfrm>
          <a:prstGeom prst="rect">
            <a:avLst/>
          </a:prstGeom>
        </p:spPr>
      </p:pic>
      <p:pic>
        <p:nvPicPr>
          <p:cNvPr id="13" name="Picture 12">
            <a:extLst>
              <a:ext uri="{FF2B5EF4-FFF2-40B4-BE49-F238E27FC236}">
                <a16:creationId xmlns:a16="http://schemas.microsoft.com/office/drawing/2014/main" id="{6037D1E0-15D3-4616-83A2-E81DE461A3F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45095" y="3831662"/>
            <a:ext cx="2170030" cy="2026388"/>
          </a:xfrm>
          <a:prstGeom prst="rect">
            <a:avLst/>
          </a:prstGeom>
        </p:spPr>
      </p:pic>
    </p:spTree>
    <p:extLst>
      <p:ext uri="{BB962C8B-B14F-4D97-AF65-F5344CB8AC3E}">
        <p14:creationId xmlns:p14="http://schemas.microsoft.com/office/powerpoint/2010/main" val="18951250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1">
            <a:extLst>
              <a:ext uri="{FF2B5EF4-FFF2-40B4-BE49-F238E27FC236}">
                <a16:creationId xmlns:a16="http://schemas.microsoft.com/office/drawing/2014/main" id="{6746238E-FD5F-452E-9D38-28C1E2C3CDEB}"/>
              </a:ext>
            </a:extLst>
          </p:cNvPr>
          <p:cNvSpPr txBox="1">
            <a:spLocks/>
          </p:cNvSpPr>
          <p:nvPr/>
        </p:nvSpPr>
        <p:spPr>
          <a:xfrm>
            <a:off x="1206500" y="262967"/>
            <a:ext cx="9779000" cy="587375"/>
          </a:xfrm>
          <a:prstGeom prst="rect">
            <a:avLst/>
          </a:prstGeom>
        </p:spPr>
        <p:txBody>
          <a:bodyPr anchor="ct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151" normalizeH="0" baseline="0" noProof="0" dirty="0" smtClean="0">
                <a:ln>
                  <a:noFill/>
                </a:ln>
                <a:solidFill>
                  <a:schemeClr val="tx1">
                    <a:lumMod val="85000"/>
                    <a:lumOff val="15000"/>
                  </a:schemeClr>
                </a:solidFill>
                <a:effectLst/>
                <a:uLnTx/>
                <a:uFillTx/>
                <a:latin typeface="Montserrat" panose="00000500000000000000" pitchFamily="2" charset="0"/>
                <a:ea typeface="Open Sans" panose="020B0606030504020204" pitchFamily="34" charset="0"/>
                <a:cs typeface="Open Sans" panose="020B0606030504020204" pitchFamily="34" charset="0"/>
                <a:sym typeface="Calibri" charset="0"/>
              </a:rPr>
              <a:t>Company </a:t>
            </a:r>
            <a:r>
              <a:rPr kumimoji="0" lang="en-US" sz="3600" b="0" i="0" u="none" strike="noStrike" kern="0" cap="none" spc="-151" normalizeH="0" baseline="0" noProof="0" dirty="0">
                <a:ln>
                  <a:noFill/>
                </a:ln>
                <a:solidFill>
                  <a:schemeClr val="tx1">
                    <a:lumMod val="85000"/>
                    <a:lumOff val="15000"/>
                  </a:schemeClr>
                </a:solidFill>
                <a:effectLst/>
                <a:uLnTx/>
                <a:uFillTx/>
                <a:latin typeface="Montserrat" panose="00000500000000000000" pitchFamily="2" charset="0"/>
                <a:ea typeface="Open Sans" panose="020B0606030504020204" pitchFamily="34" charset="0"/>
                <a:cs typeface="Open Sans" panose="020B0606030504020204" pitchFamily="34" charset="0"/>
                <a:sym typeface="Calibri" charset="0"/>
              </a:rPr>
              <a:t>Overview</a:t>
            </a:r>
          </a:p>
        </p:txBody>
      </p:sp>
      <p:sp>
        <p:nvSpPr>
          <p:cNvPr id="58" name="Rectangle 57">
            <a:extLst>
              <a:ext uri="{FF2B5EF4-FFF2-40B4-BE49-F238E27FC236}">
                <a16:creationId xmlns:a16="http://schemas.microsoft.com/office/drawing/2014/main" id="{DE311098-039A-414E-A837-6E3827F0B931}"/>
              </a:ext>
            </a:extLst>
          </p:cNvPr>
          <p:cNvSpPr/>
          <p:nvPr/>
        </p:nvSpPr>
        <p:spPr>
          <a:xfrm>
            <a:off x="554633" y="1146490"/>
            <a:ext cx="11082732" cy="3400931"/>
          </a:xfrm>
          <a:prstGeom prst="rect">
            <a:avLst/>
          </a:prstGeom>
        </p:spPr>
        <p:txBody>
          <a:bodyPr wrap="square">
            <a:spAutoFit/>
          </a:bodyPr>
          <a:lstStyle/>
          <a:p>
            <a:pPr>
              <a:lnSpc>
                <a:spcPct val="150000"/>
              </a:lnSpc>
              <a:spcAft>
                <a:spcPts val="600"/>
              </a:spcAft>
            </a:pPr>
            <a:r>
              <a:rPr lang="en-US" sz="1400" b="1" spc="25" dirty="0">
                <a:solidFill>
                  <a:srgbClr val="FF7005"/>
                </a:solidFill>
                <a:effectLst/>
                <a:latin typeface="Montserrat" panose="00000500000000000000" pitchFamily="2" charset="0"/>
                <a:ea typeface="Calibri" panose="020F0502020204030204" pitchFamily="34" charset="0"/>
              </a:rPr>
              <a:t>Metrochem </a:t>
            </a:r>
            <a:r>
              <a:rPr lang="en-US" sz="1400" b="1" spc="25" dirty="0">
                <a:solidFill>
                  <a:srgbClr val="242626"/>
                </a:solidFill>
                <a:effectLst/>
                <a:latin typeface="Montserrat" panose="00000500000000000000" pitchFamily="2" charset="0"/>
                <a:ea typeface="Calibri" panose="020F0502020204030204" pitchFamily="34" charset="0"/>
              </a:rPr>
              <a:t>is a pure-play, vertically integrated manufacturer of </a:t>
            </a:r>
            <a:r>
              <a:rPr lang="en-US" sz="1400" b="1" spc="25" dirty="0" smtClean="0">
                <a:solidFill>
                  <a:srgbClr val="242626"/>
                </a:solidFill>
                <a:effectLst/>
                <a:latin typeface="Montserrat" panose="00000500000000000000" pitchFamily="2" charset="0"/>
                <a:ea typeface="Calibri" panose="020F0502020204030204" pitchFamily="34" charset="0"/>
              </a:rPr>
              <a:t>APIs</a:t>
            </a:r>
            <a:r>
              <a:rPr lang="en-US" sz="1400" spc="25" dirty="0">
                <a:solidFill>
                  <a:srgbClr val="242626"/>
                </a:solidFill>
                <a:effectLst/>
                <a:latin typeface="Montserrat" panose="00000500000000000000" pitchFamily="2" charset="0"/>
                <a:ea typeface="Calibri" panose="020F0502020204030204" pitchFamily="34" charset="0"/>
              </a:rPr>
              <a:t> across diverse </a:t>
            </a:r>
            <a:r>
              <a:rPr lang="en-US" sz="1400" spc="25" dirty="0" smtClean="0">
                <a:solidFill>
                  <a:srgbClr val="242626"/>
                </a:solidFill>
                <a:effectLst/>
                <a:latin typeface="Montserrat" panose="00000500000000000000" pitchFamily="2" charset="0"/>
                <a:ea typeface="Calibri" panose="020F0502020204030204" pitchFamily="34" charset="0"/>
              </a:rPr>
              <a:t>therapeutic areas</a:t>
            </a:r>
            <a:r>
              <a:rPr lang="en-US" sz="1400" spc="25" dirty="0">
                <a:solidFill>
                  <a:srgbClr val="242626"/>
                </a:solidFill>
                <a:effectLst/>
                <a:latin typeface="Montserrat" panose="00000500000000000000" pitchFamily="2" charset="0"/>
                <a:ea typeface="Calibri" panose="020F0502020204030204" pitchFamily="34" charset="0"/>
              </a:rPr>
              <a:t>. Helmed by 30+ years of research and manufacturing expertise of Dr. N. V. Rao, Metrochem has grown at an exceptional pace since its inception in 2004 and established itself as a leading API </a:t>
            </a:r>
            <a:r>
              <a:rPr lang="en-US" sz="1400" spc="25" dirty="0" smtClean="0">
                <a:solidFill>
                  <a:srgbClr val="242626"/>
                </a:solidFill>
                <a:effectLst/>
                <a:latin typeface="Montserrat" panose="00000500000000000000" pitchFamily="2" charset="0"/>
                <a:ea typeface="Calibri" panose="020F0502020204030204" pitchFamily="34" charset="0"/>
              </a:rPr>
              <a:t>manufacturer </a:t>
            </a:r>
            <a:r>
              <a:rPr lang="en-US" sz="1400" spc="25" dirty="0">
                <a:solidFill>
                  <a:srgbClr val="242626"/>
                </a:solidFill>
                <a:effectLst/>
                <a:latin typeface="Montserrat" panose="00000500000000000000" pitchFamily="2" charset="0"/>
                <a:ea typeface="Calibri" panose="020F0502020204030204" pitchFamily="34" charset="0"/>
              </a:rPr>
              <a:t>on a </a:t>
            </a:r>
            <a:r>
              <a:rPr lang="en-US" sz="1400" spc="25" dirty="0" smtClean="0">
                <a:solidFill>
                  <a:srgbClr val="242626"/>
                </a:solidFill>
                <a:effectLst/>
                <a:latin typeface="Montserrat" panose="00000500000000000000" pitchFamily="2" charset="0"/>
                <a:ea typeface="Calibri" panose="020F0502020204030204" pitchFamily="34" charset="0"/>
              </a:rPr>
              <a:t>global scale.</a:t>
            </a:r>
            <a:r>
              <a:rPr lang="en-US" sz="1400" spc="25" dirty="0">
                <a:solidFill>
                  <a:srgbClr val="242626"/>
                </a:solidFill>
                <a:effectLst/>
                <a:latin typeface="Montserrat" panose="00000500000000000000" pitchFamily="2" charset="0"/>
                <a:ea typeface="Calibri" panose="020F0502020204030204" pitchFamily="34" charset="0"/>
              </a:rPr>
              <a:t> </a:t>
            </a:r>
            <a:endParaRPr lang="en-US" sz="1400" spc="25" dirty="0" smtClean="0">
              <a:solidFill>
                <a:srgbClr val="242626"/>
              </a:solidFill>
              <a:effectLst/>
              <a:latin typeface="Montserrat" panose="00000500000000000000" pitchFamily="2" charset="0"/>
              <a:ea typeface="Calibri" panose="020F0502020204030204" pitchFamily="34" charset="0"/>
            </a:endParaRPr>
          </a:p>
          <a:p>
            <a:pPr>
              <a:lnSpc>
                <a:spcPct val="150000"/>
              </a:lnSpc>
              <a:spcAft>
                <a:spcPts val="600"/>
              </a:spcAft>
            </a:pPr>
            <a:r>
              <a:rPr lang="en-US" sz="1400" spc="25" dirty="0">
                <a:solidFill>
                  <a:srgbClr val="242626"/>
                </a:solidFill>
                <a:effectLst/>
                <a:latin typeface="Montserrat" panose="00000500000000000000" pitchFamily="2" charset="0"/>
                <a:ea typeface="Calibri" panose="020F0502020204030204" pitchFamily="34" charset="0"/>
              </a:rPr>
              <a:t/>
            </a:r>
            <a:br>
              <a:rPr lang="en-US" sz="1400" spc="25" dirty="0">
                <a:solidFill>
                  <a:srgbClr val="242626"/>
                </a:solidFill>
                <a:effectLst/>
                <a:latin typeface="Montserrat" panose="00000500000000000000" pitchFamily="2" charset="0"/>
                <a:ea typeface="Calibri" panose="020F0502020204030204" pitchFamily="34" charset="0"/>
              </a:rPr>
            </a:br>
            <a:r>
              <a:rPr lang="en-US" sz="1400" spc="25" dirty="0">
                <a:solidFill>
                  <a:srgbClr val="242626"/>
                </a:solidFill>
                <a:effectLst/>
                <a:latin typeface="Montserrat" panose="00000500000000000000" pitchFamily="2" charset="0"/>
                <a:ea typeface="Calibri" panose="020F0502020204030204" pitchFamily="34" charset="0"/>
              </a:rPr>
              <a:t>Metrochem handles an extremely wide array of products that require specialized skills in handling complex chemistry, developing robust scalable processes, and safe handling of challenging reactions and chemicals, at both grams to multi ton scale. Our six (6) manufacturing facilities confirm to the stringent quality and GMP requirements of several reputed global health authorities such as FDA, PMDA, WHO, COFEPRIS</a:t>
            </a:r>
            <a:endParaRPr lang="en-US" sz="1400" dirty="0">
              <a:solidFill>
                <a:schemeClr val="tx1">
                  <a:lumMod val="85000"/>
                  <a:lumOff val="15000"/>
                </a:schemeClr>
              </a:solidFill>
              <a:effectLst/>
              <a:latin typeface="Montserrat" panose="00000500000000000000" pitchFamily="2" charset="0"/>
            </a:endParaRPr>
          </a:p>
        </p:txBody>
      </p:sp>
      <p:grpSp>
        <p:nvGrpSpPr>
          <p:cNvPr id="8" name="Group 7">
            <a:extLst>
              <a:ext uri="{FF2B5EF4-FFF2-40B4-BE49-F238E27FC236}">
                <a16:creationId xmlns:a16="http://schemas.microsoft.com/office/drawing/2014/main" id="{98ACB38B-1DF9-4584-978E-658373D02FF1}"/>
              </a:ext>
            </a:extLst>
          </p:cNvPr>
          <p:cNvGrpSpPr/>
          <p:nvPr/>
        </p:nvGrpSpPr>
        <p:grpSpPr>
          <a:xfrm>
            <a:off x="0" y="4719990"/>
            <a:ext cx="12192000" cy="2128991"/>
            <a:chOff x="555917" y="1377298"/>
            <a:chExt cx="7852542" cy="1369625"/>
          </a:xfrm>
          <a:solidFill>
            <a:srgbClr val="FF8427"/>
          </a:solidFill>
        </p:grpSpPr>
        <p:sp>
          <p:nvSpPr>
            <p:cNvPr id="9" name="Freeform: Shape 8">
              <a:extLst>
                <a:ext uri="{FF2B5EF4-FFF2-40B4-BE49-F238E27FC236}">
                  <a16:creationId xmlns:a16="http://schemas.microsoft.com/office/drawing/2014/main" id="{A4E530E1-BE9D-4AC2-A861-6ADFDD7A42C9}"/>
                </a:ext>
              </a:extLst>
            </p:cNvPr>
            <p:cNvSpPr/>
            <p:nvPr/>
          </p:nvSpPr>
          <p:spPr>
            <a:xfrm>
              <a:off x="7429500" y="1772395"/>
              <a:ext cx="978959" cy="960817"/>
            </a:xfrm>
            <a:custGeom>
              <a:avLst/>
              <a:gdLst>
                <a:gd name="connsiteX0" fmla="*/ 885118 w 885149"/>
                <a:gd name="connsiteY0" fmla="*/ 999263 h 999573"/>
                <a:gd name="connsiteX1" fmla="*/ 885120 w 885149"/>
                <a:gd name="connsiteY1" fmla="*/ 999263 h 999573"/>
                <a:gd name="connsiteX2" fmla="*/ 885120 w 885149"/>
                <a:gd name="connsiteY2" fmla="*/ 999573 h 999573"/>
                <a:gd name="connsiteX3" fmla="*/ 421711 w 885149"/>
                <a:gd name="connsiteY3" fmla="*/ 433 h 999573"/>
                <a:gd name="connsiteX4" fmla="*/ 496514 w 885149"/>
                <a:gd name="connsiteY4" fmla="*/ 72132 h 999573"/>
                <a:gd name="connsiteX5" fmla="*/ 496514 w 885149"/>
                <a:gd name="connsiteY5" fmla="*/ 358001 h 999573"/>
                <a:gd name="connsiteX6" fmla="*/ 496514 w 885149"/>
                <a:gd name="connsiteY6" fmla="*/ 366692 h 999573"/>
                <a:gd name="connsiteX7" fmla="*/ 501791 w 885149"/>
                <a:gd name="connsiteY7" fmla="*/ 370417 h 999573"/>
                <a:gd name="connsiteX8" fmla="*/ 606392 w 885149"/>
                <a:gd name="connsiteY8" fmla="*/ 361415 h 999573"/>
                <a:gd name="connsiteX9" fmla="*/ 831113 w 885149"/>
                <a:gd name="connsiteY9" fmla="*/ 522507 h 999573"/>
                <a:gd name="connsiteX10" fmla="*/ 845080 w 885149"/>
                <a:gd name="connsiteY10" fmla="*/ 560995 h 999573"/>
                <a:gd name="connsiteX11" fmla="*/ 850357 w 885149"/>
                <a:gd name="connsiteY11" fmla="*/ 563167 h 999573"/>
                <a:gd name="connsiteX12" fmla="*/ 865876 w 885149"/>
                <a:gd name="connsiteY12" fmla="*/ 582101 h 999573"/>
                <a:gd name="connsiteX13" fmla="*/ 866186 w 885149"/>
                <a:gd name="connsiteY13" fmla="*/ 648213 h 999573"/>
                <a:gd name="connsiteX14" fmla="*/ 879533 w 885149"/>
                <a:gd name="connsiteY14" fmla="*/ 648524 h 999573"/>
                <a:gd name="connsiteX15" fmla="*/ 885120 w 885149"/>
                <a:gd name="connsiteY15" fmla="*/ 654111 h 999573"/>
                <a:gd name="connsiteX16" fmla="*/ 885120 w 885149"/>
                <a:gd name="connsiteY16" fmla="*/ 657836 h 999573"/>
                <a:gd name="connsiteX17" fmla="*/ 885120 w 885149"/>
                <a:gd name="connsiteY17" fmla="*/ 949290 h 999573"/>
                <a:gd name="connsiteX18" fmla="*/ 884810 w 885149"/>
                <a:gd name="connsiteY18" fmla="*/ 953946 h 999573"/>
                <a:gd name="connsiteX19" fmla="*/ 885118 w 885149"/>
                <a:gd name="connsiteY19" fmla="*/ 999263 h 999573"/>
                <a:gd name="connsiteX20" fmla="*/ 0 w 885149"/>
                <a:gd name="connsiteY20" fmla="*/ 999263 h 999573"/>
                <a:gd name="connsiteX21" fmla="*/ 0 w 885149"/>
                <a:gd name="connsiteY21" fmla="*/ 378487 h 999573"/>
                <a:gd name="connsiteX22" fmla="*/ 154778 w 885149"/>
                <a:gd name="connsiteY22" fmla="*/ 378487 h 999573"/>
                <a:gd name="connsiteX23" fmla="*/ 162848 w 885149"/>
                <a:gd name="connsiteY23" fmla="*/ 369175 h 999573"/>
                <a:gd name="connsiteX24" fmla="*/ 162848 w 885149"/>
                <a:gd name="connsiteY24" fmla="*/ 186045 h 999573"/>
                <a:gd name="connsiteX25" fmla="*/ 162848 w 885149"/>
                <a:gd name="connsiteY25" fmla="*/ 78340 h 999573"/>
                <a:gd name="connsiteX26" fmla="*/ 164400 w 885149"/>
                <a:gd name="connsiteY26" fmla="*/ 67166 h 999573"/>
                <a:gd name="connsiteX27" fmla="*/ 164710 w 885149"/>
                <a:gd name="connsiteY27" fmla="*/ 80513 h 999573"/>
                <a:gd name="connsiteX28" fmla="*/ 164710 w 885149"/>
                <a:gd name="connsiteY28" fmla="*/ 366382 h 999573"/>
                <a:gd name="connsiteX29" fmla="*/ 164400 w 885149"/>
                <a:gd name="connsiteY29" fmla="*/ 379728 h 999573"/>
                <a:gd name="connsiteX30" fmla="*/ 165641 w 885149"/>
                <a:gd name="connsiteY30" fmla="*/ 379728 h 999573"/>
                <a:gd name="connsiteX31" fmla="*/ 165331 w 885149"/>
                <a:gd name="connsiteY31" fmla="*/ 379418 h 999573"/>
                <a:gd name="connsiteX32" fmla="*/ 165331 w 885149"/>
                <a:gd name="connsiteY32" fmla="*/ 72753 h 999573"/>
                <a:gd name="connsiteX33" fmla="*/ 165952 w 885149"/>
                <a:gd name="connsiteY33" fmla="*/ 67166 h 999573"/>
                <a:gd name="connsiteX34" fmla="*/ 242307 w 885149"/>
                <a:gd name="connsiteY34" fmla="*/ 743 h 999573"/>
                <a:gd name="connsiteX35" fmla="*/ 317110 w 885149"/>
                <a:gd name="connsiteY35" fmla="*/ 72443 h 999573"/>
                <a:gd name="connsiteX36" fmla="*/ 317110 w 885149"/>
                <a:gd name="connsiteY36" fmla="*/ 305856 h 999573"/>
                <a:gd name="connsiteX37" fmla="*/ 317110 w 885149"/>
                <a:gd name="connsiteY37" fmla="*/ 523127 h 999573"/>
                <a:gd name="connsiteX38" fmla="*/ 320214 w 885149"/>
                <a:gd name="connsiteY38" fmla="*/ 533991 h 999573"/>
                <a:gd name="connsiteX39" fmla="*/ 340079 w 885149"/>
                <a:gd name="connsiteY39" fmla="*/ 493951 h 999573"/>
                <a:gd name="connsiteX40" fmla="*/ 345045 w 885149"/>
                <a:gd name="connsiteY40" fmla="*/ 475948 h 999573"/>
                <a:gd name="connsiteX41" fmla="*/ 345045 w 885149"/>
                <a:gd name="connsiteY41" fmla="*/ 154695 h 999573"/>
                <a:gd name="connsiteX42" fmla="*/ 345045 w 885149"/>
                <a:gd name="connsiteY42" fmla="*/ 75547 h 999573"/>
                <a:gd name="connsiteX43" fmla="*/ 408364 w 885149"/>
                <a:gd name="connsiteY43" fmla="*/ 743 h 999573"/>
                <a:gd name="connsiteX44" fmla="*/ 421711 w 885149"/>
                <a:gd name="connsiteY44" fmla="*/ 433 h 99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85149" h="999573">
                  <a:moveTo>
                    <a:pt x="885118" y="999263"/>
                  </a:moveTo>
                  <a:lnTo>
                    <a:pt x="885120" y="999263"/>
                  </a:lnTo>
                  <a:lnTo>
                    <a:pt x="885120" y="999573"/>
                  </a:lnTo>
                  <a:close/>
                  <a:moveTo>
                    <a:pt x="421711" y="433"/>
                  </a:moveTo>
                  <a:cubicBezTo>
                    <a:pt x="462372" y="-1430"/>
                    <a:pt x="496514" y="35507"/>
                    <a:pt x="496514" y="72132"/>
                  </a:cubicBezTo>
                  <a:cubicBezTo>
                    <a:pt x="496204" y="167421"/>
                    <a:pt x="496514" y="262712"/>
                    <a:pt x="496514" y="358001"/>
                  </a:cubicBezTo>
                  <a:cubicBezTo>
                    <a:pt x="496514" y="361105"/>
                    <a:pt x="496514" y="363898"/>
                    <a:pt x="496514" y="366692"/>
                  </a:cubicBezTo>
                  <a:cubicBezTo>
                    <a:pt x="496514" y="370106"/>
                    <a:pt x="499308" y="370417"/>
                    <a:pt x="501791" y="370417"/>
                  </a:cubicBezTo>
                  <a:cubicBezTo>
                    <a:pt x="535934" y="359863"/>
                    <a:pt x="571318" y="357070"/>
                    <a:pt x="606392" y="361415"/>
                  </a:cubicBezTo>
                  <a:cubicBezTo>
                    <a:pt x="710062" y="374452"/>
                    <a:pt x="785176" y="428459"/>
                    <a:pt x="831113" y="522507"/>
                  </a:cubicBezTo>
                  <a:cubicBezTo>
                    <a:pt x="837010" y="534922"/>
                    <a:pt x="842287" y="547648"/>
                    <a:pt x="845080" y="560995"/>
                  </a:cubicBezTo>
                  <a:cubicBezTo>
                    <a:pt x="846943" y="561926"/>
                    <a:pt x="848495" y="562857"/>
                    <a:pt x="850357" y="563167"/>
                  </a:cubicBezTo>
                  <a:cubicBezTo>
                    <a:pt x="861531" y="565650"/>
                    <a:pt x="865876" y="570617"/>
                    <a:pt x="865876" y="582101"/>
                  </a:cubicBezTo>
                  <a:cubicBezTo>
                    <a:pt x="866186" y="604138"/>
                    <a:pt x="866186" y="626176"/>
                    <a:pt x="866186" y="648213"/>
                  </a:cubicBezTo>
                  <a:cubicBezTo>
                    <a:pt x="870532" y="648524"/>
                    <a:pt x="875188" y="648524"/>
                    <a:pt x="879533" y="648524"/>
                  </a:cubicBezTo>
                  <a:cubicBezTo>
                    <a:pt x="883258" y="648524"/>
                    <a:pt x="885430" y="650076"/>
                    <a:pt x="885120" y="654111"/>
                  </a:cubicBezTo>
                  <a:cubicBezTo>
                    <a:pt x="885120" y="655352"/>
                    <a:pt x="885120" y="656594"/>
                    <a:pt x="885120" y="657836"/>
                  </a:cubicBezTo>
                  <a:cubicBezTo>
                    <a:pt x="885120" y="754987"/>
                    <a:pt x="885120" y="852138"/>
                    <a:pt x="885120" y="949290"/>
                  </a:cubicBezTo>
                  <a:cubicBezTo>
                    <a:pt x="885120" y="950842"/>
                    <a:pt x="884810" y="952394"/>
                    <a:pt x="884810" y="953946"/>
                  </a:cubicBezTo>
                  <a:lnTo>
                    <a:pt x="885118" y="999263"/>
                  </a:lnTo>
                  <a:lnTo>
                    <a:pt x="0" y="999263"/>
                  </a:lnTo>
                  <a:lnTo>
                    <a:pt x="0" y="378487"/>
                  </a:lnTo>
                  <a:lnTo>
                    <a:pt x="154778" y="378487"/>
                  </a:lnTo>
                  <a:cubicBezTo>
                    <a:pt x="162848" y="378487"/>
                    <a:pt x="162848" y="378176"/>
                    <a:pt x="162848" y="369175"/>
                  </a:cubicBezTo>
                  <a:cubicBezTo>
                    <a:pt x="162848" y="308029"/>
                    <a:pt x="162848" y="247193"/>
                    <a:pt x="162848" y="186045"/>
                  </a:cubicBezTo>
                  <a:cubicBezTo>
                    <a:pt x="162848" y="150040"/>
                    <a:pt x="162848" y="114345"/>
                    <a:pt x="162848" y="78340"/>
                  </a:cubicBezTo>
                  <a:cubicBezTo>
                    <a:pt x="162848" y="74615"/>
                    <a:pt x="161606" y="70580"/>
                    <a:pt x="164400" y="67166"/>
                  </a:cubicBezTo>
                  <a:cubicBezTo>
                    <a:pt x="164710" y="71511"/>
                    <a:pt x="164710" y="76167"/>
                    <a:pt x="164710" y="80513"/>
                  </a:cubicBezTo>
                  <a:cubicBezTo>
                    <a:pt x="164710" y="175802"/>
                    <a:pt x="164710" y="271093"/>
                    <a:pt x="164710" y="366382"/>
                  </a:cubicBezTo>
                  <a:cubicBezTo>
                    <a:pt x="164710" y="370727"/>
                    <a:pt x="164400" y="375383"/>
                    <a:pt x="164400" y="379728"/>
                  </a:cubicBezTo>
                  <a:cubicBezTo>
                    <a:pt x="164710" y="379728"/>
                    <a:pt x="165331" y="379728"/>
                    <a:pt x="165641" y="379728"/>
                  </a:cubicBezTo>
                  <a:cubicBezTo>
                    <a:pt x="165641" y="379728"/>
                    <a:pt x="165331" y="379418"/>
                    <a:pt x="165331" y="379418"/>
                  </a:cubicBezTo>
                  <a:cubicBezTo>
                    <a:pt x="165331" y="277300"/>
                    <a:pt x="165331" y="174871"/>
                    <a:pt x="165331" y="72753"/>
                  </a:cubicBezTo>
                  <a:cubicBezTo>
                    <a:pt x="165331" y="70891"/>
                    <a:pt x="165020" y="69028"/>
                    <a:pt x="165952" y="67166"/>
                  </a:cubicBezTo>
                  <a:cubicBezTo>
                    <a:pt x="170918" y="22470"/>
                    <a:pt x="212199" y="-2361"/>
                    <a:pt x="242307" y="743"/>
                  </a:cubicBezTo>
                  <a:cubicBezTo>
                    <a:pt x="281416" y="-1740"/>
                    <a:pt x="317421" y="34886"/>
                    <a:pt x="317110" y="72443"/>
                  </a:cubicBezTo>
                  <a:cubicBezTo>
                    <a:pt x="316800" y="150040"/>
                    <a:pt x="317110" y="227949"/>
                    <a:pt x="317110" y="305856"/>
                  </a:cubicBezTo>
                  <a:cubicBezTo>
                    <a:pt x="317110" y="378176"/>
                    <a:pt x="317110" y="450807"/>
                    <a:pt x="317110" y="523127"/>
                  </a:cubicBezTo>
                  <a:cubicBezTo>
                    <a:pt x="317110" y="526852"/>
                    <a:pt x="314938" y="531508"/>
                    <a:pt x="320214" y="533991"/>
                  </a:cubicBezTo>
                  <a:cubicBezTo>
                    <a:pt x="325180" y="519713"/>
                    <a:pt x="332319" y="506677"/>
                    <a:pt x="340079" y="493951"/>
                  </a:cubicBezTo>
                  <a:cubicBezTo>
                    <a:pt x="343804" y="488053"/>
                    <a:pt x="345045" y="482466"/>
                    <a:pt x="345045" y="475948"/>
                  </a:cubicBezTo>
                  <a:cubicBezTo>
                    <a:pt x="345045" y="368865"/>
                    <a:pt x="345045" y="261781"/>
                    <a:pt x="345045" y="154695"/>
                  </a:cubicBezTo>
                  <a:cubicBezTo>
                    <a:pt x="345045" y="128312"/>
                    <a:pt x="345666" y="101929"/>
                    <a:pt x="345045" y="75547"/>
                  </a:cubicBezTo>
                  <a:cubicBezTo>
                    <a:pt x="344114" y="43266"/>
                    <a:pt x="367393" y="8503"/>
                    <a:pt x="408364" y="743"/>
                  </a:cubicBezTo>
                  <a:cubicBezTo>
                    <a:pt x="412710" y="-188"/>
                    <a:pt x="417366" y="-188"/>
                    <a:pt x="421711" y="433"/>
                  </a:cubicBezTo>
                  <a:close/>
                </a:path>
              </a:pathLst>
            </a:custGeom>
            <a:grpFill/>
            <a:ln w="3651" cap="flat">
              <a:noFill/>
              <a:prstDash val="solid"/>
              <a:miter/>
            </a:ln>
          </p:spPr>
          <p:txBody>
            <a:bodyPr wrap="square" rtlCol="0" anchor="ctr">
              <a:noAutofit/>
            </a:bodyPr>
            <a:lstStyle/>
            <a:p>
              <a:endParaRPr lang="en-US"/>
            </a:p>
          </p:txBody>
        </p:sp>
        <p:sp>
          <p:nvSpPr>
            <p:cNvPr id="10" name="Freeform: Shape 9">
              <a:extLst>
                <a:ext uri="{FF2B5EF4-FFF2-40B4-BE49-F238E27FC236}">
                  <a16:creationId xmlns:a16="http://schemas.microsoft.com/office/drawing/2014/main" id="{BA777539-23A8-41D1-AB48-B72ED3E9AC60}"/>
                </a:ext>
              </a:extLst>
            </p:cNvPr>
            <p:cNvSpPr/>
            <p:nvPr/>
          </p:nvSpPr>
          <p:spPr>
            <a:xfrm>
              <a:off x="3983392" y="1627126"/>
              <a:ext cx="2234528" cy="1111017"/>
            </a:xfrm>
            <a:custGeom>
              <a:avLst/>
              <a:gdLst>
                <a:gd name="connsiteX0" fmla="*/ 1359605 w 4190656"/>
                <a:gd name="connsiteY0" fmla="*/ 2009520 h 2083613"/>
                <a:gd name="connsiteX1" fmla="*/ 1359605 w 4190656"/>
                <a:gd name="connsiteY1" fmla="*/ 2049344 h 2083613"/>
                <a:gd name="connsiteX2" fmla="*/ 1942246 w 4190656"/>
                <a:gd name="connsiteY2" fmla="*/ 2049344 h 2083613"/>
                <a:gd name="connsiteX3" fmla="*/ 1942246 w 4190656"/>
                <a:gd name="connsiteY3" fmla="*/ 2009520 h 2083613"/>
                <a:gd name="connsiteX4" fmla="*/ 3736514 w 4190656"/>
                <a:gd name="connsiteY4" fmla="*/ 2004560 h 2083613"/>
                <a:gd name="connsiteX5" fmla="*/ 3736514 w 4190656"/>
                <a:gd name="connsiteY5" fmla="*/ 2044384 h 2083613"/>
                <a:gd name="connsiteX6" fmla="*/ 4087017 w 4190656"/>
                <a:gd name="connsiteY6" fmla="*/ 2044384 h 2083613"/>
                <a:gd name="connsiteX7" fmla="*/ 4087017 w 4190656"/>
                <a:gd name="connsiteY7" fmla="*/ 2004560 h 2083613"/>
                <a:gd name="connsiteX8" fmla="*/ 3320982 w 4190656"/>
                <a:gd name="connsiteY8" fmla="*/ 2004560 h 2083613"/>
                <a:gd name="connsiteX9" fmla="*/ 3320982 w 4190656"/>
                <a:gd name="connsiteY9" fmla="*/ 2044384 h 2083613"/>
                <a:gd name="connsiteX10" fmla="*/ 3671485 w 4190656"/>
                <a:gd name="connsiteY10" fmla="*/ 2044384 h 2083613"/>
                <a:gd name="connsiteX11" fmla="*/ 3671485 w 4190656"/>
                <a:gd name="connsiteY11" fmla="*/ 2004560 h 2083613"/>
                <a:gd name="connsiteX12" fmla="*/ 1359605 w 4190656"/>
                <a:gd name="connsiteY12" fmla="*/ 1948423 h 2083613"/>
                <a:gd name="connsiteX13" fmla="*/ 1359605 w 4190656"/>
                <a:gd name="connsiteY13" fmla="*/ 1988247 h 2083613"/>
                <a:gd name="connsiteX14" fmla="*/ 1942246 w 4190656"/>
                <a:gd name="connsiteY14" fmla="*/ 1988247 h 2083613"/>
                <a:gd name="connsiteX15" fmla="*/ 1942246 w 4190656"/>
                <a:gd name="connsiteY15" fmla="*/ 1948423 h 2083613"/>
                <a:gd name="connsiteX16" fmla="*/ 3736514 w 4190656"/>
                <a:gd name="connsiteY16" fmla="*/ 1943463 h 2083613"/>
                <a:gd name="connsiteX17" fmla="*/ 3736514 w 4190656"/>
                <a:gd name="connsiteY17" fmla="*/ 1983287 h 2083613"/>
                <a:gd name="connsiteX18" fmla="*/ 4087017 w 4190656"/>
                <a:gd name="connsiteY18" fmla="*/ 1983287 h 2083613"/>
                <a:gd name="connsiteX19" fmla="*/ 4087017 w 4190656"/>
                <a:gd name="connsiteY19" fmla="*/ 1943463 h 2083613"/>
                <a:gd name="connsiteX20" fmla="*/ 3320982 w 4190656"/>
                <a:gd name="connsiteY20" fmla="*/ 1943463 h 2083613"/>
                <a:gd name="connsiteX21" fmla="*/ 3320982 w 4190656"/>
                <a:gd name="connsiteY21" fmla="*/ 1983287 h 2083613"/>
                <a:gd name="connsiteX22" fmla="*/ 3671485 w 4190656"/>
                <a:gd name="connsiteY22" fmla="*/ 1983287 h 2083613"/>
                <a:gd name="connsiteX23" fmla="*/ 3671485 w 4190656"/>
                <a:gd name="connsiteY23" fmla="*/ 1943463 h 2083613"/>
                <a:gd name="connsiteX24" fmla="*/ 1359605 w 4190656"/>
                <a:gd name="connsiteY24" fmla="*/ 1887327 h 2083613"/>
                <a:gd name="connsiteX25" fmla="*/ 1359605 w 4190656"/>
                <a:gd name="connsiteY25" fmla="*/ 1927151 h 2083613"/>
                <a:gd name="connsiteX26" fmla="*/ 1942246 w 4190656"/>
                <a:gd name="connsiteY26" fmla="*/ 1927151 h 2083613"/>
                <a:gd name="connsiteX27" fmla="*/ 1942246 w 4190656"/>
                <a:gd name="connsiteY27" fmla="*/ 1887327 h 2083613"/>
                <a:gd name="connsiteX28" fmla="*/ 3736514 w 4190656"/>
                <a:gd name="connsiteY28" fmla="*/ 1882367 h 2083613"/>
                <a:gd name="connsiteX29" fmla="*/ 3736514 w 4190656"/>
                <a:gd name="connsiteY29" fmla="*/ 1922191 h 2083613"/>
                <a:gd name="connsiteX30" fmla="*/ 4087017 w 4190656"/>
                <a:gd name="connsiteY30" fmla="*/ 1922191 h 2083613"/>
                <a:gd name="connsiteX31" fmla="*/ 4087017 w 4190656"/>
                <a:gd name="connsiteY31" fmla="*/ 1882367 h 2083613"/>
                <a:gd name="connsiteX32" fmla="*/ 3320982 w 4190656"/>
                <a:gd name="connsiteY32" fmla="*/ 1882367 h 2083613"/>
                <a:gd name="connsiteX33" fmla="*/ 3320982 w 4190656"/>
                <a:gd name="connsiteY33" fmla="*/ 1922191 h 2083613"/>
                <a:gd name="connsiteX34" fmla="*/ 3671485 w 4190656"/>
                <a:gd name="connsiteY34" fmla="*/ 1922191 h 2083613"/>
                <a:gd name="connsiteX35" fmla="*/ 3671485 w 4190656"/>
                <a:gd name="connsiteY35" fmla="*/ 1882367 h 2083613"/>
                <a:gd name="connsiteX36" fmla="*/ 3051754 w 4190656"/>
                <a:gd name="connsiteY36" fmla="*/ 1873675 h 2083613"/>
                <a:gd name="connsiteX37" fmla="*/ 3051754 w 4190656"/>
                <a:gd name="connsiteY37" fmla="*/ 1939321 h 2083613"/>
                <a:gd name="connsiteX38" fmla="*/ 3149850 w 4190656"/>
                <a:gd name="connsiteY38" fmla="*/ 1939321 h 2083613"/>
                <a:gd name="connsiteX39" fmla="*/ 3149850 w 4190656"/>
                <a:gd name="connsiteY39" fmla="*/ 1873675 h 2083613"/>
                <a:gd name="connsiteX40" fmla="*/ 2868153 w 4190656"/>
                <a:gd name="connsiteY40" fmla="*/ 1873675 h 2083613"/>
                <a:gd name="connsiteX41" fmla="*/ 2868153 w 4190656"/>
                <a:gd name="connsiteY41" fmla="*/ 1939321 h 2083613"/>
                <a:gd name="connsiteX42" fmla="*/ 2966249 w 4190656"/>
                <a:gd name="connsiteY42" fmla="*/ 1939321 h 2083613"/>
                <a:gd name="connsiteX43" fmla="*/ 2966249 w 4190656"/>
                <a:gd name="connsiteY43" fmla="*/ 1873675 h 2083613"/>
                <a:gd name="connsiteX44" fmla="*/ 2684553 w 4190656"/>
                <a:gd name="connsiteY44" fmla="*/ 1873675 h 2083613"/>
                <a:gd name="connsiteX45" fmla="*/ 2684553 w 4190656"/>
                <a:gd name="connsiteY45" fmla="*/ 1939321 h 2083613"/>
                <a:gd name="connsiteX46" fmla="*/ 2782649 w 4190656"/>
                <a:gd name="connsiteY46" fmla="*/ 1939321 h 2083613"/>
                <a:gd name="connsiteX47" fmla="*/ 2782649 w 4190656"/>
                <a:gd name="connsiteY47" fmla="*/ 1873675 h 2083613"/>
                <a:gd name="connsiteX48" fmla="*/ 1359605 w 4190656"/>
                <a:gd name="connsiteY48" fmla="*/ 1826230 h 2083613"/>
                <a:gd name="connsiteX49" fmla="*/ 1359605 w 4190656"/>
                <a:gd name="connsiteY49" fmla="*/ 1866054 h 2083613"/>
                <a:gd name="connsiteX50" fmla="*/ 1942246 w 4190656"/>
                <a:gd name="connsiteY50" fmla="*/ 1866054 h 2083613"/>
                <a:gd name="connsiteX51" fmla="*/ 1942246 w 4190656"/>
                <a:gd name="connsiteY51" fmla="*/ 1826230 h 2083613"/>
                <a:gd name="connsiteX52" fmla="*/ 3736514 w 4190656"/>
                <a:gd name="connsiteY52" fmla="*/ 1821270 h 2083613"/>
                <a:gd name="connsiteX53" fmla="*/ 3736514 w 4190656"/>
                <a:gd name="connsiteY53" fmla="*/ 1861094 h 2083613"/>
                <a:gd name="connsiteX54" fmla="*/ 4087017 w 4190656"/>
                <a:gd name="connsiteY54" fmla="*/ 1861094 h 2083613"/>
                <a:gd name="connsiteX55" fmla="*/ 4087017 w 4190656"/>
                <a:gd name="connsiteY55" fmla="*/ 1821270 h 2083613"/>
                <a:gd name="connsiteX56" fmla="*/ 3320982 w 4190656"/>
                <a:gd name="connsiteY56" fmla="*/ 1821270 h 2083613"/>
                <a:gd name="connsiteX57" fmla="*/ 3320982 w 4190656"/>
                <a:gd name="connsiteY57" fmla="*/ 1861094 h 2083613"/>
                <a:gd name="connsiteX58" fmla="*/ 3671485 w 4190656"/>
                <a:gd name="connsiteY58" fmla="*/ 1861094 h 2083613"/>
                <a:gd name="connsiteX59" fmla="*/ 3671485 w 4190656"/>
                <a:gd name="connsiteY59" fmla="*/ 1821270 h 2083613"/>
                <a:gd name="connsiteX60" fmla="*/ 3051754 w 4190656"/>
                <a:gd name="connsiteY60" fmla="*/ 1737466 h 2083613"/>
                <a:gd name="connsiteX61" fmla="*/ 3051754 w 4190656"/>
                <a:gd name="connsiteY61" fmla="*/ 1803112 h 2083613"/>
                <a:gd name="connsiteX62" fmla="*/ 3149850 w 4190656"/>
                <a:gd name="connsiteY62" fmla="*/ 1803112 h 2083613"/>
                <a:gd name="connsiteX63" fmla="*/ 3149850 w 4190656"/>
                <a:gd name="connsiteY63" fmla="*/ 1737466 h 2083613"/>
                <a:gd name="connsiteX64" fmla="*/ 2868153 w 4190656"/>
                <a:gd name="connsiteY64" fmla="*/ 1737466 h 2083613"/>
                <a:gd name="connsiteX65" fmla="*/ 2868153 w 4190656"/>
                <a:gd name="connsiteY65" fmla="*/ 1803112 h 2083613"/>
                <a:gd name="connsiteX66" fmla="*/ 2966249 w 4190656"/>
                <a:gd name="connsiteY66" fmla="*/ 1803112 h 2083613"/>
                <a:gd name="connsiteX67" fmla="*/ 2966249 w 4190656"/>
                <a:gd name="connsiteY67" fmla="*/ 1737466 h 2083613"/>
                <a:gd name="connsiteX68" fmla="*/ 2684553 w 4190656"/>
                <a:gd name="connsiteY68" fmla="*/ 1737466 h 2083613"/>
                <a:gd name="connsiteX69" fmla="*/ 2684553 w 4190656"/>
                <a:gd name="connsiteY69" fmla="*/ 1803112 h 2083613"/>
                <a:gd name="connsiteX70" fmla="*/ 2782649 w 4190656"/>
                <a:gd name="connsiteY70" fmla="*/ 1803112 h 2083613"/>
                <a:gd name="connsiteX71" fmla="*/ 2782649 w 4190656"/>
                <a:gd name="connsiteY71" fmla="*/ 1737466 h 2083613"/>
                <a:gd name="connsiteX72" fmla="*/ 3051754 w 4190656"/>
                <a:gd name="connsiteY72" fmla="*/ 1601257 h 2083613"/>
                <a:gd name="connsiteX73" fmla="*/ 3051754 w 4190656"/>
                <a:gd name="connsiteY73" fmla="*/ 1666903 h 2083613"/>
                <a:gd name="connsiteX74" fmla="*/ 3149850 w 4190656"/>
                <a:gd name="connsiteY74" fmla="*/ 1666903 h 2083613"/>
                <a:gd name="connsiteX75" fmla="*/ 3149850 w 4190656"/>
                <a:gd name="connsiteY75" fmla="*/ 1601257 h 2083613"/>
                <a:gd name="connsiteX76" fmla="*/ 2868153 w 4190656"/>
                <a:gd name="connsiteY76" fmla="*/ 1601257 h 2083613"/>
                <a:gd name="connsiteX77" fmla="*/ 2868153 w 4190656"/>
                <a:gd name="connsiteY77" fmla="*/ 1666903 h 2083613"/>
                <a:gd name="connsiteX78" fmla="*/ 2966249 w 4190656"/>
                <a:gd name="connsiteY78" fmla="*/ 1666903 h 2083613"/>
                <a:gd name="connsiteX79" fmla="*/ 2966249 w 4190656"/>
                <a:gd name="connsiteY79" fmla="*/ 1601257 h 2083613"/>
                <a:gd name="connsiteX80" fmla="*/ 2684553 w 4190656"/>
                <a:gd name="connsiteY80" fmla="*/ 1601257 h 2083613"/>
                <a:gd name="connsiteX81" fmla="*/ 2684553 w 4190656"/>
                <a:gd name="connsiteY81" fmla="*/ 1666903 h 2083613"/>
                <a:gd name="connsiteX82" fmla="*/ 2782649 w 4190656"/>
                <a:gd name="connsiteY82" fmla="*/ 1666903 h 2083613"/>
                <a:gd name="connsiteX83" fmla="*/ 2782649 w 4190656"/>
                <a:gd name="connsiteY83" fmla="*/ 1601257 h 2083613"/>
                <a:gd name="connsiteX84" fmla="*/ 1003047 w 4190656"/>
                <a:gd name="connsiteY84" fmla="*/ 1464531 h 2083613"/>
                <a:gd name="connsiteX85" fmla="*/ 1003047 w 4190656"/>
                <a:gd name="connsiteY85" fmla="*/ 2082216 h 2083613"/>
                <a:gd name="connsiteX86" fmla="*/ 1259865 w 4190656"/>
                <a:gd name="connsiteY86" fmla="*/ 2082216 h 2083613"/>
                <a:gd name="connsiteX87" fmla="*/ 1259865 w 4190656"/>
                <a:gd name="connsiteY87" fmla="*/ 1464531 h 2083613"/>
                <a:gd name="connsiteX88" fmla="*/ 640721 w 4190656"/>
                <a:gd name="connsiteY88" fmla="*/ 1461809 h 2083613"/>
                <a:gd name="connsiteX89" fmla="*/ 640721 w 4190656"/>
                <a:gd name="connsiteY89" fmla="*/ 2079494 h 2083613"/>
                <a:gd name="connsiteX90" fmla="*/ 860983 w 4190656"/>
                <a:gd name="connsiteY90" fmla="*/ 2079494 h 2083613"/>
                <a:gd name="connsiteX91" fmla="*/ 860983 w 4190656"/>
                <a:gd name="connsiteY91" fmla="*/ 1461809 h 2083613"/>
                <a:gd name="connsiteX92" fmla="*/ 3977387 w 4190656"/>
                <a:gd name="connsiteY92" fmla="*/ 1437108 h 2083613"/>
                <a:gd name="connsiteX93" fmla="*/ 3977387 w 4190656"/>
                <a:gd name="connsiteY93" fmla="*/ 1502754 h 2083613"/>
                <a:gd name="connsiteX94" fmla="*/ 4075483 w 4190656"/>
                <a:gd name="connsiteY94" fmla="*/ 1502754 h 2083613"/>
                <a:gd name="connsiteX95" fmla="*/ 4075483 w 4190656"/>
                <a:gd name="connsiteY95" fmla="*/ 1437108 h 2083613"/>
                <a:gd name="connsiteX96" fmla="*/ 3793786 w 4190656"/>
                <a:gd name="connsiteY96" fmla="*/ 1437108 h 2083613"/>
                <a:gd name="connsiteX97" fmla="*/ 3793786 w 4190656"/>
                <a:gd name="connsiteY97" fmla="*/ 1502754 h 2083613"/>
                <a:gd name="connsiteX98" fmla="*/ 3891882 w 4190656"/>
                <a:gd name="connsiteY98" fmla="*/ 1502754 h 2083613"/>
                <a:gd name="connsiteX99" fmla="*/ 3891882 w 4190656"/>
                <a:gd name="connsiteY99" fmla="*/ 1437108 h 2083613"/>
                <a:gd name="connsiteX100" fmla="*/ 3610186 w 4190656"/>
                <a:gd name="connsiteY100" fmla="*/ 1437108 h 2083613"/>
                <a:gd name="connsiteX101" fmla="*/ 3610186 w 4190656"/>
                <a:gd name="connsiteY101" fmla="*/ 1502754 h 2083613"/>
                <a:gd name="connsiteX102" fmla="*/ 3708282 w 4190656"/>
                <a:gd name="connsiteY102" fmla="*/ 1502754 h 2083613"/>
                <a:gd name="connsiteX103" fmla="*/ 3708282 w 4190656"/>
                <a:gd name="connsiteY103" fmla="*/ 1437108 h 2083613"/>
                <a:gd name="connsiteX104" fmla="*/ 3413613 w 4190656"/>
                <a:gd name="connsiteY104" fmla="*/ 1437108 h 2083613"/>
                <a:gd name="connsiteX105" fmla="*/ 3413613 w 4190656"/>
                <a:gd name="connsiteY105" fmla="*/ 1502754 h 2083613"/>
                <a:gd name="connsiteX106" fmla="*/ 3511709 w 4190656"/>
                <a:gd name="connsiteY106" fmla="*/ 1502754 h 2083613"/>
                <a:gd name="connsiteX107" fmla="*/ 3511709 w 4190656"/>
                <a:gd name="connsiteY107" fmla="*/ 1437108 h 2083613"/>
                <a:gd name="connsiteX108" fmla="*/ 3230013 w 4190656"/>
                <a:gd name="connsiteY108" fmla="*/ 1437108 h 2083613"/>
                <a:gd name="connsiteX109" fmla="*/ 3230013 w 4190656"/>
                <a:gd name="connsiteY109" fmla="*/ 1502754 h 2083613"/>
                <a:gd name="connsiteX110" fmla="*/ 3328109 w 4190656"/>
                <a:gd name="connsiteY110" fmla="*/ 1502754 h 2083613"/>
                <a:gd name="connsiteX111" fmla="*/ 3328109 w 4190656"/>
                <a:gd name="connsiteY111" fmla="*/ 1437108 h 2083613"/>
                <a:gd name="connsiteX112" fmla="*/ 3051754 w 4190656"/>
                <a:gd name="connsiteY112" fmla="*/ 1437108 h 2083613"/>
                <a:gd name="connsiteX113" fmla="*/ 3051754 w 4190656"/>
                <a:gd name="connsiteY113" fmla="*/ 1502754 h 2083613"/>
                <a:gd name="connsiteX114" fmla="*/ 3149850 w 4190656"/>
                <a:gd name="connsiteY114" fmla="*/ 1502754 h 2083613"/>
                <a:gd name="connsiteX115" fmla="*/ 3149850 w 4190656"/>
                <a:gd name="connsiteY115" fmla="*/ 1437108 h 2083613"/>
                <a:gd name="connsiteX116" fmla="*/ 2868153 w 4190656"/>
                <a:gd name="connsiteY116" fmla="*/ 1437108 h 2083613"/>
                <a:gd name="connsiteX117" fmla="*/ 2868153 w 4190656"/>
                <a:gd name="connsiteY117" fmla="*/ 1502754 h 2083613"/>
                <a:gd name="connsiteX118" fmla="*/ 2966249 w 4190656"/>
                <a:gd name="connsiteY118" fmla="*/ 1502754 h 2083613"/>
                <a:gd name="connsiteX119" fmla="*/ 2966249 w 4190656"/>
                <a:gd name="connsiteY119" fmla="*/ 1437108 h 2083613"/>
                <a:gd name="connsiteX120" fmla="*/ 2684553 w 4190656"/>
                <a:gd name="connsiteY120" fmla="*/ 1437108 h 2083613"/>
                <a:gd name="connsiteX121" fmla="*/ 2684553 w 4190656"/>
                <a:gd name="connsiteY121" fmla="*/ 1502754 h 2083613"/>
                <a:gd name="connsiteX122" fmla="*/ 2782649 w 4190656"/>
                <a:gd name="connsiteY122" fmla="*/ 1502754 h 2083613"/>
                <a:gd name="connsiteX123" fmla="*/ 2782649 w 4190656"/>
                <a:gd name="connsiteY123" fmla="*/ 1437108 h 2083613"/>
                <a:gd name="connsiteX124" fmla="*/ 1818380 w 4190656"/>
                <a:gd name="connsiteY124" fmla="*/ 1377680 h 2083613"/>
                <a:gd name="connsiteX125" fmla="*/ 1818380 w 4190656"/>
                <a:gd name="connsiteY125" fmla="*/ 1450750 h 2083613"/>
                <a:gd name="connsiteX126" fmla="*/ 1916476 w 4190656"/>
                <a:gd name="connsiteY126" fmla="*/ 1450750 h 2083613"/>
                <a:gd name="connsiteX127" fmla="*/ 1916476 w 4190656"/>
                <a:gd name="connsiteY127" fmla="*/ 1377680 h 2083613"/>
                <a:gd name="connsiteX128" fmla="*/ 1634779 w 4190656"/>
                <a:gd name="connsiteY128" fmla="*/ 1377680 h 2083613"/>
                <a:gd name="connsiteX129" fmla="*/ 1634779 w 4190656"/>
                <a:gd name="connsiteY129" fmla="*/ 1450750 h 2083613"/>
                <a:gd name="connsiteX130" fmla="*/ 1732875 w 4190656"/>
                <a:gd name="connsiteY130" fmla="*/ 1450750 h 2083613"/>
                <a:gd name="connsiteX131" fmla="*/ 1732875 w 4190656"/>
                <a:gd name="connsiteY131" fmla="*/ 1377680 h 2083613"/>
                <a:gd name="connsiteX132" fmla="*/ 1451179 w 4190656"/>
                <a:gd name="connsiteY132" fmla="*/ 1377680 h 2083613"/>
                <a:gd name="connsiteX133" fmla="*/ 1451179 w 4190656"/>
                <a:gd name="connsiteY133" fmla="*/ 1450750 h 2083613"/>
                <a:gd name="connsiteX134" fmla="*/ 1549275 w 4190656"/>
                <a:gd name="connsiteY134" fmla="*/ 1450750 h 2083613"/>
                <a:gd name="connsiteX135" fmla="*/ 1549275 w 4190656"/>
                <a:gd name="connsiteY135" fmla="*/ 1377680 h 2083613"/>
                <a:gd name="connsiteX136" fmla="*/ 1818380 w 4190656"/>
                <a:gd name="connsiteY136" fmla="*/ 1226067 h 2083613"/>
                <a:gd name="connsiteX137" fmla="*/ 1818380 w 4190656"/>
                <a:gd name="connsiteY137" fmla="*/ 1299137 h 2083613"/>
                <a:gd name="connsiteX138" fmla="*/ 1916476 w 4190656"/>
                <a:gd name="connsiteY138" fmla="*/ 1299137 h 2083613"/>
                <a:gd name="connsiteX139" fmla="*/ 1916476 w 4190656"/>
                <a:gd name="connsiteY139" fmla="*/ 1226067 h 2083613"/>
                <a:gd name="connsiteX140" fmla="*/ 1634779 w 4190656"/>
                <a:gd name="connsiteY140" fmla="*/ 1226067 h 2083613"/>
                <a:gd name="connsiteX141" fmla="*/ 1634779 w 4190656"/>
                <a:gd name="connsiteY141" fmla="*/ 1299137 h 2083613"/>
                <a:gd name="connsiteX142" fmla="*/ 1732875 w 4190656"/>
                <a:gd name="connsiteY142" fmla="*/ 1299137 h 2083613"/>
                <a:gd name="connsiteX143" fmla="*/ 1732875 w 4190656"/>
                <a:gd name="connsiteY143" fmla="*/ 1226067 h 2083613"/>
                <a:gd name="connsiteX144" fmla="*/ 1451179 w 4190656"/>
                <a:gd name="connsiteY144" fmla="*/ 1226067 h 2083613"/>
                <a:gd name="connsiteX145" fmla="*/ 1451179 w 4190656"/>
                <a:gd name="connsiteY145" fmla="*/ 1299137 h 2083613"/>
                <a:gd name="connsiteX146" fmla="*/ 1549275 w 4190656"/>
                <a:gd name="connsiteY146" fmla="*/ 1299137 h 2083613"/>
                <a:gd name="connsiteX147" fmla="*/ 1549275 w 4190656"/>
                <a:gd name="connsiteY147" fmla="*/ 1226067 h 2083613"/>
                <a:gd name="connsiteX148" fmla="*/ 403424 w 4190656"/>
                <a:gd name="connsiteY148" fmla="*/ 1142989 h 2083613"/>
                <a:gd name="connsiteX149" fmla="*/ 348620 w 4190656"/>
                <a:gd name="connsiteY149" fmla="*/ 1197793 h 2083613"/>
                <a:gd name="connsiteX150" fmla="*/ 348620 w 4190656"/>
                <a:gd name="connsiteY150" fmla="*/ 2081959 h 2083613"/>
                <a:gd name="connsiteX151" fmla="*/ 458227 w 4190656"/>
                <a:gd name="connsiteY151" fmla="*/ 2081959 h 2083613"/>
                <a:gd name="connsiteX152" fmla="*/ 458228 w 4190656"/>
                <a:gd name="connsiteY152" fmla="*/ 1197793 h 2083613"/>
                <a:gd name="connsiteX153" fmla="*/ 403424 w 4190656"/>
                <a:gd name="connsiteY153" fmla="*/ 1142989 h 2083613"/>
                <a:gd name="connsiteX154" fmla="*/ 169200 w 4190656"/>
                <a:gd name="connsiteY154" fmla="*/ 1139285 h 2083613"/>
                <a:gd name="connsiteX155" fmla="*/ 114396 w 4190656"/>
                <a:gd name="connsiteY155" fmla="*/ 1194089 h 2083613"/>
                <a:gd name="connsiteX156" fmla="*/ 114396 w 4190656"/>
                <a:gd name="connsiteY156" fmla="*/ 2078255 h 2083613"/>
                <a:gd name="connsiteX157" fmla="*/ 224003 w 4190656"/>
                <a:gd name="connsiteY157" fmla="*/ 2078255 h 2083613"/>
                <a:gd name="connsiteX158" fmla="*/ 224004 w 4190656"/>
                <a:gd name="connsiteY158" fmla="*/ 1194089 h 2083613"/>
                <a:gd name="connsiteX159" fmla="*/ 169200 w 4190656"/>
                <a:gd name="connsiteY159" fmla="*/ 1139285 h 2083613"/>
                <a:gd name="connsiteX160" fmla="*/ 1818380 w 4190656"/>
                <a:gd name="connsiteY160" fmla="*/ 1074453 h 2083613"/>
                <a:gd name="connsiteX161" fmla="*/ 1818380 w 4190656"/>
                <a:gd name="connsiteY161" fmla="*/ 1147523 h 2083613"/>
                <a:gd name="connsiteX162" fmla="*/ 1916476 w 4190656"/>
                <a:gd name="connsiteY162" fmla="*/ 1147523 h 2083613"/>
                <a:gd name="connsiteX163" fmla="*/ 1916476 w 4190656"/>
                <a:gd name="connsiteY163" fmla="*/ 1074453 h 2083613"/>
                <a:gd name="connsiteX164" fmla="*/ 1634779 w 4190656"/>
                <a:gd name="connsiteY164" fmla="*/ 1074453 h 2083613"/>
                <a:gd name="connsiteX165" fmla="*/ 1634779 w 4190656"/>
                <a:gd name="connsiteY165" fmla="*/ 1147523 h 2083613"/>
                <a:gd name="connsiteX166" fmla="*/ 1732875 w 4190656"/>
                <a:gd name="connsiteY166" fmla="*/ 1147523 h 2083613"/>
                <a:gd name="connsiteX167" fmla="*/ 1732875 w 4190656"/>
                <a:gd name="connsiteY167" fmla="*/ 1074453 h 2083613"/>
                <a:gd name="connsiteX168" fmla="*/ 1451179 w 4190656"/>
                <a:gd name="connsiteY168" fmla="*/ 1074453 h 2083613"/>
                <a:gd name="connsiteX169" fmla="*/ 1451179 w 4190656"/>
                <a:gd name="connsiteY169" fmla="*/ 1147523 h 2083613"/>
                <a:gd name="connsiteX170" fmla="*/ 1549275 w 4190656"/>
                <a:gd name="connsiteY170" fmla="*/ 1147523 h 2083613"/>
                <a:gd name="connsiteX171" fmla="*/ 1549275 w 4190656"/>
                <a:gd name="connsiteY171" fmla="*/ 1074453 h 2083613"/>
                <a:gd name="connsiteX172" fmla="*/ 1254606 w 4190656"/>
                <a:gd name="connsiteY172" fmla="*/ 1074453 h 2083613"/>
                <a:gd name="connsiteX173" fmla="*/ 1254606 w 4190656"/>
                <a:gd name="connsiteY173" fmla="*/ 1147523 h 2083613"/>
                <a:gd name="connsiteX174" fmla="*/ 1352702 w 4190656"/>
                <a:gd name="connsiteY174" fmla="*/ 1147523 h 2083613"/>
                <a:gd name="connsiteX175" fmla="*/ 1352702 w 4190656"/>
                <a:gd name="connsiteY175" fmla="*/ 1074453 h 2083613"/>
                <a:gd name="connsiteX176" fmla="*/ 1071005 w 4190656"/>
                <a:gd name="connsiteY176" fmla="*/ 1074453 h 2083613"/>
                <a:gd name="connsiteX177" fmla="*/ 1071005 w 4190656"/>
                <a:gd name="connsiteY177" fmla="*/ 1147523 h 2083613"/>
                <a:gd name="connsiteX178" fmla="*/ 1169101 w 4190656"/>
                <a:gd name="connsiteY178" fmla="*/ 1147523 h 2083613"/>
                <a:gd name="connsiteX179" fmla="*/ 1169101 w 4190656"/>
                <a:gd name="connsiteY179" fmla="*/ 1074453 h 2083613"/>
                <a:gd name="connsiteX180" fmla="*/ 887405 w 4190656"/>
                <a:gd name="connsiteY180" fmla="*/ 1074453 h 2083613"/>
                <a:gd name="connsiteX181" fmla="*/ 887405 w 4190656"/>
                <a:gd name="connsiteY181" fmla="*/ 1147523 h 2083613"/>
                <a:gd name="connsiteX182" fmla="*/ 985501 w 4190656"/>
                <a:gd name="connsiteY182" fmla="*/ 1147523 h 2083613"/>
                <a:gd name="connsiteX183" fmla="*/ 985501 w 4190656"/>
                <a:gd name="connsiteY183" fmla="*/ 1074453 h 2083613"/>
                <a:gd name="connsiteX184" fmla="*/ 726849 w 4190656"/>
                <a:gd name="connsiteY184" fmla="*/ 1074453 h 2083613"/>
                <a:gd name="connsiteX185" fmla="*/ 726849 w 4190656"/>
                <a:gd name="connsiteY185" fmla="*/ 1147523 h 2083613"/>
                <a:gd name="connsiteX186" fmla="*/ 824945 w 4190656"/>
                <a:gd name="connsiteY186" fmla="*/ 1147523 h 2083613"/>
                <a:gd name="connsiteX187" fmla="*/ 824945 w 4190656"/>
                <a:gd name="connsiteY187" fmla="*/ 1074453 h 2083613"/>
                <a:gd name="connsiteX188" fmla="*/ 543248 w 4190656"/>
                <a:gd name="connsiteY188" fmla="*/ 1074453 h 2083613"/>
                <a:gd name="connsiteX189" fmla="*/ 543248 w 4190656"/>
                <a:gd name="connsiteY189" fmla="*/ 1147523 h 2083613"/>
                <a:gd name="connsiteX190" fmla="*/ 641344 w 4190656"/>
                <a:gd name="connsiteY190" fmla="*/ 1147523 h 2083613"/>
                <a:gd name="connsiteX191" fmla="*/ 641344 w 4190656"/>
                <a:gd name="connsiteY191" fmla="*/ 1074453 h 2083613"/>
                <a:gd name="connsiteX192" fmla="*/ 3065554 w 4190656"/>
                <a:gd name="connsiteY192" fmla="*/ 331011 h 2083613"/>
                <a:gd name="connsiteX193" fmla="*/ 3065554 w 4190656"/>
                <a:gd name="connsiteY193" fmla="*/ 465308 h 2083613"/>
                <a:gd name="connsiteX194" fmla="*/ 3086674 w 4190656"/>
                <a:gd name="connsiteY194" fmla="*/ 468502 h 2083613"/>
                <a:gd name="connsiteX195" fmla="*/ 3190451 w 4190656"/>
                <a:gd name="connsiteY195" fmla="*/ 562591 h 2083613"/>
                <a:gd name="connsiteX196" fmla="*/ 3200815 w 4190656"/>
                <a:gd name="connsiteY196" fmla="*/ 613926 h 2083613"/>
                <a:gd name="connsiteX197" fmla="*/ 3203518 w 4190656"/>
                <a:gd name="connsiteY197" fmla="*/ 613926 h 2083613"/>
                <a:gd name="connsiteX198" fmla="*/ 3203518 w 4190656"/>
                <a:gd name="connsiteY198" fmla="*/ 627317 h 2083613"/>
                <a:gd name="connsiteX199" fmla="*/ 3203519 w 4190656"/>
                <a:gd name="connsiteY199" fmla="*/ 627321 h 2083613"/>
                <a:gd name="connsiteX200" fmla="*/ 3203518 w 4190656"/>
                <a:gd name="connsiteY200" fmla="*/ 1063497 h 2083613"/>
                <a:gd name="connsiteX201" fmla="*/ 3310645 w 4190656"/>
                <a:gd name="connsiteY201" fmla="*/ 1063497 h 2083613"/>
                <a:gd name="connsiteX202" fmla="*/ 3310645 w 4190656"/>
                <a:gd name="connsiteY202" fmla="*/ 627216 h 2083613"/>
                <a:gd name="connsiteX203" fmla="*/ 3412211 w 4190656"/>
                <a:gd name="connsiteY203" fmla="*/ 473988 h 2083613"/>
                <a:gd name="connsiteX204" fmla="*/ 3465439 w 4190656"/>
                <a:gd name="connsiteY204" fmla="*/ 463242 h 2083613"/>
                <a:gd name="connsiteX205" fmla="*/ 3465439 w 4190656"/>
                <a:gd name="connsiteY205" fmla="*/ 331011 h 2083613"/>
                <a:gd name="connsiteX206" fmla="*/ 2812855 w 4190656"/>
                <a:gd name="connsiteY206" fmla="*/ 331011 h 2083613"/>
                <a:gd name="connsiteX207" fmla="*/ 2812855 w 4190656"/>
                <a:gd name="connsiteY207" fmla="*/ 1063497 h 2083613"/>
                <a:gd name="connsiteX208" fmla="*/ 2870927 w 4190656"/>
                <a:gd name="connsiteY208" fmla="*/ 1063497 h 2083613"/>
                <a:gd name="connsiteX209" fmla="*/ 2870927 w 4190656"/>
                <a:gd name="connsiteY209" fmla="*/ 627321 h 2083613"/>
                <a:gd name="connsiteX210" fmla="*/ 2972493 w 4190656"/>
                <a:gd name="connsiteY210" fmla="*/ 474094 h 2083613"/>
                <a:gd name="connsiteX211" fmla="*/ 3023955 w 4190656"/>
                <a:gd name="connsiteY211" fmla="*/ 463704 h 2083613"/>
                <a:gd name="connsiteX212" fmla="*/ 3023955 w 4190656"/>
                <a:gd name="connsiteY212" fmla="*/ 331011 h 2083613"/>
                <a:gd name="connsiteX213" fmla="*/ 2711332 w 4190656"/>
                <a:gd name="connsiteY213" fmla="*/ 0 h 2083613"/>
                <a:gd name="connsiteX214" fmla="*/ 2812855 w 4190656"/>
                <a:gd name="connsiteY214" fmla="*/ 0 h 2083613"/>
                <a:gd name="connsiteX215" fmla="*/ 2812855 w 4190656"/>
                <a:gd name="connsiteY215" fmla="*/ 1 h 2083613"/>
                <a:gd name="connsiteX216" fmla="*/ 2812855 w 4190656"/>
                <a:gd name="connsiteY216" fmla="*/ 150699 h 2083613"/>
                <a:gd name="connsiteX217" fmla="*/ 2812855 w 4190656"/>
                <a:gd name="connsiteY217" fmla="*/ 150703 h 2083613"/>
                <a:gd name="connsiteX218" fmla="*/ 2812855 w 4190656"/>
                <a:gd name="connsiteY218" fmla="*/ 185573 h 2083613"/>
                <a:gd name="connsiteX219" fmla="*/ 2812855 w 4190656"/>
                <a:gd name="connsiteY219" fmla="*/ 268612 h 2083613"/>
                <a:gd name="connsiteX220" fmla="*/ 3465439 w 4190656"/>
                <a:gd name="connsiteY220" fmla="*/ 268612 h 2083613"/>
                <a:gd name="connsiteX221" fmla="*/ 3465439 w 4190656"/>
                <a:gd name="connsiteY221" fmla="*/ 268180 h 2083613"/>
                <a:gd name="connsiteX222" fmla="*/ 3507038 w 4190656"/>
                <a:gd name="connsiteY222" fmla="*/ 268180 h 2083613"/>
                <a:gd name="connsiteX223" fmla="*/ 3507038 w 4190656"/>
                <a:gd name="connsiteY223" fmla="*/ 466997 h 2083613"/>
                <a:gd name="connsiteX224" fmla="*/ 3541671 w 4190656"/>
                <a:gd name="connsiteY224" fmla="*/ 473988 h 2083613"/>
                <a:gd name="connsiteX225" fmla="*/ 3635761 w 4190656"/>
                <a:gd name="connsiteY225" fmla="*/ 577765 h 2083613"/>
                <a:gd name="connsiteX226" fmla="*/ 3641212 w 4190656"/>
                <a:gd name="connsiteY226" fmla="*/ 613821 h 2083613"/>
                <a:gd name="connsiteX227" fmla="*/ 3643236 w 4190656"/>
                <a:gd name="connsiteY227" fmla="*/ 613821 h 2083613"/>
                <a:gd name="connsiteX228" fmla="*/ 3643236 w 4190656"/>
                <a:gd name="connsiteY228" fmla="*/ 627210 h 2083613"/>
                <a:gd name="connsiteX229" fmla="*/ 3643237 w 4190656"/>
                <a:gd name="connsiteY229" fmla="*/ 627216 h 2083613"/>
                <a:gd name="connsiteX230" fmla="*/ 3643236 w 4190656"/>
                <a:gd name="connsiteY230" fmla="*/ 1063497 h 2083613"/>
                <a:gd name="connsiteX231" fmla="*/ 4190656 w 4190656"/>
                <a:gd name="connsiteY231" fmla="*/ 1063497 h 2083613"/>
                <a:gd name="connsiteX232" fmla="*/ 4190656 w 4190656"/>
                <a:gd name="connsiteY232" fmla="*/ 1184656 h 2083613"/>
                <a:gd name="connsiteX233" fmla="*/ 4190656 w 4190656"/>
                <a:gd name="connsiteY233" fmla="*/ 1530190 h 2083613"/>
                <a:gd name="connsiteX234" fmla="*/ 4190656 w 4190656"/>
                <a:gd name="connsiteY234" fmla="*/ 2078653 h 2083613"/>
                <a:gd name="connsiteX235" fmla="*/ 4190656 w 4190656"/>
                <a:gd name="connsiteY235" fmla="*/ 2082019 h 2083613"/>
                <a:gd name="connsiteX236" fmla="*/ 2526770 w 4190656"/>
                <a:gd name="connsiteY236" fmla="*/ 2082019 h 2083613"/>
                <a:gd name="connsiteX237" fmla="*/ 2526681 w 4190656"/>
                <a:gd name="connsiteY237" fmla="*/ 2082019 h 2083613"/>
                <a:gd name="connsiteX238" fmla="*/ 2449297 w 4190656"/>
                <a:gd name="connsiteY238" fmla="*/ 2082019 h 2083613"/>
                <a:gd name="connsiteX239" fmla="*/ 2449297 w 4190656"/>
                <a:gd name="connsiteY239" fmla="*/ 1864776 h 2083613"/>
                <a:gd name="connsiteX240" fmla="*/ 2354647 w 4190656"/>
                <a:gd name="connsiteY240" fmla="*/ 1864776 h 2083613"/>
                <a:gd name="connsiteX241" fmla="*/ 2354647 w 4190656"/>
                <a:gd name="connsiteY241" fmla="*/ 2082019 h 2083613"/>
                <a:gd name="connsiteX242" fmla="*/ 2277173 w 4190656"/>
                <a:gd name="connsiteY242" fmla="*/ 2082019 h 2083613"/>
                <a:gd name="connsiteX243" fmla="*/ 2277173 w 4190656"/>
                <a:gd name="connsiteY243" fmla="*/ 2082018 h 2083613"/>
                <a:gd name="connsiteX244" fmla="*/ 2190902 w 4190656"/>
                <a:gd name="connsiteY244" fmla="*/ 2082018 h 2083613"/>
                <a:gd name="connsiteX245" fmla="*/ 2190902 w 4190656"/>
                <a:gd name="connsiteY245" fmla="*/ 1864776 h 2083613"/>
                <a:gd name="connsiteX246" fmla="*/ 2096252 w 4190656"/>
                <a:gd name="connsiteY246" fmla="*/ 1864776 h 2083613"/>
                <a:gd name="connsiteX247" fmla="*/ 2096252 w 4190656"/>
                <a:gd name="connsiteY247" fmla="*/ 2082018 h 2083613"/>
                <a:gd name="connsiteX248" fmla="*/ 2028518 w 4190656"/>
                <a:gd name="connsiteY248" fmla="*/ 2082018 h 2083613"/>
                <a:gd name="connsiteX249" fmla="*/ 2028518 w 4190656"/>
                <a:gd name="connsiteY249" fmla="*/ 2083613 h 2083613"/>
                <a:gd name="connsiteX250" fmla="*/ 0 w 4190656"/>
                <a:gd name="connsiteY250" fmla="*/ 2083613 h 2083613"/>
                <a:gd name="connsiteX251" fmla="*/ 0 w 4190656"/>
                <a:gd name="connsiteY251" fmla="*/ 954650 h 2083613"/>
                <a:gd name="connsiteX252" fmla="*/ 525663 w 4190656"/>
                <a:gd name="connsiteY252" fmla="*/ 643073 h 2083613"/>
                <a:gd name="connsiteX253" fmla="*/ 525663 w 4190656"/>
                <a:gd name="connsiteY253" fmla="*/ 940002 h 2083613"/>
                <a:gd name="connsiteX254" fmla="*/ 1026614 w 4190656"/>
                <a:gd name="connsiteY254" fmla="*/ 643073 h 2083613"/>
                <a:gd name="connsiteX255" fmla="*/ 1026614 w 4190656"/>
                <a:gd name="connsiteY255" fmla="*/ 940003 h 2083613"/>
                <a:gd name="connsiteX256" fmla="*/ 1527566 w 4190656"/>
                <a:gd name="connsiteY256" fmla="*/ 643073 h 2083613"/>
                <a:gd name="connsiteX257" fmla="*/ 1527566 w 4190656"/>
                <a:gd name="connsiteY257" fmla="*/ 940003 h 2083613"/>
                <a:gd name="connsiteX258" fmla="*/ 2028518 w 4190656"/>
                <a:gd name="connsiteY258" fmla="*/ 643073 h 2083613"/>
                <a:gd name="connsiteX259" fmla="*/ 2028518 w 4190656"/>
                <a:gd name="connsiteY259" fmla="*/ 954650 h 2083613"/>
                <a:gd name="connsiteX260" fmla="*/ 2028518 w 4190656"/>
                <a:gd name="connsiteY260" fmla="*/ 957207 h 2083613"/>
                <a:gd name="connsiteX261" fmla="*/ 2119418 w 4190656"/>
                <a:gd name="connsiteY261" fmla="*/ 957207 h 2083613"/>
                <a:gd name="connsiteX262" fmla="*/ 2119418 w 4190656"/>
                <a:gd name="connsiteY262" fmla="*/ 351653 h 2083613"/>
                <a:gd name="connsiteX263" fmla="*/ 2119417 w 4190656"/>
                <a:gd name="connsiteY263" fmla="*/ 351653 h 2083613"/>
                <a:gd name="connsiteX264" fmla="*/ 2119417 w 4190656"/>
                <a:gd name="connsiteY264" fmla="*/ 185571 h 2083613"/>
                <a:gd name="connsiteX265" fmla="*/ 2265014 w 4190656"/>
                <a:gd name="connsiteY265" fmla="*/ 185571 h 2083613"/>
                <a:gd name="connsiteX266" fmla="*/ 2410612 w 4190656"/>
                <a:gd name="connsiteY266" fmla="*/ 185571 h 2083613"/>
                <a:gd name="connsiteX267" fmla="*/ 2410613 w 4190656"/>
                <a:gd name="connsiteY267" fmla="*/ 185571 h 2083613"/>
                <a:gd name="connsiteX268" fmla="*/ 2410613 w 4190656"/>
                <a:gd name="connsiteY268" fmla="*/ 337527 h 2083613"/>
                <a:gd name="connsiteX269" fmla="*/ 2410614 w 4190656"/>
                <a:gd name="connsiteY269" fmla="*/ 337527 h 2083613"/>
                <a:gd name="connsiteX270" fmla="*/ 2410614 w 4190656"/>
                <a:gd name="connsiteY270" fmla="*/ 337530 h 2083613"/>
                <a:gd name="connsiteX271" fmla="*/ 2410614 w 4190656"/>
                <a:gd name="connsiteY271" fmla="*/ 955499 h 2083613"/>
                <a:gd name="connsiteX272" fmla="*/ 2526770 w 4190656"/>
                <a:gd name="connsiteY272" fmla="*/ 955499 h 2083613"/>
                <a:gd name="connsiteX273" fmla="*/ 2526770 w 4190656"/>
                <a:gd name="connsiteY273" fmla="*/ 956944 h 2083613"/>
                <a:gd name="connsiteX274" fmla="*/ 2526770 w 4190656"/>
                <a:gd name="connsiteY274" fmla="*/ 1063497 h 2083613"/>
                <a:gd name="connsiteX275" fmla="*/ 2619542 w 4190656"/>
                <a:gd name="connsiteY275" fmla="*/ 1063497 h 2083613"/>
                <a:gd name="connsiteX276" fmla="*/ 2619542 w 4190656"/>
                <a:gd name="connsiteY276" fmla="*/ 185573 h 2083613"/>
                <a:gd name="connsiteX277" fmla="*/ 2619542 w 4190656"/>
                <a:gd name="connsiteY277" fmla="*/ 150703 h 2083613"/>
                <a:gd name="connsiteX278" fmla="*/ 2619542 w 4190656"/>
                <a:gd name="connsiteY278" fmla="*/ 1 h 2083613"/>
                <a:gd name="connsiteX279" fmla="*/ 2711332 w 4190656"/>
                <a:gd name="connsiteY279" fmla="*/ 1 h 208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Lst>
              <a:rect l="l" t="t" r="r" b="b"/>
              <a:pathLst>
                <a:path w="4190656" h="2083613">
                  <a:moveTo>
                    <a:pt x="1359605" y="2009520"/>
                  </a:moveTo>
                  <a:lnTo>
                    <a:pt x="1359605" y="2049344"/>
                  </a:lnTo>
                  <a:lnTo>
                    <a:pt x="1942246" y="2049344"/>
                  </a:lnTo>
                  <a:lnTo>
                    <a:pt x="1942246" y="2009520"/>
                  </a:lnTo>
                  <a:close/>
                  <a:moveTo>
                    <a:pt x="3736514" y="2004560"/>
                  </a:moveTo>
                  <a:lnTo>
                    <a:pt x="3736514" y="2044384"/>
                  </a:lnTo>
                  <a:lnTo>
                    <a:pt x="4087017" y="2044384"/>
                  </a:lnTo>
                  <a:lnTo>
                    <a:pt x="4087017" y="2004560"/>
                  </a:lnTo>
                  <a:close/>
                  <a:moveTo>
                    <a:pt x="3320982" y="2004560"/>
                  </a:moveTo>
                  <a:lnTo>
                    <a:pt x="3320982" y="2044384"/>
                  </a:lnTo>
                  <a:lnTo>
                    <a:pt x="3671485" y="2044384"/>
                  </a:lnTo>
                  <a:lnTo>
                    <a:pt x="3671485" y="2004560"/>
                  </a:lnTo>
                  <a:close/>
                  <a:moveTo>
                    <a:pt x="1359605" y="1948423"/>
                  </a:moveTo>
                  <a:lnTo>
                    <a:pt x="1359605" y="1988247"/>
                  </a:lnTo>
                  <a:lnTo>
                    <a:pt x="1942246" y="1988247"/>
                  </a:lnTo>
                  <a:lnTo>
                    <a:pt x="1942246" y="1948423"/>
                  </a:lnTo>
                  <a:close/>
                  <a:moveTo>
                    <a:pt x="3736514" y="1943463"/>
                  </a:moveTo>
                  <a:lnTo>
                    <a:pt x="3736514" y="1983287"/>
                  </a:lnTo>
                  <a:lnTo>
                    <a:pt x="4087017" y="1983287"/>
                  </a:lnTo>
                  <a:lnTo>
                    <a:pt x="4087017" y="1943463"/>
                  </a:lnTo>
                  <a:close/>
                  <a:moveTo>
                    <a:pt x="3320982" y="1943463"/>
                  </a:moveTo>
                  <a:lnTo>
                    <a:pt x="3320982" y="1983287"/>
                  </a:lnTo>
                  <a:lnTo>
                    <a:pt x="3671485" y="1983287"/>
                  </a:lnTo>
                  <a:lnTo>
                    <a:pt x="3671485" y="1943463"/>
                  </a:lnTo>
                  <a:close/>
                  <a:moveTo>
                    <a:pt x="1359605" y="1887327"/>
                  </a:moveTo>
                  <a:lnTo>
                    <a:pt x="1359605" y="1927151"/>
                  </a:lnTo>
                  <a:lnTo>
                    <a:pt x="1942246" y="1927151"/>
                  </a:lnTo>
                  <a:lnTo>
                    <a:pt x="1942246" y="1887327"/>
                  </a:lnTo>
                  <a:close/>
                  <a:moveTo>
                    <a:pt x="3736514" y="1882367"/>
                  </a:moveTo>
                  <a:lnTo>
                    <a:pt x="3736514" y="1922191"/>
                  </a:lnTo>
                  <a:lnTo>
                    <a:pt x="4087017" y="1922191"/>
                  </a:lnTo>
                  <a:lnTo>
                    <a:pt x="4087017" y="1882367"/>
                  </a:lnTo>
                  <a:close/>
                  <a:moveTo>
                    <a:pt x="3320982" y="1882367"/>
                  </a:moveTo>
                  <a:lnTo>
                    <a:pt x="3320982" y="1922191"/>
                  </a:lnTo>
                  <a:lnTo>
                    <a:pt x="3671485" y="1922191"/>
                  </a:lnTo>
                  <a:lnTo>
                    <a:pt x="3671485" y="1882367"/>
                  </a:lnTo>
                  <a:close/>
                  <a:moveTo>
                    <a:pt x="3051754" y="1873675"/>
                  </a:moveTo>
                  <a:lnTo>
                    <a:pt x="3051754" y="1939321"/>
                  </a:lnTo>
                  <a:lnTo>
                    <a:pt x="3149850" y="1939321"/>
                  </a:lnTo>
                  <a:lnTo>
                    <a:pt x="3149850" y="1873675"/>
                  </a:lnTo>
                  <a:close/>
                  <a:moveTo>
                    <a:pt x="2868153" y="1873675"/>
                  </a:moveTo>
                  <a:lnTo>
                    <a:pt x="2868153" y="1939321"/>
                  </a:lnTo>
                  <a:lnTo>
                    <a:pt x="2966249" y="1939321"/>
                  </a:lnTo>
                  <a:lnTo>
                    <a:pt x="2966249" y="1873675"/>
                  </a:lnTo>
                  <a:close/>
                  <a:moveTo>
                    <a:pt x="2684553" y="1873675"/>
                  </a:moveTo>
                  <a:lnTo>
                    <a:pt x="2684553" y="1939321"/>
                  </a:lnTo>
                  <a:lnTo>
                    <a:pt x="2782649" y="1939321"/>
                  </a:lnTo>
                  <a:lnTo>
                    <a:pt x="2782649" y="1873675"/>
                  </a:lnTo>
                  <a:close/>
                  <a:moveTo>
                    <a:pt x="1359605" y="1826230"/>
                  </a:moveTo>
                  <a:lnTo>
                    <a:pt x="1359605" y="1866054"/>
                  </a:lnTo>
                  <a:lnTo>
                    <a:pt x="1942246" y="1866054"/>
                  </a:lnTo>
                  <a:lnTo>
                    <a:pt x="1942246" y="1826230"/>
                  </a:lnTo>
                  <a:close/>
                  <a:moveTo>
                    <a:pt x="3736514" y="1821270"/>
                  </a:moveTo>
                  <a:lnTo>
                    <a:pt x="3736514" y="1861094"/>
                  </a:lnTo>
                  <a:lnTo>
                    <a:pt x="4087017" y="1861094"/>
                  </a:lnTo>
                  <a:lnTo>
                    <a:pt x="4087017" y="1821270"/>
                  </a:lnTo>
                  <a:close/>
                  <a:moveTo>
                    <a:pt x="3320982" y="1821270"/>
                  </a:moveTo>
                  <a:lnTo>
                    <a:pt x="3320982" y="1861094"/>
                  </a:lnTo>
                  <a:lnTo>
                    <a:pt x="3671485" y="1861094"/>
                  </a:lnTo>
                  <a:lnTo>
                    <a:pt x="3671485" y="1821270"/>
                  </a:lnTo>
                  <a:close/>
                  <a:moveTo>
                    <a:pt x="3051754" y="1737466"/>
                  </a:moveTo>
                  <a:lnTo>
                    <a:pt x="3051754" y="1803112"/>
                  </a:lnTo>
                  <a:lnTo>
                    <a:pt x="3149850" y="1803112"/>
                  </a:lnTo>
                  <a:lnTo>
                    <a:pt x="3149850" y="1737466"/>
                  </a:lnTo>
                  <a:close/>
                  <a:moveTo>
                    <a:pt x="2868153" y="1737466"/>
                  </a:moveTo>
                  <a:lnTo>
                    <a:pt x="2868153" y="1803112"/>
                  </a:lnTo>
                  <a:lnTo>
                    <a:pt x="2966249" y="1803112"/>
                  </a:lnTo>
                  <a:lnTo>
                    <a:pt x="2966249" y="1737466"/>
                  </a:lnTo>
                  <a:close/>
                  <a:moveTo>
                    <a:pt x="2684553" y="1737466"/>
                  </a:moveTo>
                  <a:lnTo>
                    <a:pt x="2684553" y="1803112"/>
                  </a:lnTo>
                  <a:lnTo>
                    <a:pt x="2782649" y="1803112"/>
                  </a:lnTo>
                  <a:lnTo>
                    <a:pt x="2782649" y="1737466"/>
                  </a:lnTo>
                  <a:close/>
                  <a:moveTo>
                    <a:pt x="3051754" y="1601257"/>
                  </a:moveTo>
                  <a:lnTo>
                    <a:pt x="3051754" y="1666903"/>
                  </a:lnTo>
                  <a:lnTo>
                    <a:pt x="3149850" y="1666903"/>
                  </a:lnTo>
                  <a:lnTo>
                    <a:pt x="3149850" y="1601257"/>
                  </a:lnTo>
                  <a:close/>
                  <a:moveTo>
                    <a:pt x="2868153" y="1601257"/>
                  </a:moveTo>
                  <a:lnTo>
                    <a:pt x="2868153" y="1666903"/>
                  </a:lnTo>
                  <a:lnTo>
                    <a:pt x="2966249" y="1666903"/>
                  </a:lnTo>
                  <a:lnTo>
                    <a:pt x="2966249" y="1601257"/>
                  </a:lnTo>
                  <a:close/>
                  <a:moveTo>
                    <a:pt x="2684553" y="1601257"/>
                  </a:moveTo>
                  <a:lnTo>
                    <a:pt x="2684553" y="1666903"/>
                  </a:lnTo>
                  <a:lnTo>
                    <a:pt x="2782649" y="1666903"/>
                  </a:lnTo>
                  <a:lnTo>
                    <a:pt x="2782649" y="1601257"/>
                  </a:lnTo>
                  <a:close/>
                  <a:moveTo>
                    <a:pt x="1003047" y="1464531"/>
                  </a:moveTo>
                  <a:lnTo>
                    <a:pt x="1003047" y="2082216"/>
                  </a:lnTo>
                  <a:lnTo>
                    <a:pt x="1259865" y="2082216"/>
                  </a:lnTo>
                  <a:lnTo>
                    <a:pt x="1259865" y="1464531"/>
                  </a:lnTo>
                  <a:close/>
                  <a:moveTo>
                    <a:pt x="640721" y="1461809"/>
                  </a:moveTo>
                  <a:lnTo>
                    <a:pt x="640721" y="2079494"/>
                  </a:lnTo>
                  <a:lnTo>
                    <a:pt x="860983" y="2079494"/>
                  </a:lnTo>
                  <a:lnTo>
                    <a:pt x="860983" y="1461809"/>
                  </a:lnTo>
                  <a:close/>
                  <a:moveTo>
                    <a:pt x="3977387" y="1437108"/>
                  </a:moveTo>
                  <a:lnTo>
                    <a:pt x="3977387" y="1502754"/>
                  </a:lnTo>
                  <a:lnTo>
                    <a:pt x="4075483" y="1502754"/>
                  </a:lnTo>
                  <a:lnTo>
                    <a:pt x="4075483" y="1437108"/>
                  </a:lnTo>
                  <a:close/>
                  <a:moveTo>
                    <a:pt x="3793786" y="1437108"/>
                  </a:moveTo>
                  <a:lnTo>
                    <a:pt x="3793786" y="1502754"/>
                  </a:lnTo>
                  <a:lnTo>
                    <a:pt x="3891882" y="1502754"/>
                  </a:lnTo>
                  <a:lnTo>
                    <a:pt x="3891882" y="1437108"/>
                  </a:lnTo>
                  <a:close/>
                  <a:moveTo>
                    <a:pt x="3610186" y="1437108"/>
                  </a:moveTo>
                  <a:lnTo>
                    <a:pt x="3610186" y="1502754"/>
                  </a:lnTo>
                  <a:lnTo>
                    <a:pt x="3708282" y="1502754"/>
                  </a:lnTo>
                  <a:lnTo>
                    <a:pt x="3708282" y="1437108"/>
                  </a:lnTo>
                  <a:close/>
                  <a:moveTo>
                    <a:pt x="3413613" y="1437108"/>
                  </a:moveTo>
                  <a:lnTo>
                    <a:pt x="3413613" y="1502754"/>
                  </a:lnTo>
                  <a:lnTo>
                    <a:pt x="3511709" y="1502754"/>
                  </a:lnTo>
                  <a:lnTo>
                    <a:pt x="3511709" y="1437108"/>
                  </a:lnTo>
                  <a:close/>
                  <a:moveTo>
                    <a:pt x="3230013" y="1437108"/>
                  </a:moveTo>
                  <a:lnTo>
                    <a:pt x="3230013" y="1502754"/>
                  </a:lnTo>
                  <a:lnTo>
                    <a:pt x="3328109" y="1502754"/>
                  </a:lnTo>
                  <a:lnTo>
                    <a:pt x="3328109" y="1437108"/>
                  </a:lnTo>
                  <a:close/>
                  <a:moveTo>
                    <a:pt x="3051754" y="1437108"/>
                  </a:moveTo>
                  <a:lnTo>
                    <a:pt x="3051754" y="1502754"/>
                  </a:lnTo>
                  <a:lnTo>
                    <a:pt x="3149850" y="1502754"/>
                  </a:lnTo>
                  <a:lnTo>
                    <a:pt x="3149850" y="1437108"/>
                  </a:lnTo>
                  <a:close/>
                  <a:moveTo>
                    <a:pt x="2868153" y="1437108"/>
                  </a:moveTo>
                  <a:lnTo>
                    <a:pt x="2868153" y="1502754"/>
                  </a:lnTo>
                  <a:lnTo>
                    <a:pt x="2966249" y="1502754"/>
                  </a:lnTo>
                  <a:lnTo>
                    <a:pt x="2966249" y="1437108"/>
                  </a:lnTo>
                  <a:close/>
                  <a:moveTo>
                    <a:pt x="2684553" y="1437108"/>
                  </a:moveTo>
                  <a:lnTo>
                    <a:pt x="2684553" y="1502754"/>
                  </a:lnTo>
                  <a:lnTo>
                    <a:pt x="2782649" y="1502754"/>
                  </a:lnTo>
                  <a:lnTo>
                    <a:pt x="2782649" y="1437108"/>
                  </a:lnTo>
                  <a:close/>
                  <a:moveTo>
                    <a:pt x="1818380" y="1377680"/>
                  </a:moveTo>
                  <a:lnTo>
                    <a:pt x="1818380" y="1450750"/>
                  </a:lnTo>
                  <a:lnTo>
                    <a:pt x="1916476" y="1450750"/>
                  </a:lnTo>
                  <a:lnTo>
                    <a:pt x="1916476" y="1377680"/>
                  </a:lnTo>
                  <a:close/>
                  <a:moveTo>
                    <a:pt x="1634779" y="1377680"/>
                  </a:moveTo>
                  <a:lnTo>
                    <a:pt x="1634779" y="1450750"/>
                  </a:lnTo>
                  <a:lnTo>
                    <a:pt x="1732875" y="1450750"/>
                  </a:lnTo>
                  <a:lnTo>
                    <a:pt x="1732875" y="1377680"/>
                  </a:lnTo>
                  <a:close/>
                  <a:moveTo>
                    <a:pt x="1451179" y="1377680"/>
                  </a:moveTo>
                  <a:lnTo>
                    <a:pt x="1451179" y="1450750"/>
                  </a:lnTo>
                  <a:lnTo>
                    <a:pt x="1549275" y="1450750"/>
                  </a:lnTo>
                  <a:lnTo>
                    <a:pt x="1549275" y="1377680"/>
                  </a:lnTo>
                  <a:close/>
                  <a:moveTo>
                    <a:pt x="1818380" y="1226067"/>
                  </a:moveTo>
                  <a:lnTo>
                    <a:pt x="1818380" y="1299137"/>
                  </a:lnTo>
                  <a:lnTo>
                    <a:pt x="1916476" y="1299137"/>
                  </a:lnTo>
                  <a:lnTo>
                    <a:pt x="1916476" y="1226067"/>
                  </a:lnTo>
                  <a:close/>
                  <a:moveTo>
                    <a:pt x="1634779" y="1226067"/>
                  </a:moveTo>
                  <a:lnTo>
                    <a:pt x="1634779" y="1299137"/>
                  </a:lnTo>
                  <a:lnTo>
                    <a:pt x="1732875" y="1299137"/>
                  </a:lnTo>
                  <a:lnTo>
                    <a:pt x="1732875" y="1226067"/>
                  </a:lnTo>
                  <a:close/>
                  <a:moveTo>
                    <a:pt x="1451179" y="1226067"/>
                  </a:moveTo>
                  <a:lnTo>
                    <a:pt x="1451179" y="1299137"/>
                  </a:lnTo>
                  <a:lnTo>
                    <a:pt x="1549275" y="1299137"/>
                  </a:lnTo>
                  <a:lnTo>
                    <a:pt x="1549275" y="1226067"/>
                  </a:lnTo>
                  <a:close/>
                  <a:moveTo>
                    <a:pt x="403424" y="1142989"/>
                  </a:moveTo>
                  <a:cubicBezTo>
                    <a:pt x="373157" y="1142989"/>
                    <a:pt x="348620" y="1167526"/>
                    <a:pt x="348620" y="1197793"/>
                  </a:cubicBezTo>
                  <a:lnTo>
                    <a:pt x="348620" y="2081959"/>
                  </a:lnTo>
                  <a:lnTo>
                    <a:pt x="458227" y="2081959"/>
                  </a:lnTo>
                  <a:cubicBezTo>
                    <a:pt x="458227" y="1787237"/>
                    <a:pt x="458228" y="1492515"/>
                    <a:pt x="458228" y="1197793"/>
                  </a:cubicBezTo>
                  <a:cubicBezTo>
                    <a:pt x="458228" y="1167526"/>
                    <a:pt x="433691" y="1142989"/>
                    <a:pt x="403424" y="1142989"/>
                  </a:cubicBezTo>
                  <a:close/>
                  <a:moveTo>
                    <a:pt x="169200" y="1139285"/>
                  </a:moveTo>
                  <a:cubicBezTo>
                    <a:pt x="138933" y="1139285"/>
                    <a:pt x="114396" y="1163822"/>
                    <a:pt x="114396" y="1194089"/>
                  </a:cubicBezTo>
                  <a:lnTo>
                    <a:pt x="114396" y="2078255"/>
                  </a:lnTo>
                  <a:lnTo>
                    <a:pt x="224003" y="2078255"/>
                  </a:lnTo>
                  <a:cubicBezTo>
                    <a:pt x="224003" y="1783533"/>
                    <a:pt x="224004" y="1488811"/>
                    <a:pt x="224004" y="1194089"/>
                  </a:cubicBezTo>
                  <a:cubicBezTo>
                    <a:pt x="224004" y="1163822"/>
                    <a:pt x="199467" y="1139285"/>
                    <a:pt x="169200" y="1139285"/>
                  </a:cubicBezTo>
                  <a:close/>
                  <a:moveTo>
                    <a:pt x="1818380" y="1074453"/>
                  </a:moveTo>
                  <a:lnTo>
                    <a:pt x="1818380" y="1147523"/>
                  </a:lnTo>
                  <a:lnTo>
                    <a:pt x="1916476" y="1147523"/>
                  </a:lnTo>
                  <a:lnTo>
                    <a:pt x="1916476" y="1074453"/>
                  </a:lnTo>
                  <a:close/>
                  <a:moveTo>
                    <a:pt x="1634779" y="1074453"/>
                  </a:moveTo>
                  <a:lnTo>
                    <a:pt x="1634779" y="1147523"/>
                  </a:lnTo>
                  <a:lnTo>
                    <a:pt x="1732875" y="1147523"/>
                  </a:lnTo>
                  <a:lnTo>
                    <a:pt x="1732875" y="1074453"/>
                  </a:lnTo>
                  <a:close/>
                  <a:moveTo>
                    <a:pt x="1451179" y="1074453"/>
                  </a:moveTo>
                  <a:lnTo>
                    <a:pt x="1451179" y="1147523"/>
                  </a:lnTo>
                  <a:lnTo>
                    <a:pt x="1549275" y="1147523"/>
                  </a:lnTo>
                  <a:lnTo>
                    <a:pt x="1549275" y="1074453"/>
                  </a:lnTo>
                  <a:close/>
                  <a:moveTo>
                    <a:pt x="1254606" y="1074453"/>
                  </a:moveTo>
                  <a:lnTo>
                    <a:pt x="1254606" y="1147523"/>
                  </a:lnTo>
                  <a:lnTo>
                    <a:pt x="1352702" y="1147523"/>
                  </a:lnTo>
                  <a:lnTo>
                    <a:pt x="1352702" y="1074453"/>
                  </a:lnTo>
                  <a:close/>
                  <a:moveTo>
                    <a:pt x="1071005" y="1074453"/>
                  </a:moveTo>
                  <a:lnTo>
                    <a:pt x="1071005" y="1147523"/>
                  </a:lnTo>
                  <a:lnTo>
                    <a:pt x="1169101" y="1147523"/>
                  </a:lnTo>
                  <a:lnTo>
                    <a:pt x="1169101" y="1074453"/>
                  </a:lnTo>
                  <a:close/>
                  <a:moveTo>
                    <a:pt x="887405" y="1074453"/>
                  </a:moveTo>
                  <a:lnTo>
                    <a:pt x="887405" y="1147523"/>
                  </a:lnTo>
                  <a:lnTo>
                    <a:pt x="985501" y="1147523"/>
                  </a:lnTo>
                  <a:lnTo>
                    <a:pt x="985501" y="1074453"/>
                  </a:lnTo>
                  <a:close/>
                  <a:moveTo>
                    <a:pt x="726849" y="1074453"/>
                  </a:moveTo>
                  <a:lnTo>
                    <a:pt x="726849" y="1147523"/>
                  </a:lnTo>
                  <a:lnTo>
                    <a:pt x="824945" y="1147523"/>
                  </a:lnTo>
                  <a:lnTo>
                    <a:pt x="824945" y="1074453"/>
                  </a:lnTo>
                  <a:close/>
                  <a:moveTo>
                    <a:pt x="543248" y="1074453"/>
                  </a:moveTo>
                  <a:lnTo>
                    <a:pt x="543248" y="1147523"/>
                  </a:lnTo>
                  <a:lnTo>
                    <a:pt x="641344" y="1147523"/>
                  </a:lnTo>
                  <a:lnTo>
                    <a:pt x="641344" y="1074453"/>
                  </a:lnTo>
                  <a:close/>
                  <a:moveTo>
                    <a:pt x="3065554" y="331011"/>
                  </a:moveTo>
                  <a:lnTo>
                    <a:pt x="3065554" y="465308"/>
                  </a:lnTo>
                  <a:lnTo>
                    <a:pt x="3086674" y="468502"/>
                  </a:lnTo>
                  <a:cubicBezTo>
                    <a:pt x="3133539" y="483078"/>
                    <a:pt x="3171517" y="517827"/>
                    <a:pt x="3190451" y="562591"/>
                  </a:cubicBezTo>
                  <a:lnTo>
                    <a:pt x="3200815" y="613926"/>
                  </a:lnTo>
                  <a:lnTo>
                    <a:pt x="3203518" y="613926"/>
                  </a:lnTo>
                  <a:lnTo>
                    <a:pt x="3203518" y="627317"/>
                  </a:lnTo>
                  <a:lnTo>
                    <a:pt x="3203519" y="627321"/>
                  </a:lnTo>
                  <a:lnTo>
                    <a:pt x="3203518" y="1063497"/>
                  </a:lnTo>
                  <a:lnTo>
                    <a:pt x="3310645" y="1063497"/>
                  </a:lnTo>
                  <a:lnTo>
                    <a:pt x="3310645" y="627216"/>
                  </a:lnTo>
                  <a:cubicBezTo>
                    <a:pt x="3310645" y="558334"/>
                    <a:pt x="3352525" y="499233"/>
                    <a:pt x="3412211" y="473988"/>
                  </a:cubicBezTo>
                  <a:lnTo>
                    <a:pt x="3465439" y="463242"/>
                  </a:lnTo>
                  <a:lnTo>
                    <a:pt x="3465439" y="331011"/>
                  </a:lnTo>
                  <a:close/>
                  <a:moveTo>
                    <a:pt x="2812855" y="331011"/>
                  </a:moveTo>
                  <a:lnTo>
                    <a:pt x="2812855" y="1063497"/>
                  </a:lnTo>
                  <a:lnTo>
                    <a:pt x="2870927" y="1063497"/>
                  </a:lnTo>
                  <a:lnTo>
                    <a:pt x="2870927" y="627321"/>
                  </a:lnTo>
                  <a:cubicBezTo>
                    <a:pt x="2870927" y="558439"/>
                    <a:pt x="2912807" y="499339"/>
                    <a:pt x="2972493" y="474094"/>
                  </a:cubicBezTo>
                  <a:lnTo>
                    <a:pt x="3023955" y="463704"/>
                  </a:lnTo>
                  <a:lnTo>
                    <a:pt x="3023955" y="331011"/>
                  </a:lnTo>
                  <a:close/>
                  <a:moveTo>
                    <a:pt x="2711332" y="0"/>
                  </a:moveTo>
                  <a:lnTo>
                    <a:pt x="2812855" y="0"/>
                  </a:lnTo>
                  <a:lnTo>
                    <a:pt x="2812855" y="1"/>
                  </a:lnTo>
                  <a:lnTo>
                    <a:pt x="2812855" y="150699"/>
                  </a:lnTo>
                  <a:lnTo>
                    <a:pt x="2812855" y="150703"/>
                  </a:lnTo>
                  <a:lnTo>
                    <a:pt x="2812855" y="185573"/>
                  </a:lnTo>
                  <a:lnTo>
                    <a:pt x="2812855" y="268612"/>
                  </a:lnTo>
                  <a:lnTo>
                    <a:pt x="3465439" y="268612"/>
                  </a:lnTo>
                  <a:lnTo>
                    <a:pt x="3465439" y="268180"/>
                  </a:lnTo>
                  <a:lnTo>
                    <a:pt x="3507038" y="268180"/>
                  </a:lnTo>
                  <a:lnTo>
                    <a:pt x="3507038" y="466997"/>
                  </a:lnTo>
                  <a:lnTo>
                    <a:pt x="3541671" y="473988"/>
                  </a:lnTo>
                  <a:cubicBezTo>
                    <a:pt x="3586436" y="492922"/>
                    <a:pt x="3621184" y="530900"/>
                    <a:pt x="3635761" y="577765"/>
                  </a:cubicBezTo>
                  <a:lnTo>
                    <a:pt x="3641212" y="613821"/>
                  </a:lnTo>
                  <a:lnTo>
                    <a:pt x="3643236" y="613821"/>
                  </a:lnTo>
                  <a:lnTo>
                    <a:pt x="3643236" y="627210"/>
                  </a:lnTo>
                  <a:lnTo>
                    <a:pt x="3643237" y="627216"/>
                  </a:lnTo>
                  <a:lnTo>
                    <a:pt x="3643236" y="1063497"/>
                  </a:lnTo>
                  <a:lnTo>
                    <a:pt x="4190656" y="1063497"/>
                  </a:lnTo>
                  <a:lnTo>
                    <a:pt x="4190656" y="1184656"/>
                  </a:lnTo>
                  <a:lnTo>
                    <a:pt x="4190656" y="1530190"/>
                  </a:lnTo>
                  <a:lnTo>
                    <a:pt x="4190656" y="2078653"/>
                  </a:lnTo>
                  <a:lnTo>
                    <a:pt x="4190656" y="2082019"/>
                  </a:lnTo>
                  <a:lnTo>
                    <a:pt x="2526770" y="2082019"/>
                  </a:lnTo>
                  <a:lnTo>
                    <a:pt x="2526681" y="2082019"/>
                  </a:lnTo>
                  <a:lnTo>
                    <a:pt x="2449297" y="2082019"/>
                  </a:lnTo>
                  <a:lnTo>
                    <a:pt x="2449297" y="1864776"/>
                  </a:lnTo>
                  <a:lnTo>
                    <a:pt x="2354647" y="1864776"/>
                  </a:lnTo>
                  <a:lnTo>
                    <a:pt x="2354647" y="2082019"/>
                  </a:lnTo>
                  <a:lnTo>
                    <a:pt x="2277173" y="2082019"/>
                  </a:lnTo>
                  <a:lnTo>
                    <a:pt x="2277173" y="2082018"/>
                  </a:lnTo>
                  <a:lnTo>
                    <a:pt x="2190902" y="2082018"/>
                  </a:lnTo>
                  <a:lnTo>
                    <a:pt x="2190902" y="1864776"/>
                  </a:lnTo>
                  <a:lnTo>
                    <a:pt x="2096252" y="1864776"/>
                  </a:lnTo>
                  <a:lnTo>
                    <a:pt x="2096252" y="2082018"/>
                  </a:lnTo>
                  <a:lnTo>
                    <a:pt x="2028518" y="2082018"/>
                  </a:lnTo>
                  <a:lnTo>
                    <a:pt x="2028518" y="2083613"/>
                  </a:lnTo>
                  <a:lnTo>
                    <a:pt x="0" y="2083613"/>
                  </a:lnTo>
                  <a:lnTo>
                    <a:pt x="0" y="954650"/>
                  </a:lnTo>
                  <a:lnTo>
                    <a:pt x="525663" y="643073"/>
                  </a:lnTo>
                  <a:lnTo>
                    <a:pt x="525663" y="940002"/>
                  </a:lnTo>
                  <a:lnTo>
                    <a:pt x="1026614" y="643073"/>
                  </a:lnTo>
                  <a:lnTo>
                    <a:pt x="1026614" y="940003"/>
                  </a:lnTo>
                  <a:lnTo>
                    <a:pt x="1527566" y="643073"/>
                  </a:lnTo>
                  <a:lnTo>
                    <a:pt x="1527566" y="940003"/>
                  </a:lnTo>
                  <a:lnTo>
                    <a:pt x="2028518" y="643073"/>
                  </a:lnTo>
                  <a:lnTo>
                    <a:pt x="2028518" y="954650"/>
                  </a:lnTo>
                  <a:lnTo>
                    <a:pt x="2028518" y="957207"/>
                  </a:lnTo>
                  <a:lnTo>
                    <a:pt x="2119418" y="957207"/>
                  </a:lnTo>
                  <a:lnTo>
                    <a:pt x="2119418" y="351653"/>
                  </a:lnTo>
                  <a:lnTo>
                    <a:pt x="2119417" y="351653"/>
                  </a:lnTo>
                  <a:lnTo>
                    <a:pt x="2119417" y="185571"/>
                  </a:lnTo>
                  <a:lnTo>
                    <a:pt x="2265014" y="185571"/>
                  </a:lnTo>
                  <a:lnTo>
                    <a:pt x="2410612" y="185571"/>
                  </a:lnTo>
                  <a:lnTo>
                    <a:pt x="2410613" y="185571"/>
                  </a:lnTo>
                  <a:lnTo>
                    <a:pt x="2410613" y="337527"/>
                  </a:lnTo>
                  <a:lnTo>
                    <a:pt x="2410614" y="337527"/>
                  </a:lnTo>
                  <a:lnTo>
                    <a:pt x="2410614" y="337530"/>
                  </a:lnTo>
                  <a:lnTo>
                    <a:pt x="2410614" y="955499"/>
                  </a:lnTo>
                  <a:lnTo>
                    <a:pt x="2526770" y="955499"/>
                  </a:lnTo>
                  <a:lnTo>
                    <a:pt x="2526770" y="956944"/>
                  </a:lnTo>
                  <a:lnTo>
                    <a:pt x="2526770" y="1063497"/>
                  </a:lnTo>
                  <a:lnTo>
                    <a:pt x="2619542" y="1063497"/>
                  </a:lnTo>
                  <a:lnTo>
                    <a:pt x="2619542" y="185573"/>
                  </a:lnTo>
                  <a:lnTo>
                    <a:pt x="2619542" y="150703"/>
                  </a:lnTo>
                  <a:lnTo>
                    <a:pt x="2619542" y="1"/>
                  </a:lnTo>
                  <a:lnTo>
                    <a:pt x="2711332" y="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1CF2BA88-F95B-41B5-B809-9CC33C8CCFE3}"/>
                </a:ext>
              </a:extLst>
            </p:cNvPr>
            <p:cNvSpPr/>
            <p:nvPr/>
          </p:nvSpPr>
          <p:spPr>
            <a:xfrm>
              <a:off x="6202506" y="1377298"/>
              <a:ext cx="1303698" cy="1355913"/>
            </a:xfrm>
            <a:custGeom>
              <a:avLst/>
              <a:gdLst>
                <a:gd name="connsiteX0" fmla="*/ 91855 w 1303698"/>
                <a:gd name="connsiteY0" fmla="*/ 1312553 h 1355913"/>
                <a:gd name="connsiteX1" fmla="*/ 91855 w 1303698"/>
                <a:gd name="connsiteY1" fmla="*/ 1330841 h 1355913"/>
                <a:gd name="connsiteX2" fmla="*/ 274735 w 1303698"/>
                <a:gd name="connsiteY2" fmla="*/ 1330841 h 1355913"/>
                <a:gd name="connsiteX3" fmla="*/ 274735 w 1303698"/>
                <a:gd name="connsiteY3" fmla="*/ 1312553 h 1355913"/>
                <a:gd name="connsiteX4" fmla="*/ 91855 w 1303698"/>
                <a:gd name="connsiteY4" fmla="*/ 1284733 h 1355913"/>
                <a:gd name="connsiteX5" fmla="*/ 91855 w 1303698"/>
                <a:gd name="connsiteY5" fmla="*/ 1303021 h 1355913"/>
                <a:gd name="connsiteX6" fmla="*/ 274735 w 1303698"/>
                <a:gd name="connsiteY6" fmla="*/ 1303021 h 1355913"/>
                <a:gd name="connsiteX7" fmla="*/ 274735 w 1303698"/>
                <a:gd name="connsiteY7" fmla="*/ 1284733 h 1355913"/>
                <a:gd name="connsiteX8" fmla="*/ 91855 w 1303698"/>
                <a:gd name="connsiteY8" fmla="*/ 1256914 h 1355913"/>
                <a:gd name="connsiteX9" fmla="*/ 91855 w 1303698"/>
                <a:gd name="connsiteY9" fmla="*/ 1275202 h 1355913"/>
                <a:gd name="connsiteX10" fmla="*/ 274735 w 1303698"/>
                <a:gd name="connsiteY10" fmla="*/ 1275202 h 1355913"/>
                <a:gd name="connsiteX11" fmla="*/ 274735 w 1303698"/>
                <a:gd name="connsiteY11" fmla="*/ 1256914 h 1355913"/>
                <a:gd name="connsiteX12" fmla="*/ 91855 w 1303698"/>
                <a:gd name="connsiteY12" fmla="*/ 1229095 h 1355913"/>
                <a:gd name="connsiteX13" fmla="*/ 91855 w 1303698"/>
                <a:gd name="connsiteY13" fmla="*/ 1247383 h 1355913"/>
                <a:gd name="connsiteX14" fmla="*/ 274735 w 1303698"/>
                <a:gd name="connsiteY14" fmla="*/ 1247383 h 1355913"/>
                <a:gd name="connsiteX15" fmla="*/ 274735 w 1303698"/>
                <a:gd name="connsiteY15" fmla="*/ 1229095 h 1355913"/>
                <a:gd name="connsiteX16" fmla="*/ 550507 w 1303698"/>
                <a:gd name="connsiteY16" fmla="*/ 1139433 h 1355913"/>
                <a:gd name="connsiteX17" fmla="*/ 550507 w 1303698"/>
                <a:gd name="connsiteY17" fmla="*/ 1176009 h 1355913"/>
                <a:gd name="connsiteX18" fmla="*/ 596469 w 1303698"/>
                <a:gd name="connsiteY18" fmla="*/ 1176009 h 1355913"/>
                <a:gd name="connsiteX19" fmla="*/ 596469 w 1303698"/>
                <a:gd name="connsiteY19" fmla="*/ 1139433 h 1355913"/>
                <a:gd name="connsiteX20" fmla="*/ 474065 w 1303698"/>
                <a:gd name="connsiteY20" fmla="*/ 1139433 h 1355913"/>
                <a:gd name="connsiteX21" fmla="*/ 474065 w 1303698"/>
                <a:gd name="connsiteY21" fmla="*/ 1176009 h 1355913"/>
                <a:gd name="connsiteX22" fmla="*/ 520027 w 1303698"/>
                <a:gd name="connsiteY22" fmla="*/ 1176009 h 1355913"/>
                <a:gd name="connsiteX23" fmla="*/ 520027 w 1303698"/>
                <a:gd name="connsiteY23" fmla="*/ 1139433 h 1355913"/>
                <a:gd name="connsiteX24" fmla="*/ 397623 w 1303698"/>
                <a:gd name="connsiteY24" fmla="*/ 1139433 h 1355913"/>
                <a:gd name="connsiteX25" fmla="*/ 397623 w 1303698"/>
                <a:gd name="connsiteY25" fmla="*/ 1176009 h 1355913"/>
                <a:gd name="connsiteX26" fmla="*/ 443585 w 1303698"/>
                <a:gd name="connsiteY26" fmla="*/ 1176009 h 1355913"/>
                <a:gd name="connsiteX27" fmla="*/ 443585 w 1303698"/>
                <a:gd name="connsiteY27" fmla="*/ 1139433 h 1355913"/>
                <a:gd name="connsiteX28" fmla="*/ 321181 w 1303698"/>
                <a:gd name="connsiteY28" fmla="*/ 1139433 h 1355913"/>
                <a:gd name="connsiteX29" fmla="*/ 321181 w 1303698"/>
                <a:gd name="connsiteY29" fmla="*/ 1176009 h 1355913"/>
                <a:gd name="connsiteX30" fmla="*/ 367143 w 1303698"/>
                <a:gd name="connsiteY30" fmla="*/ 1176009 h 1355913"/>
                <a:gd name="connsiteX31" fmla="*/ 367143 w 1303698"/>
                <a:gd name="connsiteY31" fmla="*/ 1139433 h 1355913"/>
                <a:gd name="connsiteX32" fmla="*/ 244739 w 1303698"/>
                <a:gd name="connsiteY32" fmla="*/ 1139433 h 1355913"/>
                <a:gd name="connsiteX33" fmla="*/ 244739 w 1303698"/>
                <a:gd name="connsiteY33" fmla="*/ 1176009 h 1355913"/>
                <a:gd name="connsiteX34" fmla="*/ 290701 w 1303698"/>
                <a:gd name="connsiteY34" fmla="*/ 1176009 h 1355913"/>
                <a:gd name="connsiteX35" fmla="*/ 290701 w 1303698"/>
                <a:gd name="connsiteY35" fmla="*/ 1139433 h 1355913"/>
                <a:gd name="connsiteX36" fmla="*/ 168297 w 1303698"/>
                <a:gd name="connsiteY36" fmla="*/ 1139433 h 1355913"/>
                <a:gd name="connsiteX37" fmla="*/ 168297 w 1303698"/>
                <a:gd name="connsiteY37" fmla="*/ 1176009 h 1355913"/>
                <a:gd name="connsiteX38" fmla="*/ 214259 w 1303698"/>
                <a:gd name="connsiteY38" fmla="*/ 1176009 h 1355913"/>
                <a:gd name="connsiteX39" fmla="*/ 214259 w 1303698"/>
                <a:gd name="connsiteY39" fmla="*/ 1139433 h 1355913"/>
                <a:gd name="connsiteX40" fmla="*/ 91855 w 1303698"/>
                <a:gd name="connsiteY40" fmla="*/ 1139433 h 1355913"/>
                <a:gd name="connsiteX41" fmla="*/ 91855 w 1303698"/>
                <a:gd name="connsiteY41" fmla="*/ 1176009 h 1355913"/>
                <a:gd name="connsiteX42" fmla="*/ 137817 w 1303698"/>
                <a:gd name="connsiteY42" fmla="*/ 1176009 h 1355913"/>
                <a:gd name="connsiteX43" fmla="*/ 137817 w 1303698"/>
                <a:gd name="connsiteY43" fmla="*/ 1139433 h 1355913"/>
                <a:gd name="connsiteX44" fmla="*/ 550507 w 1303698"/>
                <a:gd name="connsiteY44" fmla="*/ 1066462 h 1355913"/>
                <a:gd name="connsiteX45" fmla="*/ 550507 w 1303698"/>
                <a:gd name="connsiteY45" fmla="*/ 1103038 h 1355913"/>
                <a:gd name="connsiteX46" fmla="*/ 596469 w 1303698"/>
                <a:gd name="connsiteY46" fmla="*/ 1103038 h 1355913"/>
                <a:gd name="connsiteX47" fmla="*/ 596469 w 1303698"/>
                <a:gd name="connsiteY47" fmla="*/ 1066462 h 1355913"/>
                <a:gd name="connsiteX48" fmla="*/ 474065 w 1303698"/>
                <a:gd name="connsiteY48" fmla="*/ 1066462 h 1355913"/>
                <a:gd name="connsiteX49" fmla="*/ 474065 w 1303698"/>
                <a:gd name="connsiteY49" fmla="*/ 1103038 h 1355913"/>
                <a:gd name="connsiteX50" fmla="*/ 520027 w 1303698"/>
                <a:gd name="connsiteY50" fmla="*/ 1103038 h 1355913"/>
                <a:gd name="connsiteX51" fmla="*/ 520027 w 1303698"/>
                <a:gd name="connsiteY51" fmla="*/ 1066462 h 1355913"/>
                <a:gd name="connsiteX52" fmla="*/ 397623 w 1303698"/>
                <a:gd name="connsiteY52" fmla="*/ 1066462 h 1355913"/>
                <a:gd name="connsiteX53" fmla="*/ 397623 w 1303698"/>
                <a:gd name="connsiteY53" fmla="*/ 1103038 h 1355913"/>
                <a:gd name="connsiteX54" fmla="*/ 443585 w 1303698"/>
                <a:gd name="connsiteY54" fmla="*/ 1103038 h 1355913"/>
                <a:gd name="connsiteX55" fmla="*/ 443585 w 1303698"/>
                <a:gd name="connsiteY55" fmla="*/ 1066462 h 1355913"/>
                <a:gd name="connsiteX56" fmla="*/ 321181 w 1303698"/>
                <a:gd name="connsiteY56" fmla="*/ 1066462 h 1355913"/>
                <a:gd name="connsiteX57" fmla="*/ 321181 w 1303698"/>
                <a:gd name="connsiteY57" fmla="*/ 1103038 h 1355913"/>
                <a:gd name="connsiteX58" fmla="*/ 367143 w 1303698"/>
                <a:gd name="connsiteY58" fmla="*/ 1103038 h 1355913"/>
                <a:gd name="connsiteX59" fmla="*/ 367143 w 1303698"/>
                <a:gd name="connsiteY59" fmla="*/ 1066462 h 1355913"/>
                <a:gd name="connsiteX60" fmla="*/ 244739 w 1303698"/>
                <a:gd name="connsiteY60" fmla="*/ 1066462 h 1355913"/>
                <a:gd name="connsiteX61" fmla="*/ 244739 w 1303698"/>
                <a:gd name="connsiteY61" fmla="*/ 1103038 h 1355913"/>
                <a:gd name="connsiteX62" fmla="*/ 290701 w 1303698"/>
                <a:gd name="connsiteY62" fmla="*/ 1103038 h 1355913"/>
                <a:gd name="connsiteX63" fmla="*/ 290701 w 1303698"/>
                <a:gd name="connsiteY63" fmla="*/ 1066462 h 1355913"/>
                <a:gd name="connsiteX64" fmla="*/ 168297 w 1303698"/>
                <a:gd name="connsiteY64" fmla="*/ 1066462 h 1355913"/>
                <a:gd name="connsiteX65" fmla="*/ 168297 w 1303698"/>
                <a:gd name="connsiteY65" fmla="*/ 1103038 h 1355913"/>
                <a:gd name="connsiteX66" fmla="*/ 214259 w 1303698"/>
                <a:gd name="connsiteY66" fmla="*/ 1103038 h 1355913"/>
                <a:gd name="connsiteX67" fmla="*/ 214259 w 1303698"/>
                <a:gd name="connsiteY67" fmla="*/ 1066462 h 1355913"/>
                <a:gd name="connsiteX68" fmla="*/ 91855 w 1303698"/>
                <a:gd name="connsiteY68" fmla="*/ 1066462 h 1355913"/>
                <a:gd name="connsiteX69" fmla="*/ 91855 w 1303698"/>
                <a:gd name="connsiteY69" fmla="*/ 1103038 h 1355913"/>
                <a:gd name="connsiteX70" fmla="*/ 137817 w 1303698"/>
                <a:gd name="connsiteY70" fmla="*/ 1103038 h 1355913"/>
                <a:gd name="connsiteX71" fmla="*/ 137817 w 1303698"/>
                <a:gd name="connsiteY71" fmla="*/ 1066462 h 1355913"/>
                <a:gd name="connsiteX72" fmla="*/ 406719 w 1303698"/>
                <a:gd name="connsiteY72" fmla="*/ 768369 h 1355913"/>
                <a:gd name="connsiteX73" fmla="*/ 392429 w 1303698"/>
                <a:gd name="connsiteY73" fmla="*/ 781560 h 1355913"/>
                <a:gd name="connsiteX74" fmla="*/ 391879 w 1303698"/>
                <a:gd name="connsiteY74" fmla="*/ 942049 h 1355913"/>
                <a:gd name="connsiteX75" fmla="*/ 405620 w 1303698"/>
                <a:gd name="connsiteY75" fmla="*/ 956339 h 1355913"/>
                <a:gd name="connsiteX76" fmla="*/ 419360 w 1303698"/>
                <a:gd name="connsiteY76" fmla="*/ 942049 h 1355913"/>
                <a:gd name="connsiteX77" fmla="*/ 419360 w 1303698"/>
                <a:gd name="connsiteY77" fmla="*/ 863453 h 1355913"/>
                <a:gd name="connsiteX78" fmla="*/ 419360 w 1303698"/>
                <a:gd name="connsiteY78" fmla="*/ 782110 h 1355913"/>
                <a:gd name="connsiteX79" fmla="*/ 406719 w 1303698"/>
                <a:gd name="connsiteY79" fmla="*/ 768369 h 1355913"/>
                <a:gd name="connsiteX80" fmla="*/ 555116 w 1303698"/>
                <a:gd name="connsiteY80" fmla="*/ 723300 h 1355913"/>
                <a:gd name="connsiteX81" fmla="*/ 544674 w 1303698"/>
                <a:gd name="connsiteY81" fmla="*/ 734842 h 1355913"/>
                <a:gd name="connsiteX82" fmla="*/ 545223 w 1303698"/>
                <a:gd name="connsiteY82" fmla="*/ 944797 h 1355913"/>
                <a:gd name="connsiteX83" fmla="*/ 556765 w 1303698"/>
                <a:gd name="connsiteY83" fmla="*/ 956339 h 1355913"/>
                <a:gd name="connsiteX84" fmla="*/ 600185 w 1303698"/>
                <a:gd name="connsiteY84" fmla="*/ 956339 h 1355913"/>
                <a:gd name="connsiteX85" fmla="*/ 615025 w 1303698"/>
                <a:gd name="connsiteY85" fmla="*/ 941499 h 1355913"/>
                <a:gd name="connsiteX86" fmla="*/ 615025 w 1303698"/>
                <a:gd name="connsiteY86" fmla="*/ 866751 h 1355913"/>
                <a:gd name="connsiteX87" fmla="*/ 621071 w 1303698"/>
                <a:gd name="connsiteY87" fmla="*/ 853010 h 1355913"/>
                <a:gd name="connsiteX88" fmla="*/ 637559 w 1303698"/>
                <a:gd name="connsiteY88" fmla="*/ 827728 h 1355913"/>
                <a:gd name="connsiteX89" fmla="*/ 625468 w 1303698"/>
                <a:gd name="connsiteY89" fmla="*/ 816735 h 1355913"/>
                <a:gd name="connsiteX90" fmla="*/ 585895 w 1303698"/>
                <a:gd name="connsiteY90" fmla="*/ 816735 h 1355913"/>
                <a:gd name="connsiteX91" fmla="*/ 567208 w 1303698"/>
                <a:gd name="connsiteY91" fmla="*/ 798598 h 1355913"/>
                <a:gd name="connsiteX92" fmla="*/ 567208 w 1303698"/>
                <a:gd name="connsiteY92" fmla="*/ 767819 h 1355913"/>
                <a:gd name="connsiteX93" fmla="*/ 566659 w 1303698"/>
                <a:gd name="connsiteY93" fmla="*/ 767819 h 1355913"/>
                <a:gd name="connsiteX94" fmla="*/ 566659 w 1303698"/>
                <a:gd name="connsiteY94" fmla="*/ 735392 h 1355913"/>
                <a:gd name="connsiteX95" fmla="*/ 555116 w 1303698"/>
                <a:gd name="connsiteY95" fmla="*/ 723300 h 1355913"/>
                <a:gd name="connsiteX96" fmla="*/ 509498 w 1303698"/>
                <a:gd name="connsiteY96" fmla="*/ 565559 h 1355913"/>
                <a:gd name="connsiteX97" fmla="*/ 495208 w 1303698"/>
                <a:gd name="connsiteY97" fmla="*/ 572704 h 1355913"/>
                <a:gd name="connsiteX98" fmla="*/ 502353 w 1303698"/>
                <a:gd name="connsiteY98" fmla="*/ 601284 h 1355913"/>
                <a:gd name="connsiteX99" fmla="*/ 545223 w 1303698"/>
                <a:gd name="connsiteY99" fmla="*/ 674384 h 1355913"/>
                <a:gd name="connsiteX100" fmla="*/ 571605 w 1303698"/>
                <a:gd name="connsiteY100" fmla="*/ 702964 h 1355913"/>
                <a:gd name="connsiteX101" fmla="*/ 578750 w 1303698"/>
                <a:gd name="connsiteY101" fmla="*/ 703514 h 1355913"/>
                <a:gd name="connsiteX102" fmla="*/ 588643 w 1303698"/>
                <a:gd name="connsiteY102" fmla="*/ 715056 h 1355913"/>
                <a:gd name="connsiteX103" fmla="*/ 588093 w 1303698"/>
                <a:gd name="connsiteY103" fmla="*/ 767270 h 1355913"/>
                <a:gd name="connsiteX104" fmla="*/ 613376 w 1303698"/>
                <a:gd name="connsiteY104" fmla="*/ 794751 h 1355913"/>
                <a:gd name="connsiteX105" fmla="*/ 617773 w 1303698"/>
                <a:gd name="connsiteY105" fmla="*/ 795300 h 1355913"/>
                <a:gd name="connsiteX106" fmla="*/ 637559 w 1303698"/>
                <a:gd name="connsiteY106" fmla="*/ 783758 h 1355913"/>
                <a:gd name="connsiteX107" fmla="*/ 620521 w 1303698"/>
                <a:gd name="connsiteY107" fmla="*/ 754629 h 1355913"/>
                <a:gd name="connsiteX108" fmla="*/ 597987 w 1303698"/>
                <a:gd name="connsiteY108" fmla="*/ 731545 h 1355913"/>
                <a:gd name="connsiteX109" fmla="*/ 597987 w 1303698"/>
                <a:gd name="connsiteY109" fmla="*/ 656796 h 1355913"/>
                <a:gd name="connsiteX110" fmla="*/ 597437 w 1303698"/>
                <a:gd name="connsiteY110" fmla="*/ 656796 h 1355913"/>
                <a:gd name="connsiteX111" fmla="*/ 597437 w 1303698"/>
                <a:gd name="connsiteY111" fmla="*/ 580949 h 1355913"/>
                <a:gd name="connsiteX112" fmla="*/ 582597 w 1303698"/>
                <a:gd name="connsiteY112" fmla="*/ 565559 h 1355913"/>
                <a:gd name="connsiteX113" fmla="*/ 509498 w 1303698"/>
                <a:gd name="connsiteY113" fmla="*/ 565559 h 1355913"/>
                <a:gd name="connsiteX114" fmla="*/ 1099240 w 1303698"/>
                <a:gd name="connsiteY114" fmla="*/ 0 h 1355913"/>
                <a:gd name="connsiteX115" fmla="*/ 1179484 w 1303698"/>
                <a:gd name="connsiteY115" fmla="*/ 0 h 1355913"/>
                <a:gd name="connsiteX116" fmla="*/ 1216309 w 1303698"/>
                <a:gd name="connsiteY116" fmla="*/ 756827 h 1355913"/>
                <a:gd name="connsiteX117" fmla="*/ 1303698 w 1303698"/>
                <a:gd name="connsiteY117" fmla="*/ 758476 h 1355913"/>
                <a:gd name="connsiteX118" fmla="*/ 1301500 w 1303698"/>
                <a:gd name="connsiteY118" fmla="*/ 1355913 h 1355913"/>
                <a:gd name="connsiteX119" fmla="*/ 0 w 1303698"/>
                <a:gd name="connsiteY119" fmla="*/ 1355913 h 1355913"/>
                <a:gd name="connsiteX120" fmla="*/ 2199 w 1303698"/>
                <a:gd name="connsiteY120" fmla="*/ 951942 h 1355913"/>
                <a:gd name="connsiteX121" fmla="*/ 149497 w 1303698"/>
                <a:gd name="connsiteY121" fmla="*/ 867850 h 1355913"/>
                <a:gd name="connsiteX122" fmla="*/ 190719 w 1303698"/>
                <a:gd name="connsiteY122" fmla="*/ 943698 h 1355913"/>
                <a:gd name="connsiteX123" fmla="*/ 325925 w 1303698"/>
                <a:gd name="connsiteY123" fmla="*/ 867300 h 1355913"/>
                <a:gd name="connsiteX124" fmla="*/ 364398 w 1303698"/>
                <a:gd name="connsiteY124" fmla="*/ 938751 h 1355913"/>
                <a:gd name="connsiteX125" fmla="*/ 366047 w 1303698"/>
                <a:gd name="connsiteY125" fmla="*/ 767270 h 1355913"/>
                <a:gd name="connsiteX126" fmla="*/ 391879 w 1303698"/>
                <a:gd name="connsiteY126" fmla="*/ 741987 h 1355913"/>
                <a:gd name="connsiteX127" fmla="*/ 419910 w 1303698"/>
                <a:gd name="connsiteY127" fmla="*/ 714506 h 1355913"/>
                <a:gd name="connsiteX128" fmla="*/ 419910 w 1303698"/>
                <a:gd name="connsiteY128" fmla="*/ 661193 h 1355913"/>
                <a:gd name="connsiteX129" fmla="*/ 454536 w 1303698"/>
                <a:gd name="connsiteY129" fmla="*/ 606231 h 1355913"/>
                <a:gd name="connsiteX130" fmla="*/ 467727 w 1303698"/>
                <a:gd name="connsiteY130" fmla="*/ 584796 h 1355913"/>
                <a:gd name="connsiteX131" fmla="*/ 467177 w 1303698"/>
                <a:gd name="connsiteY131" fmla="*/ 555116 h 1355913"/>
                <a:gd name="connsiteX132" fmla="*/ 482017 w 1303698"/>
                <a:gd name="connsiteY132" fmla="*/ 539178 h 1355913"/>
                <a:gd name="connsiteX133" fmla="*/ 607330 w 1303698"/>
                <a:gd name="connsiteY133" fmla="*/ 539178 h 1355913"/>
                <a:gd name="connsiteX134" fmla="*/ 624368 w 1303698"/>
                <a:gd name="connsiteY134" fmla="*/ 558414 h 1355913"/>
                <a:gd name="connsiteX135" fmla="*/ 624368 w 1303698"/>
                <a:gd name="connsiteY135" fmla="*/ 673834 h 1355913"/>
                <a:gd name="connsiteX136" fmla="*/ 626017 w 1303698"/>
                <a:gd name="connsiteY136" fmla="*/ 717254 h 1355913"/>
                <a:gd name="connsiteX137" fmla="*/ 632063 w 1303698"/>
                <a:gd name="connsiteY137" fmla="*/ 726598 h 1355913"/>
                <a:gd name="connsiteX138" fmla="*/ 637010 w 1303698"/>
                <a:gd name="connsiteY138" fmla="*/ 717804 h 1355913"/>
                <a:gd name="connsiteX139" fmla="*/ 637010 w 1303698"/>
                <a:gd name="connsiteY139" fmla="*/ 690873 h 1355913"/>
                <a:gd name="connsiteX140" fmla="*/ 653498 w 1303698"/>
                <a:gd name="connsiteY140" fmla="*/ 674384 h 1355913"/>
                <a:gd name="connsiteX141" fmla="*/ 671086 w 1303698"/>
                <a:gd name="connsiteY141" fmla="*/ 658445 h 1355913"/>
                <a:gd name="connsiteX142" fmla="*/ 695819 w 1303698"/>
                <a:gd name="connsiteY142" fmla="*/ 611727 h 1355913"/>
                <a:gd name="connsiteX143" fmla="*/ 715056 w 1303698"/>
                <a:gd name="connsiteY143" fmla="*/ 594140 h 1355913"/>
                <a:gd name="connsiteX144" fmla="*/ 753529 w 1303698"/>
                <a:gd name="connsiteY144" fmla="*/ 597987 h 1355913"/>
                <a:gd name="connsiteX145" fmla="*/ 762323 w 1303698"/>
                <a:gd name="connsiteY145" fmla="*/ 606231 h 1355913"/>
                <a:gd name="connsiteX146" fmla="*/ 795850 w 1303698"/>
                <a:gd name="connsiteY146" fmla="*/ 665590 h 1355913"/>
                <a:gd name="connsiteX147" fmla="*/ 795850 w 1303698"/>
                <a:gd name="connsiteY147" fmla="*/ 765071 h 1355913"/>
                <a:gd name="connsiteX148" fmla="*/ 862903 w 1303698"/>
                <a:gd name="connsiteY148" fmla="*/ 761773 h 1355913"/>
                <a:gd name="connsiteX149" fmla="*/ 898079 w 1303698"/>
                <a:gd name="connsiteY149" fmla="*/ 155543 h 1355913"/>
                <a:gd name="connsiteX150" fmla="*/ 979973 w 1303698"/>
                <a:gd name="connsiteY150" fmla="*/ 155543 h 1355913"/>
                <a:gd name="connsiteX151" fmla="*/ 1016797 w 1303698"/>
                <a:gd name="connsiteY151" fmla="*/ 759026 h 1355913"/>
                <a:gd name="connsiteX152" fmla="*/ 1063515 w 1303698"/>
                <a:gd name="connsiteY152" fmla="*/ 757376 h 135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303698" h="1355913">
                  <a:moveTo>
                    <a:pt x="91855" y="1312553"/>
                  </a:moveTo>
                  <a:lnTo>
                    <a:pt x="91855" y="1330841"/>
                  </a:lnTo>
                  <a:lnTo>
                    <a:pt x="274735" y="1330841"/>
                  </a:lnTo>
                  <a:lnTo>
                    <a:pt x="274735" y="1312553"/>
                  </a:lnTo>
                  <a:close/>
                  <a:moveTo>
                    <a:pt x="91855" y="1284733"/>
                  </a:moveTo>
                  <a:lnTo>
                    <a:pt x="91855" y="1303021"/>
                  </a:lnTo>
                  <a:lnTo>
                    <a:pt x="274735" y="1303021"/>
                  </a:lnTo>
                  <a:lnTo>
                    <a:pt x="274735" y="1284733"/>
                  </a:lnTo>
                  <a:close/>
                  <a:moveTo>
                    <a:pt x="91855" y="1256914"/>
                  </a:moveTo>
                  <a:lnTo>
                    <a:pt x="91855" y="1275202"/>
                  </a:lnTo>
                  <a:lnTo>
                    <a:pt x="274735" y="1275202"/>
                  </a:lnTo>
                  <a:lnTo>
                    <a:pt x="274735" y="1256914"/>
                  </a:lnTo>
                  <a:close/>
                  <a:moveTo>
                    <a:pt x="91855" y="1229095"/>
                  </a:moveTo>
                  <a:lnTo>
                    <a:pt x="91855" y="1247383"/>
                  </a:lnTo>
                  <a:lnTo>
                    <a:pt x="274735" y="1247383"/>
                  </a:lnTo>
                  <a:lnTo>
                    <a:pt x="274735" y="1229095"/>
                  </a:lnTo>
                  <a:close/>
                  <a:moveTo>
                    <a:pt x="550507" y="1139433"/>
                  </a:moveTo>
                  <a:lnTo>
                    <a:pt x="550507" y="1176009"/>
                  </a:lnTo>
                  <a:lnTo>
                    <a:pt x="596469" y="1176009"/>
                  </a:lnTo>
                  <a:lnTo>
                    <a:pt x="596469" y="1139433"/>
                  </a:lnTo>
                  <a:close/>
                  <a:moveTo>
                    <a:pt x="474065" y="1139433"/>
                  </a:moveTo>
                  <a:lnTo>
                    <a:pt x="474065" y="1176009"/>
                  </a:lnTo>
                  <a:lnTo>
                    <a:pt x="520027" y="1176009"/>
                  </a:lnTo>
                  <a:lnTo>
                    <a:pt x="520027" y="1139433"/>
                  </a:lnTo>
                  <a:close/>
                  <a:moveTo>
                    <a:pt x="397623" y="1139433"/>
                  </a:moveTo>
                  <a:lnTo>
                    <a:pt x="397623" y="1176009"/>
                  </a:lnTo>
                  <a:lnTo>
                    <a:pt x="443585" y="1176009"/>
                  </a:lnTo>
                  <a:lnTo>
                    <a:pt x="443585" y="1139433"/>
                  </a:lnTo>
                  <a:close/>
                  <a:moveTo>
                    <a:pt x="321181" y="1139433"/>
                  </a:moveTo>
                  <a:lnTo>
                    <a:pt x="321181" y="1176009"/>
                  </a:lnTo>
                  <a:lnTo>
                    <a:pt x="367143" y="1176009"/>
                  </a:lnTo>
                  <a:lnTo>
                    <a:pt x="367143" y="1139433"/>
                  </a:lnTo>
                  <a:close/>
                  <a:moveTo>
                    <a:pt x="244739" y="1139433"/>
                  </a:moveTo>
                  <a:lnTo>
                    <a:pt x="244739" y="1176009"/>
                  </a:lnTo>
                  <a:lnTo>
                    <a:pt x="290701" y="1176009"/>
                  </a:lnTo>
                  <a:lnTo>
                    <a:pt x="290701" y="1139433"/>
                  </a:lnTo>
                  <a:close/>
                  <a:moveTo>
                    <a:pt x="168297" y="1139433"/>
                  </a:moveTo>
                  <a:lnTo>
                    <a:pt x="168297" y="1176009"/>
                  </a:lnTo>
                  <a:lnTo>
                    <a:pt x="214259" y="1176009"/>
                  </a:lnTo>
                  <a:lnTo>
                    <a:pt x="214259" y="1139433"/>
                  </a:lnTo>
                  <a:close/>
                  <a:moveTo>
                    <a:pt x="91855" y="1139433"/>
                  </a:moveTo>
                  <a:lnTo>
                    <a:pt x="91855" y="1176009"/>
                  </a:lnTo>
                  <a:lnTo>
                    <a:pt x="137817" y="1176009"/>
                  </a:lnTo>
                  <a:lnTo>
                    <a:pt x="137817" y="1139433"/>
                  </a:lnTo>
                  <a:close/>
                  <a:moveTo>
                    <a:pt x="550507" y="1066462"/>
                  </a:moveTo>
                  <a:lnTo>
                    <a:pt x="550507" y="1103038"/>
                  </a:lnTo>
                  <a:lnTo>
                    <a:pt x="596469" y="1103038"/>
                  </a:lnTo>
                  <a:lnTo>
                    <a:pt x="596469" y="1066462"/>
                  </a:lnTo>
                  <a:close/>
                  <a:moveTo>
                    <a:pt x="474065" y="1066462"/>
                  </a:moveTo>
                  <a:lnTo>
                    <a:pt x="474065" y="1103038"/>
                  </a:lnTo>
                  <a:lnTo>
                    <a:pt x="520027" y="1103038"/>
                  </a:lnTo>
                  <a:lnTo>
                    <a:pt x="520027" y="1066462"/>
                  </a:lnTo>
                  <a:close/>
                  <a:moveTo>
                    <a:pt x="397623" y="1066462"/>
                  </a:moveTo>
                  <a:lnTo>
                    <a:pt x="397623" y="1103038"/>
                  </a:lnTo>
                  <a:lnTo>
                    <a:pt x="443585" y="1103038"/>
                  </a:lnTo>
                  <a:lnTo>
                    <a:pt x="443585" y="1066462"/>
                  </a:lnTo>
                  <a:close/>
                  <a:moveTo>
                    <a:pt x="321181" y="1066462"/>
                  </a:moveTo>
                  <a:lnTo>
                    <a:pt x="321181" y="1103038"/>
                  </a:lnTo>
                  <a:lnTo>
                    <a:pt x="367143" y="1103038"/>
                  </a:lnTo>
                  <a:lnTo>
                    <a:pt x="367143" y="1066462"/>
                  </a:lnTo>
                  <a:close/>
                  <a:moveTo>
                    <a:pt x="244739" y="1066462"/>
                  </a:moveTo>
                  <a:lnTo>
                    <a:pt x="244739" y="1103038"/>
                  </a:lnTo>
                  <a:lnTo>
                    <a:pt x="290701" y="1103038"/>
                  </a:lnTo>
                  <a:lnTo>
                    <a:pt x="290701" y="1066462"/>
                  </a:lnTo>
                  <a:close/>
                  <a:moveTo>
                    <a:pt x="168297" y="1066462"/>
                  </a:moveTo>
                  <a:lnTo>
                    <a:pt x="168297" y="1103038"/>
                  </a:lnTo>
                  <a:lnTo>
                    <a:pt x="214259" y="1103038"/>
                  </a:lnTo>
                  <a:lnTo>
                    <a:pt x="214259" y="1066462"/>
                  </a:lnTo>
                  <a:close/>
                  <a:moveTo>
                    <a:pt x="91855" y="1066462"/>
                  </a:moveTo>
                  <a:lnTo>
                    <a:pt x="91855" y="1103038"/>
                  </a:lnTo>
                  <a:lnTo>
                    <a:pt x="137817" y="1103038"/>
                  </a:lnTo>
                  <a:lnTo>
                    <a:pt x="137817" y="1066462"/>
                  </a:lnTo>
                  <a:close/>
                  <a:moveTo>
                    <a:pt x="406719" y="768369"/>
                  </a:moveTo>
                  <a:cubicBezTo>
                    <a:pt x="397376" y="768369"/>
                    <a:pt x="392429" y="770567"/>
                    <a:pt x="392429" y="781560"/>
                  </a:cubicBezTo>
                  <a:cubicBezTo>
                    <a:pt x="392979" y="834873"/>
                    <a:pt x="392979" y="888736"/>
                    <a:pt x="391879" y="942049"/>
                  </a:cubicBezTo>
                  <a:cubicBezTo>
                    <a:pt x="391879" y="951942"/>
                    <a:pt x="395177" y="956339"/>
                    <a:pt x="405620" y="956339"/>
                  </a:cubicBezTo>
                  <a:cubicBezTo>
                    <a:pt x="416063" y="956339"/>
                    <a:pt x="419360" y="952492"/>
                    <a:pt x="419360" y="942049"/>
                  </a:cubicBezTo>
                  <a:cubicBezTo>
                    <a:pt x="418811" y="915667"/>
                    <a:pt x="419360" y="889835"/>
                    <a:pt x="419360" y="863453"/>
                  </a:cubicBezTo>
                  <a:cubicBezTo>
                    <a:pt x="419360" y="836522"/>
                    <a:pt x="418811" y="809041"/>
                    <a:pt x="419360" y="782110"/>
                  </a:cubicBezTo>
                  <a:cubicBezTo>
                    <a:pt x="419360" y="772766"/>
                    <a:pt x="417162" y="768369"/>
                    <a:pt x="406719" y="768369"/>
                  </a:cubicBezTo>
                  <a:close/>
                  <a:moveTo>
                    <a:pt x="555116" y="723300"/>
                  </a:moveTo>
                  <a:cubicBezTo>
                    <a:pt x="546872" y="723300"/>
                    <a:pt x="544674" y="727697"/>
                    <a:pt x="544674" y="734842"/>
                  </a:cubicBezTo>
                  <a:cubicBezTo>
                    <a:pt x="544674" y="804644"/>
                    <a:pt x="544674" y="874446"/>
                    <a:pt x="545223" y="944797"/>
                  </a:cubicBezTo>
                  <a:cubicBezTo>
                    <a:pt x="544674" y="953041"/>
                    <a:pt x="548521" y="956339"/>
                    <a:pt x="556765" y="956339"/>
                  </a:cubicBezTo>
                  <a:cubicBezTo>
                    <a:pt x="571056" y="955789"/>
                    <a:pt x="585895" y="955789"/>
                    <a:pt x="600185" y="956339"/>
                  </a:cubicBezTo>
                  <a:cubicBezTo>
                    <a:pt x="611177" y="956889"/>
                    <a:pt x="615025" y="952492"/>
                    <a:pt x="615025" y="941499"/>
                  </a:cubicBezTo>
                  <a:cubicBezTo>
                    <a:pt x="614475" y="916217"/>
                    <a:pt x="615025" y="891484"/>
                    <a:pt x="615025" y="866751"/>
                  </a:cubicBezTo>
                  <a:cubicBezTo>
                    <a:pt x="615025" y="861255"/>
                    <a:pt x="613926" y="853010"/>
                    <a:pt x="621071" y="853010"/>
                  </a:cubicBezTo>
                  <a:cubicBezTo>
                    <a:pt x="640857" y="853010"/>
                    <a:pt x="637010" y="839270"/>
                    <a:pt x="637559" y="827728"/>
                  </a:cubicBezTo>
                  <a:cubicBezTo>
                    <a:pt x="637559" y="818934"/>
                    <a:pt x="633712" y="816735"/>
                    <a:pt x="625468" y="816735"/>
                  </a:cubicBezTo>
                  <a:cubicBezTo>
                    <a:pt x="612277" y="816735"/>
                    <a:pt x="599086" y="816186"/>
                    <a:pt x="585895" y="816735"/>
                  </a:cubicBezTo>
                  <a:cubicBezTo>
                    <a:pt x="572704" y="817285"/>
                    <a:pt x="567208" y="811239"/>
                    <a:pt x="567208" y="798598"/>
                  </a:cubicBezTo>
                  <a:cubicBezTo>
                    <a:pt x="567208" y="788705"/>
                    <a:pt x="567208" y="778262"/>
                    <a:pt x="567208" y="767819"/>
                  </a:cubicBezTo>
                  <a:cubicBezTo>
                    <a:pt x="566659" y="767819"/>
                    <a:pt x="566659" y="767819"/>
                    <a:pt x="566659" y="767819"/>
                  </a:cubicBezTo>
                  <a:cubicBezTo>
                    <a:pt x="566659" y="756827"/>
                    <a:pt x="566659" y="746384"/>
                    <a:pt x="566659" y="735392"/>
                  </a:cubicBezTo>
                  <a:cubicBezTo>
                    <a:pt x="566659" y="727148"/>
                    <a:pt x="563910" y="723300"/>
                    <a:pt x="555116" y="723300"/>
                  </a:cubicBezTo>
                  <a:close/>
                  <a:moveTo>
                    <a:pt x="509498" y="565559"/>
                  </a:moveTo>
                  <a:cubicBezTo>
                    <a:pt x="503452" y="565559"/>
                    <a:pt x="495208" y="563910"/>
                    <a:pt x="495208" y="572704"/>
                  </a:cubicBezTo>
                  <a:cubicBezTo>
                    <a:pt x="495208" y="582597"/>
                    <a:pt x="488063" y="595239"/>
                    <a:pt x="502353" y="601284"/>
                  </a:cubicBezTo>
                  <a:cubicBezTo>
                    <a:pt x="534781" y="615025"/>
                    <a:pt x="546322" y="640857"/>
                    <a:pt x="545223" y="674384"/>
                  </a:cubicBezTo>
                  <a:cubicBezTo>
                    <a:pt x="544674" y="705712"/>
                    <a:pt x="543025" y="702964"/>
                    <a:pt x="571605" y="702964"/>
                  </a:cubicBezTo>
                  <a:cubicBezTo>
                    <a:pt x="574353" y="702964"/>
                    <a:pt x="576552" y="702964"/>
                    <a:pt x="578750" y="703514"/>
                  </a:cubicBezTo>
                  <a:cubicBezTo>
                    <a:pt x="584796" y="704613"/>
                    <a:pt x="589193" y="706262"/>
                    <a:pt x="588643" y="715056"/>
                  </a:cubicBezTo>
                  <a:cubicBezTo>
                    <a:pt x="586994" y="732644"/>
                    <a:pt x="588093" y="749682"/>
                    <a:pt x="588093" y="767270"/>
                  </a:cubicBezTo>
                  <a:cubicBezTo>
                    <a:pt x="588093" y="793651"/>
                    <a:pt x="588093" y="793651"/>
                    <a:pt x="613376" y="794751"/>
                  </a:cubicBezTo>
                  <a:cubicBezTo>
                    <a:pt x="615025" y="794751"/>
                    <a:pt x="616124" y="795300"/>
                    <a:pt x="617773" y="795300"/>
                  </a:cubicBezTo>
                  <a:cubicBezTo>
                    <a:pt x="627117" y="795850"/>
                    <a:pt x="637010" y="799148"/>
                    <a:pt x="637559" y="783758"/>
                  </a:cubicBezTo>
                  <a:cubicBezTo>
                    <a:pt x="638658" y="756827"/>
                    <a:pt x="638658" y="755178"/>
                    <a:pt x="620521" y="754629"/>
                  </a:cubicBezTo>
                  <a:cubicBezTo>
                    <a:pt x="602384" y="753529"/>
                    <a:pt x="597987" y="749682"/>
                    <a:pt x="597987" y="731545"/>
                  </a:cubicBezTo>
                  <a:cubicBezTo>
                    <a:pt x="597987" y="706262"/>
                    <a:pt x="597987" y="681529"/>
                    <a:pt x="597987" y="656796"/>
                  </a:cubicBezTo>
                  <a:cubicBezTo>
                    <a:pt x="597437" y="656796"/>
                    <a:pt x="597437" y="656796"/>
                    <a:pt x="597437" y="656796"/>
                  </a:cubicBezTo>
                  <a:cubicBezTo>
                    <a:pt x="597437" y="631514"/>
                    <a:pt x="596887" y="606231"/>
                    <a:pt x="597437" y="580949"/>
                  </a:cubicBezTo>
                  <a:cubicBezTo>
                    <a:pt x="597987" y="569956"/>
                    <a:pt x="594689" y="565009"/>
                    <a:pt x="582597" y="565559"/>
                  </a:cubicBezTo>
                  <a:cubicBezTo>
                    <a:pt x="558414" y="566109"/>
                    <a:pt x="533681" y="565559"/>
                    <a:pt x="509498" y="565559"/>
                  </a:cubicBezTo>
                  <a:close/>
                  <a:moveTo>
                    <a:pt x="1099240" y="0"/>
                  </a:moveTo>
                  <a:lnTo>
                    <a:pt x="1179484" y="0"/>
                  </a:lnTo>
                  <a:lnTo>
                    <a:pt x="1216309" y="756827"/>
                  </a:lnTo>
                  <a:lnTo>
                    <a:pt x="1303698" y="758476"/>
                  </a:lnTo>
                  <a:lnTo>
                    <a:pt x="1301500" y="1355913"/>
                  </a:lnTo>
                  <a:lnTo>
                    <a:pt x="0" y="1355913"/>
                  </a:lnTo>
                  <a:lnTo>
                    <a:pt x="2199" y="951942"/>
                  </a:lnTo>
                  <a:lnTo>
                    <a:pt x="149497" y="867850"/>
                  </a:lnTo>
                  <a:lnTo>
                    <a:pt x="190719" y="943698"/>
                  </a:lnTo>
                  <a:lnTo>
                    <a:pt x="325925" y="867300"/>
                  </a:lnTo>
                  <a:lnTo>
                    <a:pt x="364398" y="938751"/>
                  </a:lnTo>
                  <a:cubicBezTo>
                    <a:pt x="364398" y="881591"/>
                    <a:pt x="365498" y="824430"/>
                    <a:pt x="366047" y="767270"/>
                  </a:cubicBezTo>
                  <a:cubicBezTo>
                    <a:pt x="366047" y="743636"/>
                    <a:pt x="367696" y="741987"/>
                    <a:pt x="391879" y="741987"/>
                  </a:cubicBezTo>
                  <a:cubicBezTo>
                    <a:pt x="423208" y="741987"/>
                    <a:pt x="419910" y="745835"/>
                    <a:pt x="419910" y="714506"/>
                  </a:cubicBezTo>
                  <a:cubicBezTo>
                    <a:pt x="419910" y="696918"/>
                    <a:pt x="419910" y="678781"/>
                    <a:pt x="419910" y="661193"/>
                  </a:cubicBezTo>
                  <a:cubicBezTo>
                    <a:pt x="420460" y="635911"/>
                    <a:pt x="431452" y="616674"/>
                    <a:pt x="454536" y="606231"/>
                  </a:cubicBezTo>
                  <a:cubicBezTo>
                    <a:pt x="464979" y="601834"/>
                    <a:pt x="468826" y="595788"/>
                    <a:pt x="467727" y="584796"/>
                  </a:cubicBezTo>
                  <a:cubicBezTo>
                    <a:pt x="466628" y="574903"/>
                    <a:pt x="467177" y="565009"/>
                    <a:pt x="467177" y="555116"/>
                  </a:cubicBezTo>
                  <a:cubicBezTo>
                    <a:pt x="466628" y="544674"/>
                    <a:pt x="471574" y="539178"/>
                    <a:pt x="482017" y="539178"/>
                  </a:cubicBezTo>
                  <a:cubicBezTo>
                    <a:pt x="523788" y="539178"/>
                    <a:pt x="565559" y="539178"/>
                    <a:pt x="607330" y="539178"/>
                  </a:cubicBezTo>
                  <a:cubicBezTo>
                    <a:pt x="620521" y="539178"/>
                    <a:pt x="624368" y="546872"/>
                    <a:pt x="624368" y="558414"/>
                  </a:cubicBezTo>
                  <a:cubicBezTo>
                    <a:pt x="623819" y="596887"/>
                    <a:pt x="623819" y="635361"/>
                    <a:pt x="624368" y="673834"/>
                  </a:cubicBezTo>
                  <a:cubicBezTo>
                    <a:pt x="624368" y="688124"/>
                    <a:pt x="625468" y="702964"/>
                    <a:pt x="626017" y="717254"/>
                  </a:cubicBezTo>
                  <a:cubicBezTo>
                    <a:pt x="626017" y="721651"/>
                    <a:pt x="626017" y="727148"/>
                    <a:pt x="632063" y="726598"/>
                  </a:cubicBezTo>
                  <a:cubicBezTo>
                    <a:pt x="637559" y="726048"/>
                    <a:pt x="637010" y="721651"/>
                    <a:pt x="637010" y="717804"/>
                  </a:cubicBezTo>
                  <a:cubicBezTo>
                    <a:pt x="637010" y="708461"/>
                    <a:pt x="637559" y="699667"/>
                    <a:pt x="637010" y="690873"/>
                  </a:cubicBezTo>
                  <a:cubicBezTo>
                    <a:pt x="636460" y="679330"/>
                    <a:pt x="641407" y="672735"/>
                    <a:pt x="653498" y="674384"/>
                  </a:cubicBezTo>
                  <a:cubicBezTo>
                    <a:pt x="665590" y="676033"/>
                    <a:pt x="671086" y="672186"/>
                    <a:pt x="671086" y="658445"/>
                  </a:cubicBezTo>
                  <a:cubicBezTo>
                    <a:pt x="671086" y="639208"/>
                    <a:pt x="680430" y="623819"/>
                    <a:pt x="695819" y="611727"/>
                  </a:cubicBezTo>
                  <a:cubicBezTo>
                    <a:pt x="702414" y="606231"/>
                    <a:pt x="710109" y="602933"/>
                    <a:pt x="715056" y="594140"/>
                  </a:cubicBezTo>
                  <a:cubicBezTo>
                    <a:pt x="720002" y="585346"/>
                    <a:pt x="748582" y="588643"/>
                    <a:pt x="753529" y="597987"/>
                  </a:cubicBezTo>
                  <a:cubicBezTo>
                    <a:pt x="755728" y="601834"/>
                    <a:pt x="758476" y="604033"/>
                    <a:pt x="762323" y="606231"/>
                  </a:cubicBezTo>
                  <a:cubicBezTo>
                    <a:pt x="785407" y="619422"/>
                    <a:pt x="795850" y="639758"/>
                    <a:pt x="795850" y="665590"/>
                  </a:cubicBezTo>
                  <a:cubicBezTo>
                    <a:pt x="795850" y="698567"/>
                    <a:pt x="795850" y="732094"/>
                    <a:pt x="795850" y="765071"/>
                  </a:cubicBezTo>
                  <a:lnTo>
                    <a:pt x="862903" y="761773"/>
                  </a:lnTo>
                  <a:lnTo>
                    <a:pt x="898079" y="155543"/>
                  </a:lnTo>
                  <a:lnTo>
                    <a:pt x="979973" y="155543"/>
                  </a:lnTo>
                  <a:lnTo>
                    <a:pt x="1016797" y="759026"/>
                  </a:lnTo>
                  <a:lnTo>
                    <a:pt x="1063515" y="757376"/>
                  </a:lnTo>
                  <a:close/>
                </a:path>
              </a:pathLst>
            </a:custGeom>
            <a:grpFill/>
            <a:ln w="9525" cap="flat">
              <a:noFill/>
              <a:prstDash val="solid"/>
              <a:miter/>
            </a:ln>
          </p:spPr>
          <p:txBody>
            <a:bodyPr wrap="square" rtlCol="0" anchor="ctr">
              <a:noAutofit/>
            </a:bodyPr>
            <a:lstStyle/>
            <a:p>
              <a:endParaRPr lang="en-US"/>
            </a:p>
          </p:txBody>
        </p:sp>
        <p:sp>
          <p:nvSpPr>
            <p:cNvPr id="146" name="Freeform: Shape 145">
              <a:extLst>
                <a:ext uri="{FF2B5EF4-FFF2-40B4-BE49-F238E27FC236}">
                  <a16:creationId xmlns:a16="http://schemas.microsoft.com/office/drawing/2014/main" id="{59ADB88A-61E4-4E84-849B-660209789832}"/>
                </a:ext>
              </a:extLst>
            </p:cNvPr>
            <p:cNvSpPr/>
            <p:nvPr/>
          </p:nvSpPr>
          <p:spPr>
            <a:xfrm>
              <a:off x="1767497" y="1635906"/>
              <a:ext cx="2234528" cy="1111017"/>
            </a:xfrm>
            <a:custGeom>
              <a:avLst/>
              <a:gdLst>
                <a:gd name="connsiteX0" fmla="*/ 1359605 w 4190656"/>
                <a:gd name="connsiteY0" fmla="*/ 2009520 h 2083613"/>
                <a:gd name="connsiteX1" fmla="*/ 1359605 w 4190656"/>
                <a:gd name="connsiteY1" fmla="*/ 2049344 h 2083613"/>
                <a:gd name="connsiteX2" fmla="*/ 1942246 w 4190656"/>
                <a:gd name="connsiteY2" fmla="*/ 2049344 h 2083613"/>
                <a:gd name="connsiteX3" fmla="*/ 1942246 w 4190656"/>
                <a:gd name="connsiteY3" fmla="*/ 2009520 h 2083613"/>
                <a:gd name="connsiteX4" fmla="*/ 3736514 w 4190656"/>
                <a:gd name="connsiteY4" fmla="*/ 2004560 h 2083613"/>
                <a:gd name="connsiteX5" fmla="*/ 3736514 w 4190656"/>
                <a:gd name="connsiteY5" fmla="*/ 2044384 h 2083613"/>
                <a:gd name="connsiteX6" fmla="*/ 4087017 w 4190656"/>
                <a:gd name="connsiteY6" fmla="*/ 2044384 h 2083613"/>
                <a:gd name="connsiteX7" fmla="*/ 4087017 w 4190656"/>
                <a:gd name="connsiteY7" fmla="*/ 2004560 h 2083613"/>
                <a:gd name="connsiteX8" fmla="*/ 3320982 w 4190656"/>
                <a:gd name="connsiteY8" fmla="*/ 2004560 h 2083613"/>
                <a:gd name="connsiteX9" fmla="*/ 3320982 w 4190656"/>
                <a:gd name="connsiteY9" fmla="*/ 2044384 h 2083613"/>
                <a:gd name="connsiteX10" fmla="*/ 3671485 w 4190656"/>
                <a:gd name="connsiteY10" fmla="*/ 2044384 h 2083613"/>
                <a:gd name="connsiteX11" fmla="*/ 3671485 w 4190656"/>
                <a:gd name="connsiteY11" fmla="*/ 2004560 h 2083613"/>
                <a:gd name="connsiteX12" fmla="*/ 1359605 w 4190656"/>
                <a:gd name="connsiteY12" fmla="*/ 1948423 h 2083613"/>
                <a:gd name="connsiteX13" fmla="*/ 1359605 w 4190656"/>
                <a:gd name="connsiteY13" fmla="*/ 1988247 h 2083613"/>
                <a:gd name="connsiteX14" fmla="*/ 1942246 w 4190656"/>
                <a:gd name="connsiteY14" fmla="*/ 1988247 h 2083613"/>
                <a:gd name="connsiteX15" fmla="*/ 1942246 w 4190656"/>
                <a:gd name="connsiteY15" fmla="*/ 1948423 h 2083613"/>
                <a:gd name="connsiteX16" fmla="*/ 3736514 w 4190656"/>
                <a:gd name="connsiteY16" fmla="*/ 1943463 h 2083613"/>
                <a:gd name="connsiteX17" fmla="*/ 3736514 w 4190656"/>
                <a:gd name="connsiteY17" fmla="*/ 1983287 h 2083613"/>
                <a:gd name="connsiteX18" fmla="*/ 4087017 w 4190656"/>
                <a:gd name="connsiteY18" fmla="*/ 1983287 h 2083613"/>
                <a:gd name="connsiteX19" fmla="*/ 4087017 w 4190656"/>
                <a:gd name="connsiteY19" fmla="*/ 1943463 h 2083613"/>
                <a:gd name="connsiteX20" fmla="*/ 3320982 w 4190656"/>
                <a:gd name="connsiteY20" fmla="*/ 1943463 h 2083613"/>
                <a:gd name="connsiteX21" fmla="*/ 3320982 w 4190656"/>
                <a:gd name="connsiteY21" fmla="*/ 1983287 h 2083613"/>
                <a:gd name="connsiteX22" fmla="*/ 3671485 w 4190656"/>
                <a:gd name="connsiteY22" fmla="*/ 1983287 h 2083613"/>
                <a:gd name="connsiteX23" fmla="*/ 3671485 w 4190656"/>
                <a:gd name="connsiteY23" fmla="*/ 1943463 h 2083613"/>
                <a:gd name="connsiteX24" fmla="*/ 1359605 w 4190656"/>
                <a:gd name="connsiteY24" fmla="*/ 1887327 h 2083613"/>
                <a:gd name="connsiteX25" fmla="*/ 1359605 w 4190656"/>
                <a:gd name="connsiteY25" fmla="*/ 1927151 h 2083613"/>
                <a:gd name="connsiteX26" fmla="*/ 1942246 w 4190656"/>
                <a:gd name="connsiteY26" fmla="*/ 1927151 h 2083613"/>
                <a:gd name="connsiteX27" fmla="*/ 1942246 w 4190656"/>
                <a:gd name="connsiteY27" fmla="*/ 1887327 h 2083613"/>
                <a:gd name="connsiteX28" fmla="*/ 3736514 w 4190656"/>
                <a:gd name="connsiteY28" fmla="*/ 1882367 h 2083613"/>
                <a:gd name="connsiteX29" fmla="*/ 3736514 w 4190656"/>
                <a:gd name="connsiteY29" fmla="*/ 1922191 h 2083613"/>
                <a:gd name="connsiteX30" fmla="*/ 4087017 w 4190656"/>
                <a:gd name="connsiteY30" fmla="*/ 1922191 h 2083613"/>
                <a:gd name="connsiteX31" fmla="*/ 4087017 w 4190656"/>
                <a:gd name="connsiteY31" fmla="*/ 1882367 h 2083613"/>
                <a:gd name="connsiteX32" fmla="*/ 3320982 w 4190656"/>
                <a:gd name="connsiteY32" fmla="*/ 1882367 h 2083613"/>
                <a:gd name="connsiteX33" fmla="*/ 3320982 w 4190656"/>
                <a:gd name="connsiteY33" fmla="*/ 1922191 h 2083613"/>
                <a:gd name="connsiteX34" fmla="*/ 3671485 w 4190656"/>
                <a:gd name="connsiteY34" fmla="*/ 1922191 h 2083613"/>
                <a:gd name="connsiteX35" fmla="*/ 3671485 w 4190656"/>
                <a:gd name="connsiteY35" fmla="*/ 1882367 h 2083613"/>
                <a:gd name="connsiteX36" fmla="*/ 3051754 w 4190656"/>
                <a:gd name="connsiteY36" fmla="*/ 1873675 h 2083613"/>
                <a:gd name="connsiteX37" fmla="*/ 3051754 w 4190656"/>
                <a:gd name="connsiteY37" fmla="*/ 1939321 h 2083613"/>
                <a:gd name="connsiteX38" fmla="*/ 3149850 w 4190656"/>
                <a:gd name="connsiteY38" fmla="*/ 1939321 h 2083613"/>
                <a:gd name="connsiteX39" fmla="*/ 3149850 w 4190656"/>
                <a:gd name="connsiteY39" fmla="*/ 1873675 h 2083613"/>
                <a:gd name="connsiteX40" fmla="*/ 2868153 w 4190656"/>
                <a:gd name="connsiteY40" fmla="*/ 1873675 h 2083613"/>
                <a:gd name="connsiteX41" fmla="*/ 2868153 w 4190656"/>
                <a:gd name="connsiteY41" fmla="*/ 1939321 h 2083613"/>
                <a:gd name="connsiteX42" fmla="*/ 2966249 w 4190656"/>
                <a:gd name="connsiteY42" fmla="*/ 1939321 h 2083613"/>
                <a:gd name="connsiteX43" fmla="*/ 2966249 w 4190656"/>
                <a:gd name="connsiteY43" fmla="*/ 1873675 h 2083613"/>
                <a:gd name="connsiteX44" fmla="*/ 2684553 w 4190656"/>
                <a:gd name="connsiteY44" fmla="*/ 1873675 h 2083613"/>
                <a:gd name="connsiteX45" fmla="*/ 2684553 w 4190656"/>
                <a:gd name="connsiteY45" fmla="*/ 1939321 h 2083613"/>
                <a:gd name="connsiteX46" fmla="*/ 2782649 w 4190656"/>
                <a:gd name="connsiteY46" fmla="*/ 1939321 h 2083613"/>
                <a:gd name="connsiteX47" fmla="*/ 2782649 w 4190656"/>
                <a:gd name="connsiteY47" fmla="*/ 1873675 h 2083613"/>
                <a:gd name="connsiteX48" fmla="*/ 1359605 w 4190656"/>
                <a:gd name="connsiteY48" fmla="*/ 1826230 h 2083613"/>
                <a:gd name="connsiteX49" fmla="*/ 1359605 w 4190656"/>
                <a:gd name="connsiteY49" fmla="*/ 1866054 h 2083613"/>
                <a:gd name="connsiteX50" fmla="*/ 1942246 w 4190656"/>
                <a:gd name="connsiteY50" fmla="*/ 1866054 h 2083613"/>
                <a:gd name="connsiteX51" fmla="*/ 1942246 w 4190656"/>
                <a:gd name="connsiteY51" fmla="*/ 1826230 h 2083613"/>
                <a:gd name="connsiteX52" fmla="*/ 3736514 w 4190656"/>
                <a:gd name="connsiteY52" fmla="*/ 1821270 h 2083613"/>
                <a:gd name="connsiteX53" fmla="*/ 3736514 w 4190656"/>
                <a:gd name="connsiteY53" fmla="*/ 1861094 h 2083613"/>
                <a:gd name="connsiteX54" fmla="*/ 4087017 w 4190656"/>
                <a:gd name="connsiteY54" fmla="*/ 1861094 h 2083613"/>
                <a:gd name="connsiteX55" fmla="*/ 4087017 w 4190656"/>
                <a:gd name="connsiteY55" fmla="*/ 1821270 h 2083613"/>
                <a:gd name="connsiteX56" fmla="*/ 3320982 w 4190656"/>
                <a:gd name="connsiteY56" fmla="*/ 1821270 h 2083613"/>
                <a:gd name="connsiteX57" fmla="*/ 3320982 w 4190656"/>
                <a:gd name="connsiteY57" fmla="*/ 1861094 h 2083613"/>
                <a:gd name="connsiteX58" fmla="*/ 3671485 w 4190656"/>
                <a:gd name="connsiteY58" fmla="*/ 1861094 h 2083613"/>
                <a:gd name="connsiteX59" fmla="*/ 3671485 w 4190656"/>
                <a:gd name="connsiteY59" fmla="*/ 1821270 h 2083613"/>
                <a:gd name="connsiteX60" fmla="*/ 3051754 w 4190656"/>
                <a:gd name="connsiteY60" fmla="*/ 1737466 h 2083613"/>
                <a:gd name="connsiteX61" fmla="*/ 3051754 w 4190656"/>
                <a:gd name="connsiteY61" fmla="*/ 1803112 h 2083613"/>
                <a:gd name="connsiteX62" fmla="*/ 3149850 w 4190656"/>
                <a:gd name="connsiteY62" fmla="*/ 1803112 h 2083613"/>
                <a:gd name="connsiteX63" fmla="*/ 3149850 w 4190656"/>
                <a:gd name="connsiteY63" fmla="*/ 1737466 h 2083613"/>
                <a:gd name="connsiteX64" fmla="*/ 2868153 w 4190656"/>
                <a:gd name="connsiteY64" fmla="*/ 1737466 h 2083613"/>
                <a:gd name="connsiteX65" fmla="*/ 2868153 w 4190656"/>
                <a:gd name="connsiteY65" fmla="*/ 1803112 h 2083613"/>
                <a:gd name="connsiteX66" fmla="*/ 2966249 w 4190656"/>
                <a:gd name="connsiteY66" fmla="*/ 1803112 h 2083613"/>
                <a:gd name="connsiteX67" fmla="*/ 2966249 w 4190656"/>
                <a:gd name="connsiteY67" fmla="*/ 1737466 h 2083613"/>
                <a:gd name="connsiteX68" fmla="*/ 2684553 w 4190656"/>
                <a:gd name="connsiteY68" fmla="*/ 1737466 h 2083613"/>
                <a:gd name="connsiteX69" fmla="*/ 2684553 w 4190656"/>
                <a:gd name="connsiteY69" fmla="*/ 1803112 h 2083613"/>
                <a:gd name="connsiteX70" fmla="*/ 2782649 w 4190656"/>
                <a:gd name="connsiteY70" fmla="*/ 1803112 h 2083613"/>
                <a:gd name="connsiteX71" fmla="*/ 2782649 w 4190656"/>
                <a:gd name="connsiteY71" fmla="*/ 1737466 h 2083613"/>
                <a:gd name="connsiteX72" fmla="*/ 3051754 w 4190656"/>
                <a:gd name="connsiteY72" fmla="*/ 1601257 h 2083613"/>
                <a:gd name="connsiteX73" fmla="*/ 3051754 w 4190656"/>
                <a:gd name="connsiteY73" fmla="*/ 1666903 h 2083613"/>
                <a:gd name="connsiteX74" fmla="*/ 3149850 w 4190656"/>
                <a:gd name="connsiteY74" fmla="*/ 1666903 h 2083613"/>
                <a:gd name="connsiteX75" fmla="*/ 3149850 w 4190656"/>
                <a:gd name="connsiteY75" fmla="*/ 1601257 h 2083613"/>
                <a:gd name="connsiteX76" fmla="*/ 2868153 w 4190656"/>
                <a:gd name="connsiteY76" fmla="*/ 1601257 h 2083613"/>
                <a:gd name="connsiteX77" fmla="*/ 2868153 w 4190656"/>
                <a:gd name="connsiteY77" fmla="*/ 1666903 h 2083613"/>
                <a:gd name="connsiteX78" fmla="*/ 2966249 w 4190656"/>
                <a:gd name="connsiteY78" fmla="*/ 1666903 h 2083613"/>
                <a:gd name="connsiteX79" fmla="*/ 2966249 w 4190656"/>
                <a:gd name="connsiteY79" fmla="*/ 1601257 h 2083613"/>
                <a:gd name="connsiteX80" fmla="*/ 2684553 w 4190656"/>
                <a:gd name="connsiteY80" fmla="*/ 1601257 h 2083613"/>
                <a:gd name="connsiteX81" fmla="*/ 2684553 w 4190656"/>
                <a:gd name="connsiteY81" fmla="*/ 1666903 h 2083613"/>
                <a:gd name="connsiteX82" fmla="*/ 2782649 w 4190656"/>
                <a:gd name="connsiteY82" fmla="*/ 1666903 h 2083613"/>
                <a:gd name="connsiteX83" fmla="*/ 2782649 w 4190656"/>
                <a:gd name="connsiteY83" fmla="*/ 1601257 h 2083613"/>
                <a:gd name="connsiteX84" fmla="*/ 1003047 w 4190656"/>
                <a:gd name="connsiteY84" fmla="*/ 1464531 h 2083613"/>
                <a:gd name="connsiteX85" fmla="*/ 1003047 w 4190656"/>
                <a:gd name="connsiteY85" fmla="*/ 2082216 h 2083613"/>
                <a:gd name="connsiteX86" fmla="*/ 1259865 w 4190656"/>
                <a:gd name="connsiteY86" fmla="*/ 2082216 h 2083613"/>
                <a:gd name="connsiteX87" fmla="*/ 1259865 w 4190656"/>
                <a:gd name="connsiteY87" fmla="*/ 1464531 h 2083613"/>
                <a:gd name="connsiteX88" fmla="*/ 640721 w 4190656"/>
                <a:gd name="connsiteY88" fmla="*/ 1461809 h 2083613"/>
                <a:gd name="connsiteX89" fmla="*/ 640721 w 4190656"/>
                <a:gd name="connsiteY89" fmla="*/ 2079494 h 2083613"/>
                <a:gd name="connsiteX90" fmla="*/ 860983 w 4190656"/>
                <a:gd name="connsiteY90" fmla="*/ 2079494 h 2083613"/>
                <a:gd name="connsiteX91" fmla="*/ 860983 w 4190656"/>
                <a:gd name="connsiteY91" fmla="*/ 1461809 h 2083613"/>
                <a:gd name="connsiteX92" fmla="*/ 3977387 w 4190656"/>
                <a:gd name="connsiteY92" fmla="*/ 1437108 h 2083613"/>
                <a:gd name="connsiteX93" fmla="*/ 3977387 w 4190656"/>
                <a:gd name="connsiteY93" fmla="*/ 1502754 h 2083613"/>
                <a:gd name="connsiteX94" fmla="*/ 4075483 w 4190656"/>
                <a:gd name="connsiteY94" fmla="*/ 1502754 h 2083613"/>
                <a:gd name="connsiteX95" fmla="*/ 4075483 w 4190656"/>
                <a:gd name="connsiteY95" fmla="*/ 1437108 h 2083613"/>
                <a:gd name="connsiteX96" fmla="*/ 3793786 w 4190656"/>
                <a:gd name="connsiteY96" fmla="*/ 1437108 h 2083613"/>
                <a:gd name="connsiteX97" fmla="*/ 3793786 w 4190656"/>
                <a:gd name="connsiteY97" fmla="*/ 1502754 h 2083613"/>
                <a:gd name="connsiteX98" fmla="*/ 3891882 w 4190656"/>
                <a:gd name="connsiteY98" fmla="*/ 1502754 h 2083613"/>
                <a:gd name="connsiteX99" fmla="*/ 3891882 w 4190656"/>
                <a:gd name="connsiteY99" fmla="*/ 1437108 h 2083613"/>
                <a:gd name="connsiteX100" fmla="*/ 3610186 w 4190656"/>
                <a:gd name="connsiteY100" fmla="*/ 1437108 h 2083613"/>
                <a:gd name="connsiteX101" fmla="*/ 3610186 w 4190656"/>
                <a:gd name="connsiteY101" fmla="*/ 1502754 h 2083613"/>
                <a:gd name="connsiteX102" fmla="*/ 3708282 w 4190656"/>
                <a:gd name="connsiteY102" fmla="*/ 1502754 h 2083613"/>
                <a:gd name="connsiteX103" fmla="*/ 3708282 w 4190656"/>
                <a:gd name="connsiteY103" fmla="*/ 1437108 h 2083613"/>
                <a:gd name="connsiteX104" fmla="*/ 3413613 w 4190656"/>
                <a:gd name="connsiteY104" fmla="*/ 1437108 h 2083613"/>
                <a:gd name="connsiteX105" fmla="*/ 3413613 w 4190656"/>
                <a:gd name="connsiteY105" fmla="*/ 1502754 h 2083613"/>
                <a:gd name="connsiteX106" fmla="*/ 3511709 w 4190656"/>
                <a:gd name="connsiteY106" fmla="*/ 1502754 h 2083613"/>
                <a:gd name="connsiteX107" fmla="*/ 3511709 w 4190656"/>
                <a:gd name="connsiteY107" fmla="*/ 1437108 h 2083613"/>
                <a:gd name="connsiteX108" fmla="*/ 3230013 w 4190656"/>
                <a:gd name="connsiteY108" fmla="*/ 1437108 h 2083613"/>
                <a:gd name="connsiteX109" fmla="*/ 3230013 w 4190656"/>
                <a:gd name="connsiteY109" fmla="*/ 1502754 h 2083613"/>
                <a:gd name="connsiteX110" fmla="*/ 3328109 w 4190656"/>
                <a:gd name="connsiteY110" fmla="*/ 1502754 h 2083613"/>
                <a:gd name="connsiteX111" fmla="*/ 3328109 w 4190656"/>
                <a:gd name="connsiteY111" fmla="*/ 1437108 h 2083613"/>
                <a:gd name="connsiteX112" fmla="*/ 3051754 w 4190656"/>
                <a:gd name="connsiteY112" fmla="*/ 1437108 h 2083613"/>
                <a:gd name="connsiteX113" fmla="*/ 3051754 w 4190656"/>
                <a:gd name="connsiteY113" fmla="*/ 1502754 h 2083613"/>
                <a:gd name="connsiteX114" fmla="*/ 3149850 w 4190656"/>
                <a:gd name="connsiteY114" fmla="*/ 1502754 h 2083613"/>
                <a:gd name="connsiteX115" fmla="*/ 3149850 w 4190656"/>
                <a:gd name="connsiteY115" fmla="*/ 1437108 h 2083613"/>
                <a:gd name="connsiteX116" fmla="*/ 2868153 w 4190656"/>
                <a:gd name="connsiteY116" fmla="*/ 1437108 h 2083613"/>
                <a:gd name="connsiteX117" fmla="*/ 2868153 w 4190656"/>
                <a:gd name="connsiteY117" fmla="*/ 1502754 h 2083613"/>
                <a:gd name="connsiteX118" fmla="*/ 2966249 w 4190656"/>
                <a:gd name="connsiteY118" fmla="*/ 1502754 h 2083613"/>
                <a:gd name="connsiteX119" fmla="*/ 2966249 w 4190656"/>
                <a:gd name="connsiteY119" fmla="*/ 1437108 h 2083613"/>
                <a:gd name="connsiteX120" fmla="*/ 2684553 w 4190656"/>
                <a:gd name="connsiteY120" fmla="*/ 1437108 h 2083613"/>
                <a:gd name="connsiteX121" fmla="*/ 2684553 w 4190656"/>
                <a:gd name="connsiteY121" fmla="*/ 1502754 h 2083613"/>
                <a:gd name="connsiteX122" fmla="*/ 2782649 w 4190656"/>
                <a:gd name="connsiteY122" fmla="*/ 1502754 h 2083613"/>
                <a:gd name="connsiteX123" fmla="*/ 2782649 w 4190656"/>
                <a:gd name="connsiteY123" fmla="*/ 1437108 h 2083613"/>
                <a:gd name="connsiteX124" fmla="*/ 1818380 w 4190656"/>
                <a:gd name="connsiteY124" fmla="*/ 1377680 h 2083613"/>
                <a:gd name="connsiteX125" fmla="*/ 1818380 w 4190656"/>
                <a:gd name="connsiteY125" fmla="*/ 1450750 h 2083613"/>
                <a:gd name="connsiteX126" fmla="*/ 1916476 w 4190656"/>
                <a:gd name="connsiteY126" fmla="*/ 1450750 h 2083613"/>
                <a:gd name="connsiteX127" fmla="*/ 1916476 w 4190656"/>
                <a:gd name="connsiteY127" fmla="*/ 1377680 h 2083613"/>
                <a:gd name="connsiteX128" fmla="*/ 1634779 w 4190656"/>
                <a:gd name="connsiteY128" fmla="*/ 1377680 h 2083613"/>
                <a:gd name="connsiteX129" fmla="*/ 1634779 w 4190656"/>
                <a:gd name="connsiteY129" fmla="*/ 1450750 h 2083613"/>
                <a:gd name="connsiteX130" fmla="*/ 1732875 w 4190656"/>
                <a:gd name="connsiteY130" fmla="*/ 1450750 h 2083613"/>
                <a:gd name="connsiteX131" fmla="*/ 1732875 w 4190656"/>
                <a:gd name="connsiteY131" fmla="*/ 1377680 h 2083613"/>
                <a:gd name="connsiteX132" fmla="*/ 1451179 w 4190656"/>
                <a:gd name="connsiteY132" fmla="*/ 1377680 h 2083613"/>
                <a:gd name="connsiteX133" fmla="*/ 1451179 w 4190656"/>
                <a:gd name="connsiteY133" fmla="*/ 1450750 h 2083613"/>
                <a:gd name="connsiteX134" fmla="*/ 1549275 w 4190656"/>
                <a:gd name="connsiteY134" fmla="*/ 1450750 h 2083613"/>
                <a:gd name="connsiteX135" fmla="*/ 1549275 w 4190656"/>
                <a:gd name="connsiteY135" fmla="*/ 1377680 h 2083613"/>
                <a:gd name="connsiteX136" fmla="*/ 1818380 w 4190656"/>
                <a:gd name="connsiteY136" fmla="*/ 1226067 h 2083613"/>
                <a:gd name="connsiteX137" fmla="*/ 1818380 w 4190656"/>
                <a:gd name="connsiteY137" fmla="*/ 1299137 h 2083613"/>
                <a:gd name="connsiteX138" fmla="*/ 1916476 w 4190656"/>
                <a:gd name="connsiteY138" fmla="*/ 1299137 h 2083613"/>
                <a:gd name="connsiteX139" fmla="*/ 1916476 w 4190656"/>
                <a:gd name="connsiteY139" fmla="*/ 1226067 h 2083613"/>
                <a:gd name="connsiteX140" fmla="*/ 1634779 w 4190656"/>
                <a:gd name="connsiteY140" fmla="*/ 1226067 h 2083613"/>
                <a:gd name="connsiteX141" fmla="*/ 1634779 w 4190656"/>
                <a:gd name="connsiteY141" fmla="*/ 1299137 h 2083613"/>
                <a:gd name="connsiteX142" fmla="*/ 1732875 w 4190656"/>
                <a:gd name="connsiteY142" fmla="*/ 1299137 h 2083613"/>
                <a:gd name="connsiteX143" fmla="*/ 1732875 w 4190656"/>
                <a:gd name="connsiteY143" fmla="*/ 1226067 h 2083613"/>
                <a:gd name="connsiteX144" fmla="*/ 1451179 w 4190656"/>
                <a:gd name="connsiteY144" fmla="*/ 1226067 h 2083613"/>
                <a:gd name="connsiteX145" fmla="*/ 1451179 w 4190656"/>
                <a:gd name="connsiteY145" fmla="*/ 1299137 h 2083613"/>
                <a:gd name="connsiteX146" fmla="*/ 1549275 w 4190656"/>
                <a:gd name="connsiteY146" fmla="*/ 1299137 h 2083613"/>
                <a:gd name="connsiteX147" fmla="*/ 1549275 w 4190656"/>
                <a:gd name="connsiteY147" fmla="*/ 1226067 h 2083613"/>
                <a:gd name="connsiteX148" fmla="*/ 403424 w 4190656"/>
                <a:gd name="connsiteY148" fmla="*/ 1142989 h 2083613"/>
                <a:gd name="connsiteX149" fmla="*/ 348620 w 4190656"/>
                <a:gd name="connsiteY149" fmla="*/ 1197793 h 2083613"/>
                <a:gd name="connsiteX150" fmla="*/ 348620 w 4190656"/>
                <a:gd name="connsiteY150" fmla="*/ 2081959 h 2083613"/>
                <a:gd name="connsiteX151" fmla="*/ 458227 w 4190656"/>
                <a:gd name="connsiteY151" fmla="*/ 2081959 h 2083613"/>
                <a:gd name="connsiteX152" fmla="*/ 458228 w 4190656"/>
                <a:gd name="connsiteY152" fmla="*/ 1197793 h 2083613"/>
                <a:gd name="connsiteX153" fmla="*/ 403424 w 4190656"/>
                <a:gd name="connsiteY153" fmla="*/ 1142989 h 2083613"/>
                <a:gd name="connsiteX154" fmla="*/ 169200 w 4190656"/>
                <a:gd name="connsiteY154" fmla="*/ 1139285 h 2083613"/>
                <a:gd name="connsiteX155" fmla="*/ 114396 w 4190656"/>
                <a:gd name="connsiteY155" fmla="*/ 1194089 h 2083613"/>
                <a:gd name="connsiteX156" fmla="*/ 114396 w 4190656"/>
                <a:gd name="connsiteY156" fmla="*/ 2078255 h 2083613"/>
                <a:gd name="connsiteX157" fmla="*/ 224003 w 4190656"/>
                <a:gd name="connsiteY157" fmla="*/ 2078255 h 2083613"/>
                <a:gd name="connsiteX158" fmla="*/ 224004 w 4190656"/>
                <a:gd name="connsiteY158" fmla="*/ 1194089 h 2083613"/>
                <a:gd name="connsiteX159" fmla="*/ 169200 w 4190656"/>
                <a:gd name="connsiteY159" fmla="*/ 1139285 h 2083613"/>
                <a:gd name="connsiteX160" fmla="*/ 1818380 w 4190656"/>
                <a:gd name="connsiteY160" fmla="*/ 1074453 h 2083613"/>
                <a:gd name="connsiteX161" fmla="*/ 1818380 w 4190656"/>
                <a:gd name="connsiteY161" fmla="*/ 1147523 h 2083613"/>
                <a:gd name="connsiteX162" fmla="*/ 1916476 w 4190656"/>
                <a:gd name="connsiteY162" fmla="*/ 1147523 h 2083613"/>
                <a:gd name="connsiteX163" fmla="*/ 1916476 w 4190656"/>
                <a:gd name="connsiteY163" fmla="*/ 1074453 h 2083613"/>
                <a:gd name="connsiteX164" fmla="*/ 1634779 w 4190656"/>
                <a:gd name="connsiteY164" fmla="*/ 1074453 h 2083613"/>
                <a:gd name="connsiteX165" fmla="*/ 1634779 w 4190656"/>
                <a:gd name="connsiteY165" fmla="*/ 1147523 h 2083613"/>
                <a:gd name="connsiteX166" fmla="*/ 1732875 w 4190656"/>
                <a:gd name="connsiteY166" fmla="*/ 1147523 h 2083613"/>
                <a:gd name="connsiteX167" fmla="*/ 1732875 w 4190656"/>
                <a:gd name="connsiteY167" fmla="*/ 1074453 h 2083613"/>
                <a:gd name="connsiteX168" fmla="*/ 1451179 w 4190656"/>
                <a:gd name="connsiteY168" fmla="*/ 1074453 h 2083613"/>
                <a:gd name="connsiteX169" fmla="*/ 1451179 w 4190656"/>
                <a:gd name="connsiteY169" fmla="*/ 1147523 h 2083613"/>
                <a:gd name="connsiteX170" fmla="*/ 1549275 w 4190656"/>
                <a:gd name="connsiteY170" fmla="*/ 1147523 h 2083613"/>
                <a:gd name="connsiteX171" fmla="*/ 1549275 w 4190656"/>
                <a:gd name="connsiteY171" fmla="*/ 1074453 h 2083613"/>
                <a:gd name="connsiteX172" fmla="*/ 1254606 w 4190656"/>
                <a:gd name="connsiteY172" fmla="*/ 1074453 h 2083613"/>
                <a:gd name="connsiteX173" fmla="*/ 1254606 w 4190656"/>
                <a:gd name="connsiteY173" fmla="*/ 1147523 h 2083613"/>
                <a:gd name="connsiteX174" fmla="*/ 1352702 w 4190656"/>
                <a:gd name="connsiteY174" fmla="*/ 1147523 h 2083613"/>
                <a:gd name="connsiteX175" fmla="*/ 1352702 w 4190656"/>
                <a:gd name="connsiteY175" fmla="*/ 1074453 h 2083613"/>
                <a:gd name="connsiteX176" fmla="*/ 1071005 w 4190656"/>
                <a:gd name="connsiteY176" fmla="*/ 1074453 h 2083613"/>
                <a:gd name="connsiteX177" fmla="*/ 1071005 w 4190656"/>
                <a:gd name="connsiteY177" fmla="*/ 1147523 h 2083613"/>
                <a:gd name="connsiteX178" fmla="*/ 1169101 w 4190656"/>
                <a:gd name="connsiteY178" fmla="*/ 1147523 h 2083613"/>
                <a:gd name="connsiteX179" fmla="*/ 1169101 w 4190656"/>
                <a:gd name="connsiteY179" fmla="*/ 1074453 h 2083613"/>
                <a:gd name="connsiteX180" fmla="*/ 887405 w 4190656"/>
                <a:gd name="connsiteY180" fmla="*/ 1074453 h 2083613"/>
                <a:gd name="connsiteX181" fmla="*/ 887405 w 4190656"/>
                <a:gd name="connsiteY181" fmla="*/ 1147523 h 2083613"/>
                <a:gd name="connsiteX182" fmla="*/ 985501 w 4190656"/>
                <a:gd name="connsiteY182" fmla="*/ 1147523 h 2083613"/>
                <a:gd name="connsiteX183" fmla="*/ 985501 w 4190656"/>
                <a:gd name="connsiteY183" fmla="*/ 1074453 h 2083613"/>
                <a:gd name="connsiteX184" fmla="*/ 726849 w 4190656"/>
                <a:gd name="connsiteY184" fmla="*/ 1074453 h 2083613"/>
                <a:gd name="connsiteX185" fmla="*/ 726849 w 4190656"/>
                <a:gd name="connsiteY185" fmla="*/ 1147523 h 2083613"/>
                <a:gd name="connsiteX186" fmla="*/ 824945 w 4190656"/>
                <a:gd name="connsiteY186" fmla="*/ 1147523 h 2083613"/>
                <a:gd name="connsiteX187" fmla="*/ 824945 w 4190656"/>
                <a:gd name="connsiteY187" fmla="*/ 1074453 h 2083613"/>
                <a:gd name="connsiteX188" fmla="*/ 543248 w 4190656"/>
                <a:gd name="connsiteY188" fmla="*/ 1074453 h 2083613"/>
                <a:gd name="connsiteX189" fmla="*/ 543248 w 4190656"/>
                <a:gd name="connsiteY189" fmla="*/ 1147523 h 2083613"/>
                <a:gd name="connsiteX190" fmla="*/ 641344 w 4190656"/>
                <a:gd name="connsiteY190" fmla="*/ 1147523 h 2083613"/>
                <a:gd name="connsiteX191" fmla="*/ 641344 w 4190656"/>
                <a:gd name="connsiteY191" fmla="*/ 1074453 h 2083613"/>
                <a:gd name="connsiteX192" fmla="*/ 3065554 w 4190656"/>
                <a:gd name="connsiteY192" fmla="*/ 331011 h 2083613"/>
                <a:gd name="connsiteX193" fmla="*/ 3065554 w 4190656"/>
                <a:gd name="connsiteY193" fmla="*/ 465308 h 2083613"/>
                <a:gd name="connsiteX194" fmla="*/ 3086674 w 4190656"/>
                <a:gd name="connsiteY194" fmla="*/ 468502 h 2083613"/>
                <a:gd name="connsiteX195" fmla="*/ 3190451 w 4190656"/>
                <a:gd name="connsiteY195" fmla="*/ 562591 h 2083613"/>
                <a:gd name="connsiteX196" fmla="*/ 3200815 w 4190656"/>
                <a:gd name="connsiteY196" fmla="*/ 613926 h 2083613"/>
                <a:gd name="connsiteX197" fmla="*/ 3203518 w 4190656"/>
                <a:gd name="connsiteY197" fmla="*/ 613926 h 2083613"/>
                <a:gd name="connsiteX198" fmla="*/ 3203518 w 4190656"/>
                <a:gd name="connsiteY198" fmla="*/ 627317 h 2083613"/>
                <a:gd name="connsiteX199" fmla="*/ 3203519 w 4190656"/>
                <a:gd name="connsiteY199" fmla="*/ 627321 h 2083613"/>
                <a:gd name="connsiteX200" fmla="*/ 3203518 w 4190656"/>
                <a:gd name="connsiteY200" fmla="*/ 1063497 h 2083613"/>
                <a:gd name="connsiteX201" fmla="*/ 3310645 w 4190656"/>
                <a:gd name="connsiteY201" fmla="*/ 1063497 h 2083613"/>
                <a:gd name="connsiteX202" fmla="*/ 3310645 w 4190656"/>
                <a:gd name="connsiteY202" fmla="*/ 627216 h 2083613"/>
                <a:gd name="connsiteX203" fmla="*/ 3412211 w 4190656"/>
                <a:gd name="connsiteY203" fmla="*/ 473988 h 2083613"/>
                <a:gd name="connsiteX204" fmla="*/ 3465439 w 4190656"/>
                <a:gd name="connsiteY204" fmla="*/ 463242 h 2083613"/>
                <a:gd name="connsiteX205" fmla="*/ 3465439 w 4190656"/>
                <a:gd name="connsiteY205" fmla="*/ 331011 h 2083613"/>
                <a:gd name="connsiteX206" fmla="*/ 2812855 w 4190656"/>
                <a:gd name="connsiteY206" fmla="*/ 331011 h 2083613"/>
                <a:gd name="connsiteX207" fmla="*/ 2812855 w 4190656"/>
                <a:gd name="connsiteY207" fmla="*/ 1063497 h 2083613"/>
                <a:gd name="connsiteX208" fmla="*/ 2870927 w 4190656"/>
                <a:gd name="connsiteY208" fmla="*/ 1063497 h 2083613"/>
                <a:gd name="connsiteX209" fmla="*/ 2870927 w 4190656"/>
                <a:gd name="connsiteY209" fmla="*/ 627321 h 2083613"/>
                <a:gd name="connsiteX210" fmla="*/ 2972493 w 4190656"/>
                <a:gd name="connsiteY210" fmla="*/ 474094 h 2083613"/>
                <a:gd name="connsiteX211" fmla="*/ 3023955 w 4190656"/>
                <a:gd name="connsiteY211" fmla="*/ 463704 h 2083613"/>
                <a:gd name="connsiteX212" fmla="*/ 3023955 w 4190656"/>
                <a:gd name="connsiteY212" fmla="*/ 331011 h 2083613"/>
                <a:gd name="connsiteX213" fmla="*/ 2711332 w 4190656"/>
                <a:gd name="connsiteY213" fmla="*/ 0 h 2083613"/>
                <a:gd name="connsiteX214" fmla="*/ 2812855 w 4190656"/>
                <a:gd name="connsiteY214" fmla="*/ 0 h 2083613"/>
                <a:gd name="connsiteX215" fmla="*/ 2812855 w 4190656"/>
                <a:gd name="connsiteY215" fmla="*/ 1 h 2083613"/>
                <a:gd name="connsiteX216" fmla="*/ 2812855 w 4190656"/>
                <a:gd name="connsiteY216" fmla="*/ 150699 h 2083613"/>
                <a:gd name="connsiteX217" fmla="*/ 2812855 w 4190656"/>
                <a:gd name="connsiteY217" fmla="*/ 150703 h 2083613"/>
                <a:gd name="connsiteX218" fmla="*/ 2812855 w 4190656"/>
                <a:gd name="connsiteY218" fmla="*/ 185573 h 2083613"/>
                <a:gd name="connsiteX219" fmla="*/ 2812855 w 4190656"/>
                <a:gd name="connsiteY219" fmla="*/ 268612 h 2083613"/>
                <a:gd name="connsiteX220" fmla="*/ 3465439 w 4190656"/>
                <a:gd name="connsiteY220" fmla="*/ 268612 h 2083613"/>
                <a:gd name="connsiteX221" fmla="*/ 3465439 w 4190656"/>
                <a:gd name="connsiteY221" fmla="*/ 268180 h 2083613"/>
                <a:gd name="connsiteX222" fmla="*/ 3507038 w 4190656"/>
                <a:gd name="connsiteY222" fmla="*/ 268180 h 2083613"/>
                <a:gd name="connsiteX223" fmla="*/ 3507038 w 4190656"/>
                <a:gd name="connsiteY223" fmla="*/ 466997 h 2083613"/>
                <a:gd name="connsiteX224" fmla="*/ 3541671 w 4190656"/>
                <a:gd name="connsiteY224" fmla="*/ 473988 h 2083613"/>
                <a:gd name="connsiteX225" fmla="*/ 3635761 w 4190656"/>
                <a:gd name="connsiteY225" fmla="*/ 577765 h 2083613"/>
                <a:gd name="connsiteX226" fmla="*/ 3641212 w 4190656"/>
                <a:gd name="connsiteY226" fmla="*/ 613821 h 2083613"/>
                <a:gd name="connsiteX227" fmla="*/ 3643236 w 4190656"/>
                <a:gd name="connsiteY227" fmla="*/ 613821 h 2083613"/>
                <a:gd name="connsiteX228" fmla="*/ 3643236 w 4190656"/>
                <a:gd name="connsiteY228" fmla="*/ 627210 h 2083613"/>
                <a:gd name="connsiteX229" fmla="*/ 3643237 w 4190656"/>
                <a:gd name="connsiteY229" fmla="*/ 627216 h 2083613"/>
                <a:gd name="connsiteX230" fmla="*/ 3643236 w 4190656"/>
                <a:gd name="connsiteY230" fmla="*/ 1063497 h 2083613"/>
                <a:gd name="connsiteX231" fmla="*/ 4190656 w 4190656"/>
                <a:gd name="connsiteY231" fmla="*/ 1063497 h 2083613"/>
                <a:gd name="connsiteX232" fmla="*/ 4190656 w 4190656"/>
                <a:gd name="connsiteY232" fmla="*/ 1184656 h 2083613"/>
                <a:gd name="connsiteX233" fmla="*/ 4190656 w 4190656"/>
                <a:gd name="connsiteY233" fmla="*/ 1530190 h 2083613"/>
                <a:gd name="connsiteX234" fmla="*/ 4190656 w 4190656"/>
                <a:gd name="connsiteY234" fmla="*/ 2078653 h 2083613"/>
                <a:gd name="connsiteX235" fmla="*/ 4190656 w 4190656"/>
                <a:gd name="connsiteY235" fmla="*/ 2082019 h 2083613"/>
                <a:gd name="connsiteX236" fmla="*/ 2526770 w 4190656"/>
                <a:gd name="connsiteY236" fmla="*/ 2082019 h 2083613"/>
                <a:gd name="connsiteX237" fmla="*/ 2526681 w 4190656"/>
                <a:gd name="connsiteY237" fmla="*/ 2082019 h 2083613"/>
                <a:gd name="connsiteX238" fmla="*/ 2449297 w 4190656"/>
                <a:gd name="connsiteY238" fmla="*/ 2082019 h 2083613"/>
                <a:gd name="connsiteX239" fmla="*/ 2449297 w 4190656"/>
                <a:gd name="connsiteY239" fmla="*/ 1864776 h 2083613"/>
                <a:gd name="connsiteX240" fmla="*/ 2354647 w 4190656"/>
                <a:gd name="connsiteY240" fmla="*/ 1864776 h 2083613"/>
                <a:gd name="connsiteX241" fmla="*/ 2354647 w 4190656"/>
                <a:gd name="connsiteY241" fmla="*/ 2082019 h 2083613"/>
                <a:gd name="connsiteX242" fmla="*/ 2277173 w 4190656"/>
                <a:gd name="connsiteY242" fmla="*/ 2082019 h 2083613"/>
                <a:gd name="connsiteX243" fmla="*/ 2277173 w 4190656"/>
                <a:gd name="connsiteY243" fmla="*/ 2082018 h 2083613"/>
                <a:gd name="connsiteX244" fmla="*/ 2190902 w 4190656"/>
                <a:gd name="connsiteY244" fmla="*/ 2082018 h 2083613"/>
                <a:gd name="connsiteX245" fmla="*/ 2190902 w 4190656"/>
                <a:gd name="connsiteY245" fmla="*/ 1864776 h 2083613"/>
                <a:gd name="connsiteX246" fmla="*/ 2096252 w 4190656"/>
                <a:gd name="connsiteY246" fmla="*/ 1864776 h 2083613"/>
                <a:gd name="connsiteX247" fmla="*/ 2096252 w 4190656"/>
                <a:gd name="connsiteY247" fmla="*/ 2082018 h 2083613"/>
                <a:gd name="connsiteX248" fmla="*/ 2028518 w 4190656"/>
                <a:gd name="connsiteY248" fmla="*/ 2082018 h 2083613"/>
                <a:gd name="connsiteX249" fmla="*/ 2028518 w 4190656"/>
                <a:gd name="connsiteY249" fmla="*/ 2083613 h 2083613"/>
                <a:gd name="connsiteX250" fmla="*/ 0 w 4190656"/>
                <a:gd name="connsiteY250" fmla="*/ 2083613 h 2083613"/>
                <a:gd name="connsiteX251" fmla="*/ 0 w 4190656"/>
                <a:gd name="connsiteY251" fmla="*/ 954650 h 2083613"/>
                <a:gd name="connsiteX252" fmla="*/ 525663 w 4190656"/>
                <a:gd name="connsiteY252" fmla="*/ 643073 h 2083613"/>
                <a:gd name="connsiteX253" fmla="*/ 525663 w 4190656"/>
                <a:gd name="connsiteY253" fmla="*/ 940002 h 2083613"/>
                <a:gd name="connsiteX254" fmla="*/ 1026614 w 4190656"/>
                <a:gd name="connsiteY254" fmla="*/ 643073 h 2083613"/>
                <a:gd name="connsiteX255" fmla="*/ 1026614 w 4190656"/>
                <a:gd name="connsiteY255" fmla="*/ 940003 h 2083613"/>
                <a:gd name="connsiteX256" fmla="*/ 1527566 w 4190656"/>
                <a:gd name="connsiteY256" fmla="*/ 643073 h 2083613"/>
                <a:gd name="connsiteX257" fmla="*/ 1527566 w 4190656"/>
                <a:gd name="connsiteY257" fmla="*/ 940003 h 2083613"/>
                <a:gd name="connsiteX258" fmla="*/ 2028518 w 4190656"/>
                <a:gd name="connsiteY258" fmla="*/ 643073 h 2083613"/>
                <a:gd name="connsiteX259" fmla="*/ 2028518 w 4190656"/>
                <a:gd name="connsiteY259" fmla="*/ 954650 h 2083613"/>
                <a:gd name="connsiteX260" fmla="*/ 2028518 w 4190656"/>
                <a:gd name="connsiteY260" fmla="*/ 957207 h 2083613"/>
                <a:gd name="connsiteX261" fmla="*/ 2119418 w 4190656"/>
                <a:gd name="connsiteY261" fmla="*/ 957207 h 2083613"/>
                <a:gd name="connsiteX262" fmla="*/ 2119418 w 4190656"/>
                <a:gd name="connsiteY262" fmla="*/ 351653 h 2083613"/>
                <a:gd name="connsiteX263" fmla="*/ 2119417 w 4190656"/>
                <a:gd name="connsiteY263" fmla="*/ 351653 h 2083613"/>
                <a:gd name="connsiteX264" fmla="*/ 2119417 w 4190656"/>
                <a:gd name="connsiteY264" fmla="*/ 185571 h 2083613"/>
                <a:gd name="connsiteX265" fmla="*/ 2265014 w 4190656"/>
                <a:gd name="connsiteY265" fmla="*/ 185571 h 2083613"/>
                <a:gd name="connsiteX266" fmla="*/ 2410612 w 4190656"/>
                <a:gd name="connsiteY266" fmla="*/ 185571 h 2083613"/>
                <a:gd name="connsiteX267" fmla="*/ 2410613 w 4190656"/>
                <a:gd name="connsiteY267" fmla="*/ 185571 h 2083613"/>
                <a:gd name="connsiteX268" fmla="*/ 2410613 w 4190656"/>
                <a:gd name="connsiteY268" fmla="*/ 337527 h 2083613"/>
                <a:gd name="connsiteX269" fmla="*/ 2410614 w 4190656"/>
                <a:gd name="connsiteY269" fmla="*/ 337527 h 2083613"/>
                <a:gd name="connsiteX270" fmla="*/ 2410614 w 4190656"/>
                <a:gd name="connsiteY270" fmla="*/ 337530 h 2083613"/>
                <a:gd name="connsiteX271" fmla="*/ 2410614 w 4190656"/>
                <a:gd name="connsiteY271" fmla="*/ 955499 h 2083613"/>
                <a:gd name="connsiteX272" fmla="*/ 2526770 w 4190656"/>
                <a:gd name="connsiteY272" fmla="*/ 955499 h 2083613"/>
                <a:gd name="connsiteX273" fmla="*/ 2526770 w 4190656"/>
                <a:gd name="connsiteY273" fmla="*/ 956944 h 2083613"/>
                <a:gd name="connsiteX274" fmla="*/ 2526770 w 4190656"/>
                <a:gd name="connsiteY274" fmla="*/ 1063497 h 2083613"/>
                <a:gd name="connsiteX275" fmla="*/ 2619542 w 4190656"/>
                <a:gd name="connsiteY275" fmla="*/ 1063497 h 2083613"/>
                <a:gd name="connsiteX276" fmla="*/ 2619542 w 4190656"/>
                <a:gd name="connsiteY276" fmla="*/ 185573 h 2083613"/>
                <a:gd name="connsiteX277" fmla="*/ 2619542 w 4190656"/>
                <a:gd name="connsiteY277" fmla="*/ 150703 h 2083613"/>
                <a:gd name="connsiteX278" fmla="*/ 2619542 w 4190656"/>
                <a:gd name="connsiteY278" fmla="*/ 1 h 2083613"/>
                <a:gd name="connsiteX279" fmla="*/ 2711332 w 4190656"/>
                <a:gd name="connsiteY279" fmla="*/ 1 h 208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Lst>
              <a:rect l="l" t="t" r="r" b="b"/>
              <a:pathLst>
                <a:path w="4190656" h="2083613">
                  <a:moveTo>
                    <a:pt x="1359605" y="2009520"/>
                  </a:moveTo>
                  <a:lnTo>
                    <a:pt x="1359605" y="2049344"/>
                  </a:lnTo>
                  <a:lnTo>
                    <a:pt x="1942246" y="2049344"/>
                  </a:lnTo>
                  <a:lnTo>
                    <a:pt x="1942246" y="2009520"/>
                  </a:lnTo>
                  <a:close/>
                  <a:moveTo>
                    <a:pt x="3736514" y="2004560"/>
                  </a:moveTo>
                  <a:lnTo>
                    <a:pt x="3736514" y="2044384"/>
                  </a:lnTo>
                  <a:lnTo>
                    <a:pt x="4087017" y="2044384"/>
                  </a:lnTo>
                  <a:lnTo>
                    <a:pt x="4087017" y="2004560"/>
                  </a:lnTo>
                  <a:close/>
                  <a:moveTo>
                    <a:pt x="3320982" y="2004560"/>
                  </a:moveTo>
                  <a:lnTo>
                    <a:pt x="3320982" y="2044384"/>
                  </a:lnTo>
                  <a:lnTo>
                    <a:pt x="3671485" y="2044384"/>
                  </a:lnTo>
                  <a:lnTo>
                    <a:pt x="3671485" y="2004560"/>
                  </a:lnTo>
                  <a:close/>
                  <a:moveTo>
                    <a:pt x="1359605" y="1948423"/>
                  </a:moveTo>
                  <a:lnTo>
                    <a:pt x="1359605" y="1988247"/>
                  </a:lnTo>
                  <a:lnTo>
                    <a:pt x="1942246" y="1988247"/>
                  </a:lnTo>
                  <a:lnTo>
                    <a:pt x="1942246" y="1948423"/>
                  </a:lnTo>
                  <a:close/>
                  <a:moveTo>
                    <a:pt x="3736514" y="1943463"/>
                  </a:moveTo>
                  <a:lnTo>
                    <a:pt x="3736514" y="1983287"/>
                  </a:lnTo>
                  <a:lnTo>
                    <a:pt x="4087017" y="1983287"/>
                  </a:lnTo>
                  <a:lnTo>
                    <a:pt x="4087017" y="1943463"/>
                  </a:lnTo>
                  <a:close/>
                  <a:moveTo>
                    <a:pt x="3320982" y="1943463"/>
                  </a:moveTo>
                  <a:lnTo>
                    <a:pt x="3320982" y="1983287"/>
                  </a:lnTo>
                  <a:lnTo>
                    <a:pt x="3671485" y="1983287"/>
                  </a:lnTo>
                  <a:lnTo>
                    <a:pt x="3671485" y="1943463"/>
                  </a:lnTo>
                  <a:close/>
                  <a:moveTo>
                    <a:pt x="1359605" y="1887327"/>
                  </a:moveTo>
                  <a:lnTo>
                    <a:pt x="1359605" y="1927151"/>
                  </a:lnTo>
                  <a:lnTo>
                    <a:pt x="1942246" y="1927151"/>
                  </a:lnTo>
                  <a:lnTo>
                    <a:pt x="1942246" y="1887327"/>
                  </a:lnTo>
                  <a:close/>
                  <a:moveTo>
                    <a:pt x="3736514" y="1882367"/>
                  </a:moveTo>
                  <a:lnTo>
                    <a:pt x="3736514" y="1922191"/>
                  </a:lnTo>
                  <a:lnTo>
                    <a:pt x="4087017" y="1922191"/>
                  </a:lnTo>
                  <a:lnTo>
                    <a:pt x="4087017" y="1882367"/>
                  </a:lnTo>
                  <a:close/>
                  <a:moveTo>
                    <a:pt x="3320982" y="1882367"/>
                  </a:moveTo>
                  <a:lnTo>
                    <a:pt x="3320982" y="1922191"/>
                  </a:lnTo>
                  <a:lnTo>
                    <a:pt x="3671485" y="1922191"/>
                  </a:lnTo>
                  <a:lnTo>
                    <a:pt x="3671485" y="1882367"/>
                  </a:lnTo>
                  <a:close/>
                  <a:moveTo>
                    <a:pt x="3051754" y="1873675"/>
                  </a:moveTo>
                  <a:lnTo>
                    <a:pt x="3051754" y="1939321"/>
                  </a:lnTo>
                  <a:lnTo>
                    <a:pt x="3149850" y="1939321"/>
                  </a:lnTo>
                  <a:lnTo>
                    <a:pt x="3149850" y="1873675"/>
                  </a:lnTo>
                  <a:close/>
                  <a:moveTo>
                    <a:pt x="2868153" y="1873675"/>
                  </a:moveTo>
                  <a:lnTo>
                    <a:pt x="2868153" y="1939321"/>
                  </a:lnTo>
                  <a:lnTo>
                    <a:pt x="2966249" y="1939321"/>
                  </a:lnTo>
                  <a:lnTo>
                    <a:pt x="2966249" y="1873675"/>
                  </a:lnTo>
                  <a:close/>
                  <a:moveTo>
                    <a:pt x="2684553" y="1873675"/>
                  </a:moveTo>
                  <a:lnTo>
                    <a:pt x="2684553" y="1939321"/>
                  </a:lnTo>
                  <a:lnTo>
                    <a:pt x="2782649" y="1939321"/>
                  </a:lnTo>
                  <a:lnTo>
                    <a:pt x="2782649" y="1873675"/>
                  </a:lnTo>
                  <a:close/>
                  <a:moveTo>
                    <a:pt x="1359605" y="1826230"/>
                  </a:moveTo>
                  <a:lnTo>
                    <a:pt x="1359605" y="1866054"/>
                  </a:lnTo>
                  <a:lnTo>
                    <a:pt x="1942246" y="1866054"/>
                  </a:lnTo>
                  <a:lnTo>
                    <a:pt x="1942246" y="1826230"/>
                  </a:lnTo>
                  <a:close/>
                  <a:moveTo>
                    <a:pt x="3736514" y="1821270"/>
                  </a:moveTo>
                  <a:lnTo>
                    <a:pt x="3736514" y="1861094"/>
                  </a:lnTo>
                  <a:lnTo>
                    <a:pt x="4087017" y="1861094"/>
                  </a:lnTo>
                  <a:lnTo>
                    <a:pt x="4087017" y="1821270"/>
                  </a:lnTo>
                  <a:close/>
                  <a:moveTo>
                    <a:pt x="3320982" y="1821270"/>
                  </a:moveTo>
                  <a:lnTo>
                    <a:pt x="3320982" y="1861094"/>
                  </a:lnTo>
                  <a:lnTo>
                    <a:pt x="3671485" y="1861094"/>
                  </a:lnTo>
                  <a:lnTo>
                    <a:pt x="3671485" y="1821270"/>
                  </a:lnTo>
                  <a:close/>
                  <a:moveTo>
                    <a:pt x="3051754" y="1737466"/>
                  </a:moveTo>
                  <a:lnTo>
                    <a:pt x="3051754" y="1803112"/>
                  </a:lnTo>
                  <a:lnTo>
                    <a:pt x="3149850" y="1803112"/>
                  </a:lnTo>
                  <a:lnTo>
                    <a:pt x="3149850" y="1737466"/>
                  </a:lnTo>
                  <a:close/>
                  <a:moveTo>
                    <a:pt x="2868153" y="1737466"/>
                  </a:moveTo>
                  <a:lnTo>
                    <a:pt x="2868153" y="1803112"/>
                  </a:lnTo>
                  <a:lnTo>
                    <a:pt x="2966249" y="1803112"/>
                  </a:lnTo>
                  <a:lnTo>
                    <a:pt x="2966249" y="1737466"/>
                  </a:lnTo>
                  <a:close/>
                  <a:moveTo>
                    <a:pt x="2684553" y="1737466"/>
                  </a:moveTo>
                  <a:lnTo>
                    <a:pt x="2684553" y="1803112"/>
                  </a:lnTo>
                  <a:lnTo>
                    <a:pt x="2782649" y="1803112"/>
                  </a:lnTo>
                  <a:lnTo>
                    <a:pt x="2782649" y="1737466"/>
                  </a:lnTo>
                  <a:close/>
                  <a:moveTo>
                    <a:pt x="3051754" y="1601257"/>
                  </a:moveTo>
                  <a:lnTo>
                    <a:pt x="3051754" y="1666903"/>
                  </a:lnTo>
                  <a:lnTo>
                    <a:pt x="3149850" y="1666903"/>
                  </a:lnTo>
                  <a:lnTo>
                    <a:pt x="3149850" y="1601257"/>
                  </a:lnTo>
                  <a:close/>
                  <a:moveTo>
                    <a:pt x="2868153" y="1601257"/>
                  </a:moveTo>
                  <a:lnTo>
                    <a:pt x="2868153" y="1666903"/>
                  </a:lnTo>
                  <a:lnTo>
                    <a:pt x="2966249" y="1666903"/>
                  </a:lnTo>
                  <a:lnTo>
                    <a:pt x="2966249" y="1601257"/>
                  </a:lnTo>
                  <a:close/>
                  <a:moveTo>
                    <a:pt x="2684553" y="1601257"/>
                  </a:moveTo>
                  <a:lnTo>
                    <a:pt x="2684553" y="1666903"/>
                  </a:lnTo>
                  <a:lnTo>
                    <a:pt x="2782649" y="1666903"/>
                  </a:lnTo>
                  <a:lnTo>
                    <a:pt x="2782649" y="1601257"/>
                  </a:lnTo>
                  <a:close/>
                  <a:moveTo>
                    <a:pt x="1003047" y="1464531"/>
                  </a:moveTo>
                  <a:lnTo>
                    <a:pt x="1003047" y="2082216"/>
                  </a:lnTo>
                  <a:lnTo>
                    <a:pt x="1259865" y="2082216"/>
                  </a:lnTo>
                  <a:lnTo>
                    <a:pt x="1259865" y="1464531"/>
                  </a:lnTo>
                  <a:close/>
                  <a:moveTo>
                    <a:pt x="640721" y="1461809"/>
                  </a:moveTo>
                  <a:lnTo>
                    <a:pt x="640721" y="2079494"/>
                  </a:lnTo>
                  <a:lnTo>
                    <a:pt x="860983" y="2079494"/>
                  </a:lnTo>
                  <a:lnTo>
                    <a:pt x="860983" y="1461809"/>
                  </a:lnTo>
                  <a:close/>
                  <a:moveTo>
                    <a:pt x="3977387" y="1437108"/>
                  </a:moveTo>
                  <a:lnTo>
                    <a:pt x="3977387" y="1502754"/>
                  </a:lnTo>
                  <a:lnTo>
                    <a:pt x="4075483" y="1502754"/>
                  </a:lnTo>
                  <a:lnTo>
                    <a:pt x="4075483" y="1437108"/>
                  </a:lnTo>
                  <a:close/>
                  <a:moveTo>
                    <a:pt x="3793786" y="1437108"/>
                  </a:moveTo>
                  <a:lnTo>
                    <a:pt x="3793786" y="1502754"/>
                  </a:lnTo>
                  <a:lnTo>
                    <a:pt x="3891882" y="1502754"/>
                  </a:lnTo>
                  <a:lnTo>
                    <a:pt x="3891882" y="1437108"/>
                  </a:lnTo>
                  <a:close/>
                  <a:moveTo>
                    <a:pt x="3610186" y="1437108"/>
                  </a:moveTo>
                  <a:lnTo>
                    <a:pt x="3610186" y="1502754"/>
                  </a:lnTo>
                  <a:lnTo>
                    <a:pt x="3708282" y="1502754"/>
                  </a:lnTo>
                  <a:lnTo>
                    <a:pt x="3708282" y="1437108"/>
                  </a:lnTo>
                  <a:close/>
                  <a:moveTo>
                    <a:pt x="3413613" y="1437108"/>
                  </a:moveTo>
                  <a:lnTo>
                    <a:pt x="3413613" y="1502754"/>
                  </a:lnTo>
                  <a:lnTo>
                    <a:pt x="3511709" y="1502754"/>
                  </a:lnTo>
                  <a:lnTo>
                    <a:pt x="3511709" y="1437108"/>
                  </a:lnTo>
                  <a:close/>
                  <a:moveTo>
                    <a:pt x="3230013" y="1437108"/>
                  </a:moveTo>
                  <a:lnTo>
                    <a:pt x="3230013" y="1502754"/>
                  </a:lnTo>
                  <a:lnTo>
                    <a:pt x="3328109" y="1502754"/>
                  </a:lnTo>
                  <a:lnTo>
                    <a:pt x="3328109" y="1437108"/>
                  </a:lnTo>
                  <a:close/>
                  <a:moveTo>
                    <a:pt x="3051754" y="1437108"/>
                  </a:moveTo>
                  <a:lnTo>
                    <a:pt x="3051754" y="1502754"/>
                  </a:lnTo>
                  <a:lnTo>
                    <a:pt x="3149850" y="1502754"/>
                  </a:lnTo>
                  <a:lnTo>
                    <a:pt x="3149850" y="1437108"/>
                  </a:lnTo>
                  <a:close/>
                  <a:moveTo>
                    <a:pt x="2868153" y="1437108"/>
                  </a:moveTo>
                  <a:lnTo>
                    <a:pt x="2868153" y="1502754"/>
                  </a:lnTo>
                  <a:lnTo>
                    <a:pt x="2966249" y="1502754"/>
                  </a:lnTo>
                  <a:lnTo>
                    <a:pt x="2966249" y="1437108"/>
                  </a:lnTo>
                  <a:close/>
                  <a:moveTo>
                    <a:pt x="2684553" y="1437108"/>
                  </a:moveTo>
                  <a:lnTo>
                    <a:pt x="2684553" y="1502754"/>
                  </a:lnTo>
                  <a:lnTo>
                    <a:pt x="2782649" y="1502754"/>
                  </a:lnTo>
                  <a:lnTo>
                    <a:pt x="2782649" y="1437108"/>
                  </a:lnTo>
                  <a:close/>
                  <a:moveTo>
                    <a:pt x="1818380" y="1377680"/>
                  </a:moveTo>
                  <a:lnTo>
                    <a:pt x="1818380" y="1450750"/>
                  </a:lnTo>
                  <a:lnTo>
                    <a:pt x="1916476" y="1450750"/>
                  </a:lnTo>
                  <a:lnTo>
                    <a:pt x="1916476" y="1377680"/>
                  </a:lnTo>
                  <a:close/>
                  <a:moveTo>
                    <a:pt x="1634779" y="1377680"/>
                  </a:moveTo>
                  <a:lnTo>
                    <a:pt x="1634779" y="1450750"/>
                  </a:lnTo>
                  <a:lnTo>
                    <a:pt x="1732875" y="1450750"/>
                  </a:lnTo>
                  <a:lnTo>
                    <a:pt x="1732875" y="1377680"/>
                  </a:lnTo>
                  <a:close/>
                  <a:moveTo>
                    <a:pt x="1451179" y="1377680"/>
                  </a:moveTo>
                  <a:lnTo>
                    <a:pt x="1451179" y="1450750"/>
                  </a:lnTo>
                  <a:lnTo>
                    <a:pt x="1549275" y="1450750"/>
                  </a:lnTo>
                  <a:lnTo>
                    <a:pt x="1549275" y="1377680"/>
                  </a:lnTo>
                  <a:close/>
                  <a:moveTo>
                    <a:pt x="1818380" y="1226067"/>
                  </a:moveTo>
                  <a:lnTo>
                    <a:pt x="1818380" y="1299137"/>
                  </a:lnTo>
                  <a:lnTo>
                    <a:pt x="1916476" y="1299137"/>
                  </a:lnTo>
                  <a:lnTo>
                    <a:pt x="1916476" y="1226067"/>
                  </a:lnTo>
                  <a:close/>
                  <a:moveTo>
                    <a:pt x="1634779" y="1226067"/>
                  </a:moveTo>
                  <a:lnTo>
                    <a:pt x="1634779" y="1299137"/>
                  </a:lnTo>
                  <a:lnTo>
                    <a:pt x="1732875" y="1299137"/>
                  </a:lnTo>
                  <a:lnTo>
                    <a:pt x="1732875" y="1226067"/>
                  </a:lnTo>
                  <a:close/>
                  <a:moveTo>
                    <a:pt x="1451179" y="1226067"/>
                  </a:moveTo>
                  <a:lnTo>
                    <a:pt x="1451179" y="1299137"/>
                  </a:lnTo>
                  <a:lnTo>
                    <a:pt x="1549275" y="1299137"/>
                  </a:lnTo>
                  <a:lnTo>
                    <a:pt x="1549275" y="1226067"/>
                  </a:lnTo>
                  <a:close/>
                  <a:moveTo>
                    <a:pt x="403424" y="1142989"/>
                  </a:moveTo>
                  <a:cubicBezTo>
                    <a:pt x="373157" y="1142989"/>
                    <a:pt x="348620" y="1167526"/>
                    <a:pt x="348620" y="1197793"/>
                  </a:cubicBezTo>
                  <a:lnTo>
                    <a:pt x="348620" y="2081959"/>
                  </a:lnTo>
                  <a:lnTo>
                    <a:pt x="458227" y="2081959"/>
                  </a:lnTo>
                  <a:cubicBezTo>
                    <a:pt x="458227" y="1787237"/>
                    <a:pt x="458228" y="1492515"/>
                    <a:pt x="458228" y="1197793"/>
                  </a:cubicBezTo>
                  <a:cubicBezTo>
                    <a:pt x="458228" y="1167526"/>
                    <a:pt x="433691" y="1142989"/>
                    <a:pt x="403424" y="1142989"/>
                  </a:cubicBezTo>
                  <a:close/>
                  <a:moveTo>
                    <a:pt x="169200" y="1139285"/>
                  </a:moveTo>
                  <a:cubicBezTo>
                    <a:pt x="138933" y="1139285"/>
                    <a:pt x="114396" y="1163822"/>
                    <a:pt x="114396" y="1194089"/>
                  </a:cubicBezTo>
                  <a:lnTo>
                    <a:pt x="114396" y="2078255"/>
                  </a:lnTo>
                  <a:lnTo>
                    <a:pt x="224003" y="2078255"/>
                  </a:lnTo>
                  <a:cubicBezTo>
                    <a:pt x="224003" y="1783533"/>
                    <a:pt x="224004" y="1488811"/>
                    <a:pt x="224004" y="1194089"/>
                  </a:cubicBezTo>
                  <a:cubicBezTo>
                    <a:pt x="224004" y="1163822"/>
                    <a:pt x="199467" y="1139285"/>
                    <a:pt x="169200" y="1139285"/>
                  </a:cubicBezTo>
                  <a:close/>
                  <a:moveTo>
                    <a:pt x="1818380" y="1074453"/>
                  </a:moveTo>
                  <a:lnTo>
                    <a:pt x="1818380" y="1147523"/>
                  </a:lnTo>
                  <a:lnTo>
                    <a:pt x="1916476" y="1147523"/>
                  </a:lnTo>
                  <a:lnTo>
                    <a:pt x="1916476" y="1074453"/>
                  </a:lnTo>
                  <a:close/>
                  <a:moveTo>
                    <a:pt x="1634779" y="1074453"/>
                  </a:moveTo>
                  <a:lnTo>
                    <a:pt x="1634779" y="1147523"/>
                  </a:lnTo>
                  <a:lnTo>
                    <a:pt x="1732875" y="1147523"/>
                  </a:lnTo>
                  <a:lnTo>
                    <a:pt x="1732875" y="1074453"/>
                  </a:lnTo>
                  <a:close/>
                  <a:moveTo>
                    <a:pt x="1451179" y="1074453"/>
                  </a:moveTo>
                  <a:lnTo>
                    <a:pt x="1451179" y="1147523"/>
                  </a:lnTo>
                  <a:lnTo>
                    <a:pt x="1549275" y="1147523"/>
                  </a:lnTo>
                  <a:lnTo>
                    <a:pt x="1549275" y="1074453"/>
                  </a:lnTo>
                  <a:close/>
                  <a:moveTo>
                    <a:pt x="1254606" y="1074453"/>
                  </a:moveTo>
                  <a:lnTo>
                    <a:pt x="1254606" y="1147523"/>
                  </a:lnTo>
                  <a:lnTo>
                    <a:pt x="1352702" y="1147523"/>
                  </a:lnTo>
                  <a:lnTo>
                    <a:pt x="1352702" y="1074453"/>
                  </a:lnTo>
                  <a:close/>
                  <a:moveTo>
                    <a:pt x="1071005" y="1074453"/>
                  </a:moveTo>
                  <a:lnTo>
                    <a:pt x="1071005" y="1147523"/>
                  </a:lnTo>
                  <a:lnTo>
                    <a:pt x="1169101" y="1147523"/>
                  </a:lnTo>
                  <a:lnTo>
                    <a:pt x="1169101" y="1074453"/>
                  </a:lnTo>
                  <a:close/>
                  <a:moveTo>
                    <a:pt x="887405" y="1074453"/>
                  </a:moveTo>
                  <a:lnTo>
                    <a:pt x="887405" y="1147523"/>
                  </a:lnTo>
                  <a:lnTo>
                    <a:pt x="985501" y="1147523"/>
                  </a:lnTo>
                  <a:lnTo>
                    <a:pt x="985501" y="1074453"/>
                  </a:lnTo>
                  <a:close/>
                  <a:moveTo>
                    <a:pt x="726849" y="1074453"/>
                  </a:moveTo>
                  <a:lnTo>
                    <a:pt x="726849" y="1147523"/>
                  </a:lnTo>
                  <a:lnTo>
                    <a:pt x="824945" y="1147523"/>
                  </a:lnTo>
                  <a:lnTo>
                    <a:pt x="824945" y="1074453"/>
                  </a:lnTo>
                  <a:close/>
                  <a:moveTo>
                    <a:pt x="543248" y="1074453"/>
                  </a:moveTo>
                  <a:lnTo>
                    <a:pt x="543248" y="1147523"/>
                  </a:lnTo>
                  <a:lnTo>
                    <a:pt x="641344" y="1147523"/>
                  </a:lnTo>
                  <a:lnTo>
                    <a:pt x="641344" y="1074453"/>
                  </a:lnTo>
                  <a:close/>
                  <a:moveTo>
                    <a:pt x="3065554" y="331011"/>
                  </a:moveTo>
                  <a:lnTo>
                    <a:pt x="3065554" y="465308"/>
                  </a:lnTo>
                  <a:lnTo>
                    <a:pt x="3086674" y="468502"/>
                  </a:lnTo>
                  <a:cubicBezTo>
                    <a:pt x="3133539" y="483078"/>
                    <a:pt x="3171517" y="517827"/>
                    <a:pt x="3190451" y="562591"/>
                  </a:cubicBezTo>
                  <a:lnTo>
                    <a:pt x="3200815" y="613926"/>
                  </a:lnTo>
                  <a:lnTo>
                    <a:pt x="3203518" y="613926"/>
                  </a:lnTo>
                  <a:lnTo>
                    <a:pt x="3203518" y="627317"/>
                  </a:lnTo>
                  <a:lnTo>
                    <a:pt x="3203519" y="627321"/>
                  </a:lnTo>
                  <a:lnTo>
                    <a:pt x="3203518" y="1063497"/>
                  </a:lnTo>
                  <a:lnTo>
                    <a:pt x="3310645" y="1063497"/>
                  </a:lnTo>
                  <a:lnTo>
                    <a:pt x="3310645" y="627216"/>
                  </a:lnTo>
                  <a:cubicBezTo>
                    <a:pt x="3310645" y="558334"/>
                    <a:pt x="3352525" y="499233"/>
                    <a:pt x="3412211" y="473988"/>
                  </a:cubicBezTo>
                  <a:lnTo>
                    <a:pt x="3465439" y="463242"/>
                  </a:lnTo>
                  <a:lnTo>
                    <a:pt x="3465439" y="331011"/>
                  </a:lnTo>
                  <a:close/>
                  <a:moveTo>
                    <a:pt x="2812855" y="331011"/>
                  </a:moveTo>
                  <a:lnTo>
                    <a:pt x="2812855" y="1063497"/>
                  </a:lnTo>
                  <a:lnTo>
                    <a:pt x="2870927" y="1063497"/>
                  </a:lnTo>
                  <a:lnTo>
                    <a:pt x="2870927" y="627321"/>
                  </a:lnTo>
                  <a:cubicBezTo>
                    <a:pt x="2870927" y="558439"/>
                    <a:pt x="2912807" y="499339"/>
                    <a:pt x="2972493" y="474094"/>
                  </a:cubicBezTo>
                  <a:lnTo>
                    <a:pt x="3023955" y="463704"/>
                  </a:lnTo>
                  <a:lnTo>
                    <a:pt x="3023955" y="331011"/>
                  </a:lnTo>
                  <a:close/>
                  <a:moveTo>
                    <a:pt x="2711332" y="0"/>
                  </a:moveTo>
                  <a:lnTo>
                    <a:pt x="2812855" y="0"/>
                  </a:lnTo>
                  <a:lnTo>
                    <a:pt x="2812855" y="1"/>
                  </a:lnTo>
                  <a:lnTo>
                    <a:pt x="2812855" y="150699"/>
                  </a:lnTo>
                  <a:lnTo>
                    <a:pt x="2812855" y="150703"/>
                  </a:lnTo>
                  <a:lnTo>
                    <a:pt x="2812855" y="185573"/>
                  </a:lnTo>
                  <a:lnTo>
                    <a:pt x="2812855" y="268612"/>
                  </a:lnTo>
                  <a:lnTo>
                    <a:pt x="3465439" y="268612"/>
                  </a:lnTo>
                  <a:lnTo>
                    <a:pt x="3465439" y="268180"/>
                  </a:lnTo>
                  <a:lnTo>
                    <a:pt x="3507038" y="268180"/>
                  </a:lnTo>
                  <a:lnTo>
                    <a:pt x="3507038" y="466997"/>
                  </a:lnTo>
                  <a:lnTo>
                    <a:pt x="3541671" y="473988"/>
                  </a:lnTo>
                  <a:cubicBezTo>
                    <a:pt x="3586436" y="492922"/>
                    <a:pt x="3621184" y="530900"/>
                    <a:pt x="3635761" y="577765"/>
                  </a:cubicBezTo>
                  <a:lnTo>
                    <a:pt x="3641212" y="613821"/>
                  </a:lnTo>
                  <a:lnTo>
                    <a:pt x="3643236" y="613821"/>
                  </a:lnTo>
                  <a:lnTo>
                    <a:pt x="3643236" y="627210"/>
                  </a:lnTo>
                  <a:lnTo>
                    <a:pt x="3643237" y="627216"/>
                  </a:lnTo>
                  <a:lnTo>
                    <a:pt x="3643236" y="1063497"/>
                  </a:lnTo>
                  <a:lnTo>
                    <a:pt x="4190656" y="1063497"/>
                  </a:lnTo>
                  <a:lnTo>
                    <a:pt x="4190656" y="1184656"/>
                  </a:lnTo>
                  <a:lnTo>
                    <a:pt x="4190656" y="1530190"/>
                  </a:lnTo>
                  <a:lnTo>
                    <a:pt x="4190656" y="2078653"/>
                  </a:lnTo>
                  <a:lnTo>
                    <a:pt x="4190656" y="2082019"/>
                  </a:lnTo>
                  <a:lnTo>
                    <a:pt x="2526770" y="2082019"/>
                  </a:lnTo>
                  <a:lnTo>
                    <a:pt x="2526681" y="2082019"/>
                  </a:lnTo>
                  <a:lnTo>
                    <a:pt x="2449297" y="2082019"/>
                  </a:lnTo>
                  <a:lnTo>
                    <a:pt x="2449297" y="1864776"/>
                  </a:lnTo>
                  <a:lnTo>
                    <a:pt x="2354647" y="1864776"/>
                  </a:lnTo>
                  <a:lnTo>
                    <a:pt x="2354647" y="2082019"/>
                  </a:lnTo>
                  <a:lnTo>
                    <a:pt x="2277173" y="2082019"/>
                  </a:lnTo>
                  <a:lnTo>
                    <a:pt x="2277173" y="2082018"/>
                  </a:lnTo>
                  <a:lnTo>
                    <a:pt x="2190902" y="2082018"/>
                  </a:lnTo>
                  <a:lnTo>
                    <a:pt x="2190902" y="1864776"/>
                  </a:lnTo>
                  <a:lnTo>
                    <a:pt x="2096252" y="1864776"/>
                  </a:lnTo>
                  <a:lnTo>
                    <a:pt x="2096252" y="2082018"/>
                  </a:lnTo>
                  <a:lnTo>
                    <a:pt x="2028518" y="2082018"/>
                  </a:lnTo>
                  <a:lnTo>
                    <a:pt x="2028518" y="2083613"/>
                  </a:lnTo>
                  <a:lnTo>
                    <a:pt x="0" y="2083613"/>
                  </a:lnTo>
                  <a:lnTo>
                    <a:pt x="0" y="954650"/>
                  </a:lnTo>
                  <a:lnTo>
                    <a:pt x="525663" y="643073"/>
                  </a:lnTo>
                  <a:lnTo>
                    <a:pt x="525663" y="940002"/>
                  </a:lnTo>
                  <a:lnTo>
                    <a:pt x="1026614" y="643073"/>
                  </a:lnTo>
                  <a:lnTo>
                    <a:pt x="1026614" y="940003"/>
                  </a:lnTo>
                  <a:lnTo>
                    <a:pt x="1527566" y="643073"/>
                  </a:lnTo>
                  <a:lnTo>
                    <a:pt x="1527566" y="940003"/>
                  </a:lnTo>
                  <a:lnTo>
                    <a:pt x="2028518" y="643073"/>
                  </a:lnTo>
                  <a:lnTo>
                    <a:pt x="2028518" y="954650"/>
                  </a:lnTo>
                  <a:lnTo>
                    <a:pt x="2028518" y="957207"/>
                  </a:lnTo>
                  <a:lnTo>
                    <a:pt x="2119418" y="957207"/>
                  </a:lnTo>
                  <a:lnTo>
                    <a:pt x="2119418" y="351653"/>
                  </a:lnTo>
                  <a:lnTo>
                    <a:pt x="2119417" y="351653"/>
                  </a:lnTo>
                  <a:lnTo>
                    <a:pt x="2119417" y="185571"/>
                  </a:lnTo>
                  <a:lnTo>
                    <a:pt x="2265014" y="185571"/>
                  </a:lnTo>
                  <a:lnTo>
                    <a:pt x="2410612" y="185571"/>
                  </a:lnTo>
                  <a:lnTo>
                    <a:pt x="2410613" y="185571"/>
                  </a:lnTo>
                  <a:lnTo>
                    <a:pt x="2410613" y="337527"/>
                  </a:lnTo>
                  <a:lnTo>
                    <a:pt x="2410614" y="337527"/>
                  </a:lnTo>
                  <a:lnTo>
                    <a:pt x="2410614" y="337530"/>
                  </a:lnTo>
                  <a:lnTo>
                    <a:pt x="2410614" y="955499"/>
                  </a:lnTo>
                  <a:lnTo>
                    <a:pt x="2526770" y="955499"/>
                  </a:lnTo>
                  <a:lnTo>
                    <a:pt x="2526770" y="956944"/>
                  </a:lnTo>
                  <a:lnTo>
                    <a:pt x="2526770" y="1063497"/>
                  </a:lnTo>
                  <a:lnTo>
                    <a:pt x="2619542" y="1063497"/>
                  </a:lnTo>
                  <a:lnTo>
                    <a:pt x="2619542" y="185573"/>
                  </a:lnTo>
                  <a:lnTo>
                    <a:pt x="2619542" y="150703"/>
                  </a:lnTo>
                  <a:lnTo>
                    <a:pt x="2619542" y="1"/>
                  </a:lnTo>
                  <a:lnTo>
                    <a:pt x="2711332" y="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7" name="Freeform: Shape 146">
              <a:extLst>
                <a:ext uri="{FF2B5EF4-FFF2-40B4-BE49-F238E27FC236}">
                  <a16:creationId xmlns:a16="http://schemas.microsoft.com/office/drawing/2014/main" id="{93ACCEFF-1559-4F53-96AD-7240CA123D05}"/>
                </a:ext>
              </a:extLst>
            </p:cNvPr>
            <p:cNvSpPr/>
            <p:nvPr/>
          </p:nvSpPr>
          <p:spPr>
            <a:xfrm flipH="1">
              <a:off x="555917" y="1777326"/>
              <a:ext cx="1211579" cy="960817"/>
            </a:xfrm>
            <a:custGeom>
              <a:avLst/>
              <a:gdLst>
                <a:gd name="connsiteX0" fmla="*/ 885118 w 885149"/>
                <a:gd name="connsiteY0" fmla="*/ 999263 h 999573"/>
                <a:gd name="connsiteX1" fmla="*/ 885120 w 885149"/>
                <a:gd name="connsiteY1" fmla="*/ 999263 h 999573"/>
                <a:gd name="connsiteX2" fmla="*/ 885120 w 885149"/>
                <a:gd name="connsiteY2" fmla="*/ 999573 h 999573"/>
                <a:gd name="connsiteX3" fmla="*/ 421711 w 885149"/>
                <a:gd name="connsiteY3" fmla="*/ 433 h 999573"/>
                <a:gd name="connsiteX4" fmla="*/ 496514 w 885149"/>
                <a:gd name="connsiteY4" fmla="*/ 72132 h 999573"/>
                <a:gd name="connsiteX5" fmla="*/ 496514 w 885149"/>
                <a:gd name="connsiteY5" fmla="*/ 358001 h 999573"/>
                <a:gd name="connsiteX6" fmla="*/ 496514 w 885149"/>
                <a:gd name="connsiteY6" fmla="*/ 366692 h 999573"/>
                <a:gd name="connsiteX7" fmla="*/ 501791 w 885149"/>
                <a:gd name="connsiteY7" fmla="*/ 370417 h 999573"/>
                <a:gd name="connsiteX8" fmla="*/ 606392 w 885149"/>
                <a:gd name="connsiteY8" fmla="*/ 361415 h 999573"/>
                <a:gd name="connsiteX9" fmla="*/ 831113 w 885149"/>
                <a:gd name="connsiteY9" fmla="*/ 522507 h 999573"/>
                <a:gd name="connsiteX10" fmla="*/ 845080 w 885149"/>
                <a:gd name="connsiteY10" fmla="*/ 560995 h 999573"/>
                <a:gd name="connsiteX11" fmla="*/ 850357 w 885149"/>
                <a:gd name="connsiteY11" fmla="*/ 563167 h 999573"/>
                <a:gd name="connsiteX12" fmla="*/ 865876 w 885149"/>
                <a:gd name="connsiteY12" fmla="*/ 582101 h 999573"/>
                <a:gd name="connsiteX13" fmla="*/ 866186 w 885149"/>
                <a:gd name="connsiteY13" fmla="*/ 648213 h 999573"/>
                <a:gd name="connsiteX14" fmla="*/ 879533 w 885149"/>
                <a:gd name="connsiteY14" fmla="*/ 648524 h 999573"/>
                <a:gd name="connsiteX15" fmla="*/ 885120 w 885149"/>
                <a:gd name="connsiteY15" fmla="*/ 654111 h 999573"/>
                <a:gd name="connsiteX16" fmla="*/ 885120 w 885149"/>
                <a:gd name="connsiteY16" fmla="*/ 657836 h 999573"/>
                <a:gd name="connsiteX17" fmla="*/ 885120 w 885149"/>
                <a:gd name="connsiteY17" fmla="*/ 949290 h 999573"/>
                <a:gd name="connsiteX18" fmla="*/ 884810 w 885149"/>
                <a:gd name="connsiteY18" fmla="*/ 953946 h 999573"/>
                <a:gd name="connsiteX19" fmla="*/ 885118 w 885149"/>
                <a:gd name="connsiteY19" fmla="*/ 999263 h 999573"/>
                <a:gd name="connsiteX20" fmla="*/ 0 w 885149"/>
                <a:gd name="connsiteY20" fmla="*/ 999263 h 999573"/>
                <a:gd name="connsiteX21" fmla="*/ 0 w 885149"/>
                <a:gd name="connsiteY21" fmla="*/ 378487 h 999573"/>
                <a:gd name="connsiteX22" fmla="*/ 154778 w 885149"/>
                <a:gd name="connsiteY22" fmla="*/ 378487 h 999573"/>
                <a:gd name="connsiteX23" fmla="*/ 162848 w 885149"/>
                <a:gd name="connsiteY23" fmla="*/ 369175 h 999573"/>
                <a:gd name="connsiteX24" fmla="*/ 162848 w 885149"/>
                <a:gd name="connsiteY24" fmla="*/ 186045 h 999573"/>
                <a:gd name="connsiteX25" fmla="*/ 162848 w 885149"/>
                <a:gd name="connsiteY25" fmla="*/ 78340 h 999573"/>
                <a:gd name="connsiteX26" fmla="*/ 164400 w 885149"/>
                <a:gd name="connsiteY26" fmla="*/ 67166 h 999573"/>
                <a:gd name="connsiteX27" fmla="*/ 164710 w 885149"/>
                <a:gd name="connsiteY27" fmla="*/ 80513 h 999573"/>
                <a:gd name="connsiteX28" fmla="*/ 164710 w 885149"/>
                <a:gd name="connsiteY28" fmla="*/ 366382 h 999573"/>
                <a:gd name="connsiteX29" fmla="*/ 164400 w 885149"/>
                <a:gd name="connsiteY29" fmla="*/ 379728 h 999573"/>
                <a:gd name="connsiteX30" fmla="*/ 165641 w 885149"/>
                <a:gd name="connsiteY30" fmla="*/ 379728 h 999573"/>
                <a:gd name="connsiteX31" fmla="*/ 165331 w 885149"/>
                <a:gd name="connsiteY31" fmla="*/ 379418 h 999573"/>
                <a:gd name="connsiteX32" fmla="*/ 165331 w 885149"/>
                <a:gd name="connsiteY32" fmla="*/ 72753 h 999573"/>
                <a:gd name="connsiteX33" fmla="*/ 165952 w 885149"/>
                <a:gd name="connsiteY33" fmla="*/ 67166 h 999573"/>
                <a:gd name="connsiteX34" fmla="*/ 242307 w 885149"/>
                <a:gd name="connsiteY34" fmla="*/ 743 h 999573"/>
                <a:gd name="connsiteX35" fmla="*/ 317110 w 885149"/>
                <a:gd name="connsiteY35" fmla="*/ 72443 h 999573"/>
                <a:gd name="connsiteX36" fmla="*/ 317110 w 885149"/>
                <a:gd name="connsiteY36" fmla="*/ 305856 h 999573"/>
                <a:gd name="connsiteX37" fmla="*/ 317110 w 885149"/>
                <a:gd name="connsiteY37" fmla="*/ 523127 h 999573"/>
                <a:gd name="connsiteX38" fmla="*/ 320214 w 885149"/>
                <a:gd name="connsiteY38" fmla="*/ 533991 h 999573"/>
                <a:gd name="connsiteX39" fmla="*/ 340079 w 885149"/>
                <a:gd name="connsiteY39" fmla="*/ 493951 h 999573"/>
                <a:gd name="connsiteX40" fmla="*/ 345045 w 885149"/>
                <a:gd name="connsiteY40" fmla="*/ 475948 h 999573"/>
                <a:gd name="connsiteX41" fmla="*/ 345045 w 885149"/>
                <a:gd name="connsiteY41" fmla="*/ 154695 h 999573"/>
                <a:gd name="connsiteX42" fmla="*/ 345045 w 885149"/>
                <a:gd name="connsiteY42" fmla="*/ 75547 h 999573"/>
                <a:gd name="connsiteX43" fmla="*/ 408364 w 885149"/>
                <a:gd name="connsiteY43" fmla="*/ 743 h 999573"/>
                <a:gd name="connsiteX44" fmla="*/ 421711 w 885149"/>
                <a:gd name="connsiteY44" fmla="*/ 433 h 99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85149" h="999573">
                  <a:moveTo>
                    <a:pt x="885118" y="999263"/>
                  </a:moveTo>
                  <a:lnTo>
                    <a:pt x="885120" y="999263"/>
                  </a:lnTo>
                  <a:lnTo>
                    <a:pt x="885120" y="999573"/>
                  </a:lnTo>
                  <a:close/>
                  <a:moveTo>
                    <a:pt x="421711" y="433"/>
                  </a:moveTo>
                  <a:cubicBezTo>
                    <a:pt x="462372" y="-1430"/>
                    <a:pt x="496514" y="35507"/>
                    <a:pt x="496514" y="72132"/>
                  </a:cubicBezTo>
                  <a:cubicBezTo>
                    <a:pt x="496204" y="167421"/>
                    <a:pt x="496514" y="262712"/>
                    <a:pt x="496514" y="358001"/>
                  </a:cubicBezTo>
                  <a:cubicBezTo>
                    <a:pt x="496514" y="361105"/>
                    <a:pt x="496514" y="363898"/>
                    <a:pt x="496514" y="366692"/>
                  </a:cubicBezTo>
                  <a:cubicBezTo>
                    <a:pt x="496514" y="370106"/>
                    <a:pt x="499308" y="370417"/>
                    <a:pt x="501791" y="370417"/>
                  </a:cubicBezTo>
                  <a:cubicBezTo>
                    <a:pt x="535934" y="359863"/>
                    <a:pt x="571318" y="357070"/>
                    <a:pt x="606392" y="361415"/>
                  </a:cubicBezTo>
                  <a:cubicBezTo>
                    <a:pt x="710062" y="374452"/>
                    <a:pt x="785176" y="428459"/>
                    <a:pt x="831113" y="522507"/>
                  </a:cubicBezTo>
                  <a:cubicBezTo>
                    <a:pt x="837010" y="534922"/>
                    <a:pt x="842287" y="547648"/>
                    <a:pt x="845080" y="560995"/>
                  </a:cubicBezTo>
                  <a:cubicBezTo>
                    <a:pt x="846943" y="561926"/>
                    <a:pt x="848495" y="562857"/>
                    <a:pt x="850357" y="563167"/>
                  </a:cubicBezTo>
                  <a:cubicBezTo>
                    <a:pt x="861531" y="565650"/>
                    <a:pt x="865876" y="570617"/>
                    <a:pt x="865876" y="582101"/>
                  </a:cubicBezTo>
                  <a:cubicBezTo>
                    <a:pt x="866186" y="604138"/>
                    <a:pt x="866186" y="626176"/>
                    <a:pt x="866186" y="648213"/>
                  </a:cubicBezTo>
                  <a:cubicBezTo>
                    <a:pt x="870532" y="648524"/>
                    <a:pt x="875188" y="648524"/>
                    <a:pt x="879533" y="648524"/>
                  </a:cubicBezTo>
                  <a:cubicBezTo>
                    <a:pt x="883258" y="648524"/>
                    <a:pt x="885430" y="650076"/>
                    <a:pt x="885120" y="654111"/>
                  </a:cubicBezTo>
                  <a:cubicBezTo>
                    <a:pt x="885120" y="655352"/>
                    <a:pt x="885120" y="656594"/>
                    <a:pt x="885120" y="657836"/>
                  </a:cubicBezTo>
                  <a:cubicBezTo>
                    <a:pt x="885120" y="754987"/>
                    <a:pt x="885120" y="852138"/>
                    <a:pt x="885120" y="949290"/>
                  </a:cubicBezTo>
                  <a:cubicBezTo>
                    <a:pt x="885120" y="950842"/>
                    <a:pt x="884810" y="952394"/>
                    <a:pt x="884810" y="953946"/>
                  </a:cubicBezTo>
                  <a:lnTo>
                    <a:pt x="885118" y="999263"/>
                  </a:lnTo>
                  <a:lnTo>
                    <a:pt x="0" y="999263"/>
                  </a:lnTo>
                  <a:lnTo>
                    <a:pt x="0" y="378487"/>
                  </a:lnTo>
                  <a:lnTo>
                    <a:pt x="154778" y="378487"/>
                  </a:lnTo>
                  <a:cubicBezTo>
                    <a:pt x="162848" y="378487"/>
                    <a:pt x="162848" y="378176"/>
                    <a:pt x="162848" y="369175"/>
                  </a:cubicBezTo>
                  <a:cubicBezTo>
                    <a:pt x="162848" y="308029"/>
                    <a:pt x="162848" y="247193"/>
                    <a:pt x="162848" y="186045"/>
                  </a:cubicBezTo>
                  <a:cubicBezTo>
                    <a:pt x="162848" y="150040"/>
                    <a:pt x="162848" y="114345"/>
                    <a:pt x="162848" y="78340"/>
                  </a:cubicBezTo>
                  <a:cubicBezTo>
                    <a:pt x="162848" y="74615"/>
                    <a:pt x="161606" y="70580"/>
                    <a:pt x="164400" y="67166"/>
                  </a:cubicBezTo>
                  <a:cubicBezTo>
                    <a:pt x="164710" y="71511"/>
                    <a:pt x="164710" y="76167"/>
                    <a:pt x="164710" y="80513"/>
                  </a:cubicBezTo>
                  <a:cubicBezTo>
                    <a:pt x="164710" y="175802"/>
                    <a:pt x="164710" y="271093"/>
                    <a:pt x="164710" y="366382"/>
                  </a:cubicBezTo>
                  <a:cubicBezTo>
                    <a:pt x="164710" y="370727"/>
                    <a:pt x="164400" y="375383"/>
                    <a:pt x="164400" y="379728"/>
                  </a:cubicBezTo>
                  <a:cubicBezTo>
                    <a:pt x="164710" y="379728"/>
                    <a:pt x="165331" y="379728"/>
                    <a:pt x="165641" y="379728"/>
                  </a:cubicBezTo>
                  <a:cubicBezTo>
                    <a:pt x="165641" y="379728"/>
                    <a:pt x="165331" y="379418"/>
                    <a:pt x="165331" y="379418"/>
                  </a:cubicBezTo>
                  <a:cubicBezTo>
                    <a:pt x="165331" y="277300"/>
                    <a:pt x="165331" y="174871"/>
                    <a:pt x="165331" y="72753"/>
                  </a:cubicBezTo>
                  <a:cubicBezTo>
                    <a:pt x="165331" y="70891"/>
                    <a:pt x="165020" y="69028"/>
                    <a:pt x="165952" y="67166"/>
                  </a:cubicBezTo>
                  <a:cubicBezTo>
                    <a:pt x="170918" y="22470"/>
                    <a:pt x="212199" y="-2361"/>
                    <a:pt x="242307" y="743"/>
                  </a:cubicBezTo>
                  <a:cubicBezTo>
                    <a:pt x="281416" y="-1740"/>
                    <a:pt x="317421" y="34886"/>
                    <a:pt x="317110" y="72443"/>
                  </a:cubicBezTo>
                  <a:cubicBezTo>
                    <a:pt x="316800" y="150040"/>
                    <a:pt x="317110" y="227949"/>
                    <a:pt x="317110" y="305856"/>
                  </a:cubicBezTo>
                  <a:cubicBezTo>
                    <a:pt x="317110" y="378176"/>
                    <a:pt x="317110" y="450807"/>
                    <a:pt x="317110" y="523127"/>
                  </a:cubicBezTo>
                  <a:cubicBezTo>
                    <a:pt x="317110" y="526852"/>
                    <a:pt x="314938" y="531508"/>
                    <a:pt x="320214" y="533991"/>
                  </a:cubicBezTo>
                  <a:cubicBezTo>
                    <a:pt x="325180" y="519713"/>
                    <a:pt x="332319" y="506677"/>
                    <a:pt x="340079" y="493951"/>
                  </a:cubicBezTo>
                  <a:cubicBezTo>
                    <a:pt x="343804" y="488053"/>
                    <a:pt x="345045" y="482466"/>
                    <a:pt x="345045" y="475948"/>
                  </a:cubicBezTo>
                  <a:cubicBezTo>
                    <a:pt x="345045" y="368865"/>
                    <a:pt x="345045" y="261781"/>
                    <a:pt x="345045" y="154695"/>
                  </a:cubicBezTo>
                  <a:cubicBezTo>
                    <a:pt x="345045" y="128312"/>
                    <a:pt x="345666" y="101929"/>
                    <a:pt x="345045" y="75547"/>
                  </a:cubicBezTo>
                  <a:cubicBezTo>
                    <a:pt x="344114" y="43266"/>
                    <a:pt x="367393" y="8503"/>
                    <a:pt x="408364" y="743"/>
                  </a:cubicBezTo>
                  <a:cubicBezTo>
                    <a:pt x="412710" y="-188"/>
                    <a:pt x="417366" y="-188"/>
                    <a:pt x="421711" y="433"/>
                  </a:cubicBezTo>
                  <a:close/>
                </a:path>
              </a:pathLst>
            </a:custGeom>
            <a:grpFill/>
            <a:ln w="3651" cap="flat">
              <a:noFill/>
              <a:prstDash val="solid"/>
              <a:miter/>
            </a:ln>
          </p:spPr>
          <p:txBody>
            <a:bodyPr wrap="square" rtlCol="0" anchor="ctr">
              <a:noAutofit/>
            </a:bodyPr>
            <a:lstStyle/>
            <a:p>
              <a:endParaRPr lang="en-US" dirty="0"/>
            </a:p>
          </p:txBody>
        </p:sp>
      </p:grpSp>
      <p:pic>
        <p:nvPicPr>
          <p:cNvPr id="4" name="Graphic 3">
            <a:extLst>
              <a:ext uri="{FF2B5EF4-FFF2-40B4-BE49-F238E27FC236}">
                <a16:creationId xmlns:a16="http://schemas.microsoft.com/office/drawing/2014/main" id="{90499511-62D3-4518-A24E-23C8AF33FBC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466264" y="4108669"/>
            <a:ext cx="965761" cy="730327"/>
          </a:xfrm>
          <a:prstGeom prst="rect">
            <a:avLst/>
          </a:prstGeom>
        </p:spPr>
      </p:pic>
      <p:pic>
        <p:nvPicPr>
          <p:cNvPr id="149" name="Graphic 148">
            <a:extLst>
              <a:ext uri="{FF2B5EF4-FFF2-40B4-BE49-F238E27FC236}">
                <a16:creationId xmlns:a16="http://schemas.microsoft.com/office/drawing/2014/main" id="{A116B5A0-C351-4C17-8A0E-DA96488AD05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057697" y="4445009"/>
            <a:ext cx="965761" cy="730327"/>
          </a:xfrm>
          <a:prstGeom prst="rect">
            <a:avLst/>
          </a:prstGeom>
        </p:spPr>
      </p:pic>
      <p:pic>
        <p:nvPicPr>
          <p:cNvPr id="150" name="Graphic 149">
            <a:extLst>
              <a:ext uri="{FF2B5EF4-FFF2-40B4-BE49-F238E27FC236}">
                <a16:creationId xmlns:a16="http://schemas.microsoft.com/office/drawing/2014/main" id="{15C15D09-EB57-43CF-87C2-A8CCFAFFE02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110431" y="4674335"/>
            <a:ext cx="435487" cy="329323"/>
          </a:xfrm>
          <a:prstGeom prst="rect">
            <a:avLst/>
          </a:prstGeom>
        </p:spPr>
      </p:pic>
      <p:grpSp>
        <p:nvGrpSpPr>
          <p:cNvPr id="16" name="Group 40">
            <a:extLst>
              <a:ext uri="{FF2B5EF4-FFF2-40B4-BE49-F238E27FC236}">
                <a16:creationId xmlns:a16="http://schemas.microsoft.com/office/drawing/2014/main" id="{979B9E1A-22E7-4EC3-BE78-EC75F90FD2E0}"/>
              </a:ext>
            </a:extLst>
          </p:cNvPr>
          <p:cNvGrpSpPr>
            <a:grpSpLocks/>
          </p:cNvGrpSpPr>
          <p:nvPr/>
        </p:nvGrpSpPr>
        <p:grpSpPr bwMode="auto">
          <a:xfrm>
            <a:off x="5087937" y="840971"/>
            <a:ext cx="2016125" cy="46038"/>
            <a:chOff x="4886324" y="1149215"/>
            <a:chExt cx="2017487" cy="45720"/>
          </a:xfrm>
        </p:grpSpPr>
        <p:sp>
          <p:nvSpPr>
            <p:cNvPr id="17" name="Rectangle 16">
              <a:extLst>
                <a:ext uri="{FF2B5EF4-FFF2-40B4-BE49-F238E27FC236}">
                  <a16:creationId xmlns:a16="http://schemas.microsoft.com/office/drawing/2014/main" id="{0C78366C-4A57-4C2E-9C4F-87993776E7AA}"/>
                </a:ext>
              </a:extLst>
            </p:cNvPr>
            <p:cNvSpPr/>
            <p:nvPr/>
          </p:nvSpPr>
          <p:spPr>
            <a:xfrm>
              <a:off x="4886324" y="1149215"/>
              <a:ext cx="2017487" cy="45720"/>
            </a:xfrm>
            <a:prstGeom prst="rect">
              <a:avLst/>
            </a:prstGeom>
            <a:solidFill>
              <a:srgbClr val="FF70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C2F5F503-FC20-46C4-8B10-6BE92AD17397}"/>
                </a:ext>
              </a:extLst>
            </p:cNvPr>
            <p:cNvSpPr/>
            <p:nvPr/>
          </p:nvSpPr>
          <p:spPr>
            <a:xfrm>
              <a:off x="4886324" y="1149215"/>
              <a:ext cx="1038926" cy="4572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64F6D"/>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854341155"/>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1">
            <a:extLst>
              <a:ext uri="{FF2B5EF4-FFF2-40B4-BE49-F238E27FC236}">
                <a16:creationId xmlns:a16="http://schemas.microsoft.com/office/drawing/2014/main" id="{6746238E-FD5F-452E-9D38-28C1E2C3CDEB}"/>
              </a:ext>
            </a:extLst>
          </p:cNvPr>
          <p:cNvSpPr txBox="1">
            <a:spLocks/>
          </p:cNvSpPr>
          <p:nvPr/>
        </p:nvSpPr>
        <p:spPr>
          <a:xfrm>
            <a:off x="1206500" y="262967"/>
            <a:ext cx="9779000" cy="587375"/>
          </a:xfrm>
          <a:prstGeom prst="rect">
            <a:avLst/>
          </a:prstGeom>
        </p:spPr>
        <p:txBody>
          <a:bodyPr anchor="ct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151" normalizeH="0" baseline="0" noProof="0" dirty="0" smtClean="0">
                <a:ln>
                  <a:noFill/>
                </a:ln>
                <a:solidFill>
                  <a:schemeClr val="tx1">
                    <a:lumMod val="85000"/>
                    <a:lumOff val="15000"/>
                  </a:schemeClr>
                </a:solidFill>
                <a:effectLst/>
                <a:uLnTx/>
                <a:uFillTx/>
                <a:latin typeface="Montserrat" panose="00000500000000000000" pitchFamily="2" charset="0"/>
                <a:ea typeface="Open Sans" panose="020B0606030504020204" pitchFamily="34" charset="0"/>
                <a:cs typeface="Open Sans" panose="020B0606030504020204" pitchFamily="34" charset="0"/>
                <a:sym typeface="Calibri" charset="0"/>
              </a:rPr>
              <a:t>Vision Mission </a:t>
            </a:r>
            <a:r>
              <a:rPr kumimoji="0" lang="en-US" sz="3600" b="0" i="0" u="none" strike="noStrike" kern="0" cap="none" spc="-151" normalizeH="0" baseline="0" noProof="0" dirty="0" smtClean="0">
                <a:ln>
                  <a:noFill/>
                </a:ln>
                <a:solidFill>
                  <a:schemeClr val="tx1">
                    <a:lumMod val="85000"/>
                    <a:lumOff val="15000"/>
                  </a:schemeClr>
                </a:solidFill>
                <a:effectLst/>
                <a:uLnTx/>
                <a:uFillTx/>
                <a:latin typeface="Montserrat" panose="00000500000000000000" pitchFamily="2" charset="0"/>
                <a:ea typeface="Open Sans" panose="020B0606030504020204" pitchFamily="34" charset="0"/>
                <a:cs typeface="Open Sans" panose="020B0606030504020204" pitchFamily="34" charset="0"/>
                <a:sym typeface="Calibri" charset="0"/>
              </a:rPr>
              <a:t>Values</a:t>
            </a:r>
            <a:endParaRPr kumimoji="0" lang="en-US" sz="3600" b="0" i="0" u="none" strike="noStrike" kern="0" cap="none" spc="-151" normalizeH="0" baseline="0" noProof="0" dirty="0">
              <a:ln>
                <a:noFill/>
              </a:ln>
              <a:solidFill>
                <a:schemeClr val="tx1">
                  <a:lumMod val="85000"/>
                  <a:lumOff val="15000"/>
                </a:schemeClr>
              </a:solidFill>
              <a:effectLst/>
              <a:uLnTx/>
              <a:uFillTx/>
              <a:latin typeface="Montserrat" panose="00000500000000000000" pitchFamily="2" charset="0"/>
              <a:ea typeface="Open Sans" panose="020B0606030504020204" pitchFamily="34" charset="0"/>
              <a:cs typeface="Open Sans" panose="020B0606030504020204" pitchFamily="34" charset="0"/>
              <a:sym typeface="Calibri" charset="0"/>
            </a:endParaRPr>
          </a:p>
        </p:txBody>
      </p:sp>
      <p:grpSp>
        <p:nvGrpSpPr>
          <p:cNvPr id="3" name="Group 7">
            <a:extLst>
              <a:ext uri="{FF2B5EF4-FFF2-40B4-BE49-F238E27FC236}">
                <a16:creationId xmlns:a16="http://schemas.microsoft.com/office/drawing/2014/main" id="{1D1CC0EC-D003-4AA4-B8BE-31DDBA7376C5}"/>
              </a:ext>
            </a:extLst>
          </p:cNvPr>
          <p:cNvGrpSpPr/>
          <p:nvPr/>
        </p:nvGrpSpPr>
        <p:grpSpPr>
          <a:xfrm>
            <a:off x="4044759" y="1654921"/>
            <a:ext cx="4162808" cy="4116050"/>
            <a:chOff x="2829719" y="1994076"/>
            <a:chExt cx="3701454" cy="3659879"/>
          </a:xfrm>
        </p:grpSpPr>
        <p:sp>
          <p:nvSpPr>
            <p:cNvPr id="9" name="Donut 17">
              <a:extLst>
                <a:ext uri="{FF2B5EF4-FFF2-40B4-BE49-F238E27FC236}">
                  <a16:creationId xmlns:a16="http://schemas.microsoft.com/office/drawing/2014/main" id="{E1E1C5DD-8C57-4D3C-9E0D-8F54F3451B6F}"/>
                </a:ext>
              </a:extLst>
            </p:cNvPr>
            <p:cNvSpPr/>
            <p:nvPr/>
          </p:nvSpPr>
          <p:spPr>
            <a:xfrm>
              <a:off x="3039183" y="2343701"/>
              <a:ext cx="3310254" cy="3310254"/>
            </a:xfrm>
            <a:prstGeom prst="donut">
              <a:avLst>
                <a:gd name="adj" fmla="val 1064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latin typeface="Montserrat Light" panose="00000400000000000000" pitchFamily="2" charset="0"/>
              </a:endParaRPr>
            </a:p>
          </p:txBody>
        </p:sp>
        <p:grpSp>
          <p:nvGrpSpPr>
            <p:cNvPr id="4" name="Group 9">
              <a:extLst>
                <a:ext uri="{FF2B5EF4-FFF2-40B4-BE49-F238E27FC236}">
                  <a16:creationId xmlns:a16="http://schemas.microsoft.com/office/drawing/2014/main" id="{8BB2D58D-EC9A-407F-8D58-BF66F1FD75EC}"/>
                </a:ext>
              </a:extLst>
            </p:cNvPr>
            <p:cNvGrpSpPr/>
            <p:nvPr/>
          </p:nvGrpSpPr>
          <p:grpSpPr>
            <a:xfrm>
              <a:off x="2829719" y="1994076"/>
              <a:ext cx="3701454" cy="3402026"/>
              <a:chOff x="2829719" y="1899183"/>
              <a:chExt cx="3701454" cy="3402026"/>
            </a:xfrm>
          </p:grpSpPr>
          <p:sp>
            <p:nvSpPr>
              <p:cNvPr id="14" name="Freeform 6">
                <a:extLst>
                  <a:ext uri="{FF2B5EF4-FFF2-40B4-BE49-F238E27FC236}">
                    <a16:creationId xmlns:a16="http://schemas.microsoft.com/office/drawing/2014/main" id="{64E43267-BA36-4899-B39A-15F2BBA8BA7B}"/>
                  </a:ext>
                </a:extLst>
              </p:cNvPr>
              <p:cNvSpPr>
                <a:spLocks/>
              </p:cNvSpPr>
              <p:nvPr/>
            </p:nvSpPr>
            <p:spPr bwMode="auto">
              <a:xfrm>
                <a:off x="4696967" y="3728201"/>
                <a:ext cx="1834206" cy="1573008"/>
              </a:xfrm>
              <a:custGeom>
                <a:avLst/>
                <a:gdLst>
                  <a:gd name="T0" fmla="*/ 970 w 1201"/>
                  <a:gd name="T1" fmla="*/ 196 h 1030"/>
                  <a:gd name="T2" fmla="*/ 619 w 1201"/>
                  <a:gd name="T3" fmla="*/ 122 h 1030"/>
                  <a:gd name="T4" fmla="*/ 619 w 1201"/>
                  <a:gd name="T5" fmla="*/ 121 h 1030"/>
                  <a:gd name="T6" fmla="*/ 610 w 1201"/>
                  <a:gd name="T7" fmla="*/ 124 h 1030"/>
                  <a:gd name="T8" fmla="*/ 536 w 1201"/>
                  <a:gd name="T9" fmla="*/ 150 h 1030"/>
                  <a:gd name="T10" fmla="*/ 455 w 1201"/>
                  <a:gd name="T11" fmla="*/ 173 h 1030"/>
                  <a:gd name="T12" fmla="*/ 237 w 1201"/>
                  <a:gd name="T13" fmla="*/ 80 h 1030"/>
                  <a:gd name="T14" fmla="*/ 173 w 1201"/>
                  <a:gd name="T15" fmla="*/ 0 h 1030"/>
                  <a:gd name="T16" fmla="*/ 130 w 1201"/>
                  <a:gd name="T17" fmla="*/ 78 h 1030"/>
                  <a:gd name="T18" fmla="*/ 42 w 1201"/>
                  <a:gd name="T19" fmla="*/ 239 h 1030"/>
                  <a:gd name="T20" fmla="*/ 0 w 1201"/>
                  <a:gd name="T21" fmla="*/ 318 h 1030"/>
                  <a:gd name="T22" fmla="*/ 99 w 1201"/>
                  <a:gd name="T23" fmla="*/ 335 h 1030"/>
                  <a:gd name="T24" fmla="*/ 267 w 1201"/>
                  <a:gd name="T25" fmla="*/ 494 h 1030"/>
                  <a:gd name="T26" fmla="*/ 291 w 1201"/>
                  <a:gd name="T27" fmla="*/ 624 h 1030"/>
                  <a:gd name="T28" fmla="*/ 458 w 1201"/>
                  <a:gd name="T29" fmla="*/ 889 h 1030"/>
                  <a:gd name="T30" fmla="*/ 1060 w 1201"/>
                  <a:gd name="T31" fmla="*/ 798 h 1030"/>
                  <a:gd name="T32" fmla="*/ 970 w 1201"/>
                  <a:gd name="T33" fmla="*/ 196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01" h="1030">
                    <a:moveTo>
                      <a:pt x="970" y="196"/>
                    </a:moveTo>
                    <a:cubicBezTo>
                      <a:pt x="865" y="119"/>
                      <a:pt x="737" y="96"/>
                      <a:pt x="619" y="122"/>
                    </a:cubicBezTo>
                    <a:cubicBezTo>
                      <a:pt x="619" y="121"/>
                      <a:pt x="619" y="121"/>
                      <a:pt x="619" y="121"/>
                    </a:cubicBezTo>
                    <a:cubicBezTo>
                      <a:pt x="617" y="122"/>
                      <a:pt x="613" y="123"/>
                      <a:pt x="610" y="124"/>
                    </a:cubicBezTo>
                    <a:cubicBezTo>
                      <a:pt x="584" y="131"/>
                      <a:pt x="560" y="139"/>
                      <a:pt x="536" y="150"/>
                    </a:cubicBezTo>
                    <a:cubicBezTo>
                      <a:pt x="509" y="159"/>
                      <a:pt x="480" y="168"/>
                      <a:pt x="455" y="173"/>
                    </a:cubicBezTo>
                    <a:cubicBezTo>
                      <a:pt x="376" y="188"/>
                      <a:pt x="267" y="128"/>
                      <a:pt x="237" y="80"/>
                    </a:cubicBezTo>
                    <a:cubicBezTo>
                      <a:pt x="207" y="31"/>
                      <a:pt x="173" y="0"/>
                      <a:pt x="173" y="0"/>
                    </a:cubicBezTo>
                    <a:cubicBezTo>
                      <a:pt x="130" y="78"/>
                      <a:pt x="130" y="78"/>
                      <a:pt x="130" y="78"/>
                    </a:cubicBezTo>
                    <a:cubicBezTo>
                      <a:pt x="42" y="239"/>
                      <a:pt x="42" y="239"/>
                      <a:pt x="42" y="239"/>
                    </a:cubicBezTo>
                    <a:cubicBezTo>
                      <a:pt x="0" y="318"/>
                      <a:pt x="0" y="318"/>
                      <a:pt x="0" y="318"/>
                    </a:cubicBezTo>
                    <a:cubicBezTo>
                      <a:pt x="0" y="318"/>
                      <a:pt x="42" y="331"/>
                      <a:pt x="99" y="335"/>
                    </a:cubicBezTo>
                    <a:cubicBezTo>
                      <a:pt x="184" y="342"/>
                      <a:pt x="244" y="416"/>
                      <a:pt x="267" y="494"/>
                    </a:cubicBezTo>
                    <a:cubicBezTo>
                      <a:pt x="284" y="553"/>
                      <a:pt x="285" y="598"/>
                      <a:pt x="291" y="624"/>
                    </a:cubicBezTo>
                    <a:cubicBezTo>
                      <a:pt x="311" y="726"/>
                      <a:pt x="367" y="822"/>
                      <a:pt x="458" y="889"/>
                    </a:cubicBezTo>
                    <a:cubicBezTo>
                      <a:pt x="649" y="1030"/>
                      <a:pt x="919" y="990"/>
                      <a:pt x="1060" y="798"/>
                    </a:cubicBezTo>
                    <a:cubicBezTo>
                      <a:pt x="1201" y="607"/>
                      <a:pt x="1161" y="337"/>
                      <a:pt x="970" y="196"/>
                    </a:cubicBezTo>
                    <a:close/>
                  </a:path>
                </a:pathLst>
              </a:custGeom>
              <a:solidFill>
                <a:srgbClr val="333F50"/>
              </a:solidFill>
              <a:ln>
                <a:noFill/>
              </a:ln>
            </p:spPr>
            <p:txBody>
              <a:bodyPr vert="horz" wrap="square" lIns="91440" tIns="45720" rIns="91440" bIns="45720" numCol="1" anchor="t" anchorCtr="0" compatLnSpc="1">
                <a:prstTxWarp prst="textNoShape">
                  <a:avLst/>
                </a:prstTxWarp>
              </a:bodyPr>
              <a:lstStyle/>
              <a:p>
                <a:endParaRPr lang="ko-KR" altLang="en-US" sz="2700" dirty="0">
                  <a:latin typeface="Montserrat Light" panose="00000400000000000000" pitchFamily="2" charset="0"/>
                </a:endParaRPr>
              </a:p>
            </p:txBody>
          </p:sp>
          <p:sp>
            <p:nvSpPr>
              <p:cNvPr id="15" name="Freeform 6">
                <a:extLst>
                  <a:ext uri="{FF2B5EF4-FFF2-40B4-BE49-F238E27FC236}">
                    <a16:creationId xmlns:a16="http://schemas.microsoft.com/office/drawing/2014/main" id="{80219A97-E462-443E-BE8F-0A654AD6AB7F}"/>
                  </a:ext>
                </a:extLst>
              </p:cNvPr>
              <p:cNvSpPr>
                <a:spLocks/>
              </p:cNvSpPr>
              <p:nvPr/>
            </p:nvSpPr>
            <p:spPr bwMode="auto">
              <a:xfrm rot="14400000">
                <a:off x="3858478" y="2029782"/>
                <a:ext cx="1834206" cy="1573008"/>
              </a:xfrm>
              <a:custGeom>
                <a:avLst/>
                <a:gdLst>
                  <a:gd name="T0" fmla="*/ 970 w 1201"/>
                  <a:gd name="T1" fmla="*/ 196 h 1030"/>
                  <a:gd name="T2" fmla="*/ 619 w 1201"/>
                  <a:gd name="T3" fmla="*/ 122 h 1030"/>
                  <a:gd name="T4" fmla="*/ 619 w 1201"/>
                  <a:gd name="T5" fmla="*/ 121 h 1030"/>
                  <a:gd name="T6" fmla="*/ 610 w 1201"/>
                  <a:gd name="T7" fmla="*/ 124 h 1030"/>
                  <a:gd name="T8" fmla="*/ 536 w 1201"/>
                  <a:gd name="T9" fmla="*/ 150 h 1030"/>
                  <a:gd name="T10" fmla="*/ 455 w 1201"/>
                  <a:gd name="T11" fmla="*/ 173 h 1030"/>
                  <a:gd name="T12" fmla="*/ 237 w 1201"/>
                  <a:gd name="T13" fmla="*/ 80 h 1030"/>
                  <a:gd name="T14" fmla="*/ 173 w 1201"/>
                  <a:gd name="T15" fmla="*/ 0 h 1030"/>
                  <a:gd name="T16" fmla="*/ 130 w 1201"/>
                  <a:gd name="T17" fmla="*/ 78 h 1030"/>
                  <a:gd name="T18" fmla="*/ 42 w 1201"/>
                  <a:gd name="T19" fmla="*/ 239 h 1030"/>
                  <a:gd name="T20" fmla="*/ 0 w 1201"/>
                  <a:gd name="T21" fmla="*/ 318 h 1030"/>
                  <a:gd name="T22" fmla="*/ 99 w 1201"/>
                  <a:gd name="T23" fmla="*/ 335 h 1030"/>
                  <a:gd name="T24" fmla="*/ 267 w 1201"/>
                  <a:gd name="T25" fmla="*/ 494 h 1030"/>
                  <a:gd name="T26" fmla="*/ 291 w 1201"/>
                  <a:gd name="T27" fmla="*/ 624 h 1030"/>
                  <a:gd name="T28" fmla="*/ 458 w 1201"/>
                  <a:gd name="T29" fmla="*/ 889 h 1030"/>
                  <a:gd name="T30" fmla="*/ 1060 w 1201"/>
                  <a:gd name="T31" fmla="*/ 798 h 1030"/>
                  <a:gd name="T32" fmla="*/ 970 w 1201"/>
                  <a:gd name="T33" fmla="*/ 196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01" h="1030">
                    <a:moveTo>
                      <a:pt x="970" y="196"/>
                    </a:moveTo>
                    <a:cubicBezTo>
                      <a:pt x="865" y="119"/>
                      <a:pt x="737" y="96"/>
                      <a:pt x="619" y="122"/>
                    </a:cubicBezTo>
                    <a:cubicBezTo>
                      <a:pt x="619" y="121"/>
                      <a:pt x="619" y="121"/>
                      <a:pt x="619" y="121"/>
                    </a:cubicBezTo>
                    <a:cubicBezTo>
                      <a:pt x="617" y="122"/>
                      <a:pt x="613" y="123"/>
                      <a:pt x="610" y="124"/>
                    </a:cubicBezTo>
                    <a:cubicBezTo>
                      <a:pt x="584" y="131"/>
                      <a:pt x="560" y="139"/>
                      <a:pt x="536" y="150"/>
                    </a:cubicBezTo>
                    <a:cubicBezTo>
                      <a:pt x="509" y="159"/>
                      <a:pt x="480" y="168"/>
                      <a:pt x="455" y="173"/>
                    </a:cubicBezTo>
                    <a:cubicBezTo>
                      <a:pt x="376" y="188"/>
                      <a:pt x="267" y="128"/>
                      <a:pt x="237" y="80"/>
                    </a:cubicBezTo>
                    <a:cubicBezTo>
                      <a:pt x="207" y="31"/>
                      <a:pt x="173" y="0"/>
                      <a:pt x="173" y="0"/>
                    </a:cubicBezTo>
                    <a:cubicBezTo>
                      <a:pt x="130" y="78"/>
                      <a:pt x="130" y="78"/>
                      <a:pt x="130" y="78"/>
                    </a:cubicBezTo>
                    <a:cubicBezTo>
                      <a:pt x="42" y="239"/>
                      <a:pt x="42" y="239"/>
                      <a:pt x="42" y="239"/>
                    </a:cubicBezTo>
                    <a:cubicBezTo>
                      <a:pt x="0" y="318"/>
                      <a:pt x="0" y="318"/>
                      <a:pt x="0" y="318"/>
                    </a:cubicBezTo>
                    <a:cubicBezTo>
                      <a:pt x="0" y="318"/>
                      <a:pt x="42" y="331"/>
                      <a:pt x="99" y="335"/>
                    </a:cubicBezTo>
                    <a:cubicBezTo>
                      <a:pt x="184" y="342"/>
                      <a:pt x="244" y="416"/>
                      <a:pt x="267" y="494"/>
                    </a:cubicBezTo>
                    <a:cubicBezTo>
                      <a:pt x="284" y="553"/>
                      <a:pt x="285" y="598"/>
                      <a:pt x="291" y="624"/>
                    </a:cubicBezTo>
                    <a:cubicBezTo>
                      <a:pt x="311" y="726"/>
                      <a:pt x="367" y="822"/>
                      <a:pt x="458" y="889"/>
                    </a:cubicBezTo>
                    <a:cubicBezTo>
                      <a:pt x="649" y="1030"/>
                      <a:pt x="919" y="990"/>
                      <a:pt x="1060" y="798"/>
                    </a:cubicBezTo>
                    <a:cubicBezTo>
                      <a:pt x="1201" y="607"/>
                      <a:pt x="1161" y="337"/>
                      <a:pt x="970" y="196"/>
                    </a:cubicBezTo>
                    <a:close/>
                  </a:path>
                </a:pathLst>
              </a:custGeom>
              <a:solidFill>
                <a:srgbClr val="FF7005"/>
              </a:solidFill>
              <a:ln>
                <a:noFill/>
              </a:ln>
            </p:spPr>
            <p:txBody>
              <a:bodyPr vert="horz" wrap="square" lIns="91440" tIns="45720" rIns="91440" bIns="45720" numCol="1" anchor="t" anchorCtr="0" compatLnSpc="1">
                <a:prstTxWarp prst="textNoShape">
                  <a:avLst/>
                </a:prstTxWarp>
              </a:bodyPr>
              <a:lstStyle/>
              <a:p>
                <a:endParaRPr lang="ko-KR" altLang="en-US" sz="2700" dirty="0">
                  <a:latin typeface="Montserrat Light" panose="00000400000000000000" pitchFamily="2" charset="0"/>
                </a:endParaRPr>
              </a:p>
            </p:txBody>
          </p:sp>
          <p:sp>
            <p:nvSpPr>
              <p:cNvPr id="16" name="Freeform 6">
                <a:extLst>
                  <a:ext uri="{FF2B5EF4-FFF2-40B4-BE49-F238E27FC236}">
                    <a16:creationId xmlns:a16="http://schemas.microsoft.com/office/drawing/2014/main" id="{72D9F50E-301D-4456-8EA9-C3B91D3FB65F}"/>
                  </a:ext>
                </a:extLst>
              </p:cNvPr>
              <p:cNvSpPr>
                <a:spLocks/>
              </p:cNvSpPr>
              <p:nvPr/>
            </p:nvSpPr>
            <p:spPr bwMode="auto">
              <a:xfrm flipH="1">
                <a:off x="2829719" y="3728201"/>
                <a:ext cx="1880593" cy="1573008"/>
              </a:xfrm>
              <a:custGeom>
                <a:avLst/>
                <a:gdLst>
                  <a:gd name="T0" fmla="*/ 970 w 1201"/>
                  <a:gd name="T1" fmla="*/ 196 h 1030"/>
                  <a:gd name="T2" fmla="*/ 619 w 1201"/>
                  <a:gd name="T3" fmla="*/ 122 h 1030"/>
                  <a:gd name="T4" fmla="*/ 619 w 1201"/>
                  <a:gd name="T5" fmla="*/ 121 h 1030"/>
                  <a:gd name="T6" fmla="*/ 610 w 1201"/>
                  <a:gd name="T7" fmla="*/ 124 h 1030"/>
                  <a:gd name="T8" fmla="*/ 536 w 1201"/>
                  <a:gd name="T9" fmla="*/ 150 h 1030"/>
                  <a:gd name="T10" fmla="*/ 455 w 1201"/>
                  <a:gd name="T11" fmla="*/ 173 h 1030"/>
                  <a:gd name="T12" fmla="*/ 237 w 1201"/>
                  <a:gd name="T13" fmla="*/ 80 h 1030"/>
                  <a:gd name="T14" fmla="*/ 173 w 1201"/>
                  <a:gd name="T15" fmla="*/ 0 h 1030"/>
                  <a:gd name="T16" fmla="*/ 130 w 1201"/>
                  <a:gd name="T17" fmla="*/ 78 h 1030"/>
                  <a:gd name="T18" fmla="*/ 42 w 1201"/>
                  <a:gd name="T19" fmla="*/ 239 h 1030"/>
                  <a:gd name="T20" fmla="*/ 0 w 1201"/>
                  <a:gd name="T21" fmla="*/ 318 h 1030"/>
                  <a:gd name="T22" fmla="*/ 99 w 1201"/>
                  <a:gd name="T23" fmla="*/ 335 h 1030"/>
                  <a:gd name="T24" fmla="*/ 267 w 1201"/>
                  <a:gd name="T25" fmla="*/ 494 h 1030"/>
                  <a:gd name="T26" fmla="*/ 291 w 1201"/>
                  <a:gd name="T27" fmla="*/ 624 h 1030"/>
                  <a:gd name="T28" fmla="*/ 458 w 1201"/>
                  <a:gd name="T29" fmla="*/ 889 h 1030"/>
                  <a:gd name="T30" fmla="*/ 1060 w 1201"/>
                  <a:gd name="T31" fmla="*/ 798 h 1030"/>
                  <a:gd name="T32" fmla="*/ 970 w 1201"/>
                  <a:gd name="T33" fmla="*/ 196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01" h="1030">
                    <a:moveTo>
                      <a:pt x="970" y="196"/>
                    </a:moveTo>
                    <a:cubicBezTo>
                      <a:pt x="865" y="119"/>
                      <a:pt x="737" y="96"/>
                      <a:pt x="619" y="122"/>
                    </a:cubicBezTo>
                    <a:cubicBezTo>
                      <a:pt x="619" y="121"/>
                      <a:pt x="619" y="121"/>
                      <a:pt x="619" y="121"/>
                    </a:cubicBezTo>
                    <a:cubicBezTo>
                      <a:pt x="617" y="122"/>
                      <a:pt x="613" y="123"/>
                      <a:pt x="610" y="124"/>
                    </a:cubicBezTo>
                    <a:cubicBezTo>
                      <a:pt x="584" y="131"/>
                      <a:pt x="560" y="139"/>
                      <a:pt x="536" y="150"/>
                    </a:cubicBezTo>
                    <a:cubicBezTo>
                      <a:pt x="509" y="159"/>
                      <a:pt x="480" y="168"/>
                      <a:pt x="455" y="173"/>
                    </a:cubicBezTo>
                    <a:cubicBezTo>
                      <a:pt x="376" y="188"/>
                      <a:pt x="267" y="128"/>
                      <a:pt x="237" y="80"/>
                    </a:cubicBezTo>
                    <a:cubicBezTo>
                      <a:pt x="207" y="31"/>
                      <a:pt x="173" y="0"/>
                      <a:pt x="173" y="0"/>
                    </a:cubicBezTo>
                    <a:cubicBezTo>
                      <a:pt x="130" y="78"/>
                      <a:pt x="130" y="78"/>
                      <a:pt x="130" y="78"/>
                    </a:cubicBezTo>
                    <a:cubicBezTo>
                      <a:pt x="42" y="239"/>
                      <a:pt x="42" y="239"/>
                      <a:pt x="42" y="239"/>
                    </a:cubicBezTo>
                    <a:cubicBezTo>
                      <a:pt x="0" y="318"/>
                      <a:pt x="0" y="318"/>
                      <a:pt x="0" y="318"/>
                    </a:cubicBezTo>
                    <a:cubicBezTo>
                      <a:pt x="0" y="318"/>
                      <a:pt x="42" y="331"/>
                      <a:pt x="99" y="335"/>
                    </a:cubicBezTo>
                    <a:cubicBezTo>
                      <a:pt x="184" y="342"/>
                      <a:pt x="244" y="416"/>
                      <a:pt x="267" y="494"/>
                    </a:cubicBezTo>
                    <a:cubicBezTo>
                      <a:pt x="284" y="553"/>
                      <a:pt x="285" y="598"/>
                      <a:pt x="291" y="624"/>
                    </a:cubicBezTo>
                    <a:cubicBezTo>
                      <a:pt x="311" y="726"/>
                      <a:pt x="367" y="822"/>
                      <a:pt x="458" y="889"/>
                    </a:cubicBezTo>
                    <a:cubicBezTo>
                      <a:pt x="649" y="1030"/>
                      <a:pt x="919" y="990"/>
                      <a:pt x="1060" y="798"/>
                    </a:cubicBezTo>
                    <a:cubicBezTo>
                      <a:pt x="1201" y="607"/>
                      <a:pt x="1161" y="337"/>
                      <a:pt x="970" y="196"/>
                    </a:cubicBez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endParaRPr lang="ko-KR" altLang="en-US" sz="2700">
                  <a:latin typeface="Montserrat Light" panose="00000400000000000000" pitchFamily="2" charset="0"/>
                </a:endParaRPr>
              </a:p>
            </p:txBody>
          </p:sp>
          <p:sp>
            <p:nvSpPr>
              <p:cNvPr id="17" name="Oval 16">
                <a:extLst>
                  <a:ext uri="{FF2B5EF4-FFF2-40B4-BE49-F238E27FC236}">
                    <a16:creationId xmlns:a16="http://schemas.microsoft.com/office/drawing/2014/main" id="{BCA3727C-36A6-4D07-8AE0-118425EB5DA9}"/>
                  </a:ext>
                </a:extLst>
              </p:cNvPr>
              <p:cNvSpPr/>
              <p:nvPr/>
            </p:nvSpPr>
            <p:spPr>
              <a:xfrm>
                <a:off x="4169785" y="2093822"/>
                <a:ext cx="1100104" cy="1100104"/>
              </a:xfrm>
              <a:prstGeom prst="ellipse">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tx1">
                      <a:lumMod val="65000"/>
                      <a:lumOff val="35000"/>
                    </a:schemeClr>
                  </a:solidFill>
                  <a:latin typeface="Montserrat Light" panose="00000400000000000000" pitchFamily="2" charset="0"/>
                </a:endParaRPr>
              </a:p>
            </p:txBody>
          </p:sp>
          <p:sp>
            <p:nvSpPr>
              <p:cNvPr id="18" name="Oval 17">
                <a:extLst>
                  <a:ext uri="{FF2B5EF4-FFF2-40B4-BE49-F238E27FC236}">
                    <a16:creationId xmlns:a16="http://schemas.microsoft.com/office/drawing/2014/main" id="{97539C24-3D85-4F16-9832-7820748384DB}"/>
                  </a:ext>
                </a:extLst>
              </p:cNvPr>
              <p:cNvSpPr/>
              <p:nvPr/>
            </p:nvSpPr>
            <p:spPr>
              <a:xfrm>
                <a:off x="5231789" y="4003773"/>
                <a:ext cx="1100104" cy="1100104"/>
              </a:xfrm>
              <a:prstGeom prst="ellipse">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tx1">
                      <a:lumMod val="65000"/>
                      <a:lumOff val="35000"/>
                    </a:schemeClr>
                  </a:solidFill>
                  <a:latin typeface="Montserrat Light" panose="00000400000000000000" pitchFamily="2" charset="0"/>
                </a:endParaRPr>
              </a:p>
            </p:txBody>
          </p:sp>
          <p:sp>
            <p:nvSpPr>
              <p:cNvPr id="19" name="Oval 18">
                <a:extLst>
                  <a:ext uri="{FF2B5EF4-FFF2-40B4-BE49-F238E27FC236}">
                    <a16:creationId xmlns:a16="http://schemas.microsoft.com/office/drawing/2014/main" id="{6CA4D390-B9F6-4EE3-9F36-11778731DE48}"/>
                  </a:ext>
                </a:extLst>
              </p:cNvPr>
              <p:cNvSpPr/>
              <p:nvPr/>
            </p:nvSpPr>
            <p:spPr>
              <a:xfrm>
                <a:off x="3030323" y="4013298"/>
                <a:ext cx="1100104" cy="1100104"/>
              </a:xfrm>
              <a:prstGeom prst="ellipse">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tx1">
                      <a:lumMod val="65000"/>
                      <a:lumOff val="35000"/>
                    </a:schemeClr>
                  </a:solidFill>
                  <a:latin typeface="Montserrat Light" panose="00000400000000000000" pitchFamily="2" charset="0"/>
                </a:endParaRPr>
              </a:p>
            </p:txBody>
          </p:sp>
          <p:sp>
            <p:nvSpPr>
              <p:cNvPr id="20" name="Oval 19">
                <a:extLst>
                  <a:ext uri="{FF2B5EF4-FFF2-40B4-BE49-F238E27FC236}">
                    <a16:creationId xmlns:a16="http://schemas.microsoft.com/office/drawing/2014/main" id="{585398D3-7566-4836-BC21-CCE20BF71D8F}"/>
                  </a:ext>
                </a:extLst>
              </p:cNvPr>
              <p:cNvSpPr/>
              <p:nvPr/>
            </p:nvSpPr>
            <p:spPr>
              <a:xfrm>
                <a:off x="4327510" y="3521760"/>
                <a:ext cx="749944" cy="749944"/>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latin typeface="Montserrat Light" panose="00000400000000000000" pitchFamily="2" charset="0"/>
                </a:endParaRPr>
              </a:p>
            </p:txBody>
          </p:sp>
          <p:sp>
            <p:nvSpPr>
              <p:cNvPr id="21" name="Oval 20">
                <a:extLst>
                  <a:ext uri="{FF2B5EF4-FFF2-40B4-BE49-F238E27FC236}">
                    <a16:creationId xmlns:a16="http://schemas.microsoft.com/office/drawing/2014/main" id="{CE8FB303-4721-4DD4-B553-91EDC0502D47}"/>
                  </a:ext>
                </a:extLst>
              </p:cNvPr>
              <p:cNvSpPr/>
              <p:nvPr/>
            </p:nvSpPr>
            <p:spPr>
              <a:xfrm>
                <a:off x="4373690" y="3572658"/>
                <a:ext cx="633018" cy="633018"/>
              </a:xfrm>
              <a:prstGeom prst="ellipse">
                <a:avLst/>
              </a:prstGeom>
              <a:gradFill flip="none" rotWithShape="1">
                <a:gsLst>
                  <a:gs pos="0">
                    <a:schemeClr val="bg1">
                      <a:lumMod val="87000"/>
                    </a:schemeClr>
                  </a:gs>
                  <a:gs pos="100000">
                    <a:schemeClr val="bg1"/>
                  </a:gs>
                </a:gsLst>
                <a:lin ang="8100000" scaled="1"/>
                <a:tileRect/>
              </a:gra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tx1">
                      <a:lumMod val="65000"/>
                      <a:lumOff val="35000"/>
                    </a:schemeClr>
                  </a:solidFill>
                  <a:latin typeface="Montserrat Light" panose="00000400000000000000" pitchFamily="2" charset="0"/>
                </a:endParaRPr>
              </a:p>
            </p:txBody>
          </p:sp>
        </p:grpSp>
        <p:sp>
          <p:nvSpPr>
            <p:cNvPr id="11" name="Arc 10">
              <a:extLst>
                <a:ext uri="{FF2B5EF4-FFF2-40B4-BE49-F238E27FC236}">
                  <a16:creationId xmlns:a16="http://schemas.microsoft.com/office/drawing/2014/main" id="{15E5EF53-3630-401D-977A-D7B9A63B65BF}"/>
                </a:ext>
              </a:extLst>
            </p:cNvPr>
            <p:cNvSpPr/>
            <p:nvPr/>
          </p:nvSpPr>
          <p:spPr>
            <a:xfrm>
              <a:off x="3273733" y="2536329"/>
              <a:ext cx="2901493" cy="2901493"/>
            </a:xfrm>
            <a:prstGeom prst="arc">
              <a:avLst>
                <a:gd name="adj1" fmla="val 18179519"/>
                <a:gd name="adj2" fmla="val 21517766"/>
              </a:avLst>
            </a:prstGeom>
            <a:ln w="12700">
              <a:solidFill>
                <a:srgbClr val="333F50"/>
              </a:solidFill>
              <a:prstDash val="dash"/>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dirty="0">
                <a:latin typeface="Montserrat Light" panose="00000400000000000000" pitchFamily="2" charset="0"/>
              </a:endParaRPr>
            </a:p>
          </p:txBody>
        </p:sp>
        <p:sp>
          <p:nvSpPr>
            <p:cNvPr id="12" name="Arc 11">
              <a:extLst>
                <a:ext uri="{FF2B5EF4-FFF2-40B4-BE49-F238E27FC236}">
                  <a16:creationId xmlns:a16="http://schemas.microsoft.com/office/drawing/2014/main" id="{68AD3933-7F5E-4641-BCE2-FEE3D3C50E12}"/>
                </a:ext>
              </a:extLst>
            </p:cNvPr>
            <p:cNvSpPr/>
            <p:nvPr/>
          </p:nvSpPr>
          <p:spPr>
            <a:xfrm rot="14360900">
              <a:off x="3205931" y="2590242"/>
              <a:ext cx="2901493" cy="2901493"/>
            </a:xfrm>
            <a:prstGeom prst="arc">
              <a:avLst>
                <a:gd name="adj1" fmla="val 18179519"/>
                <a:gd name="adj2" fmla="val 21517766"/>
              </a:avLst>
            </a:prstGeom>
            <a:ln w="12700">
              <a:solidFill>
                <a:srgbClr val="FF7005"/>
              </a:solidFill>
              <a:prstDash val="dash"/>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a:latin typeface="Montserrat Light" panose="00000400000000000000" pitchFamily="2" charset="0"/>
              </a:endParaRPr>
            </a:p>
          </p:txBody>
        </p:sp>
        <p:sp>
          <p:nvSpPr>
            <p:cNvPr id="13" name="Arc 12">
              <a:extLst>
                <a:ext uri="{FF2B5EF4-FFF2-40B4-BE49-F238E27FC236}">
                  <a16:creationId xmlns:a16="http://schemas.microsoft.com/office/drawing/2014/main" id="{2849E6B8-0E5C-440A-9C3C-D64B767F9C0B}"/>
                </a:ext>
              </a:extLst>
            </p:cNvPr>
            <p:cNvSpPr/>
            <p:nvPr/>
          </p:nvSpPr>
          <p:spPr>
            <a:xfrm rot="7097419">
              <a:off x="3263081" y="2590242"/>
              <a:ext cx="2901493" cy="2901493"/>
            </a:xfrm>
            <a:prstGeom prst="arc">
              <a:avLst>
                <a:gd name="adj1" fmla="val 18179519"/>
                <a:gd name="adj2" fmla="val 21517766"/>
              </a:avLst>
            </a:prstGeom>
            <a:ln w="12700">
              <a:solidFill>
                <a:srgbClr val="00B0F0"/>
              </a:solidFill>
              <a:prstDash val="dash"/>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a:latin typeface="Montserrat Light" panose="00000400000000000000" pitchFamily="2" charset="0"/>
              </a:endParaRPr>
            </a:p>
          </p:txBody>
        </p:sp>
      </p:grpSp>
      <p:sp>
        <p:nvSpPr>
          <p:cNvPr id="30" name="TextBox 29">
            <a:extLst>
              <a:ext uri="{FF2B5EF4-FFF2-40B4-BE49-F238E27FC236}">
                <a16:creationId xmlns:a16="http://schemas.microsoft.com/office/drawing/2014/main" id="{FE23D4BF-1C5C-48B3-ABA2-50AEEB70486E}"/>
              </a:ext>
            </a:extLst>
          </p:cNvPr>
          <p:cNvSpPr txBox="1"/>
          <p:nvPr/>
        </p:nvSpPr>
        <p:spPr>
          <a:xfrm>
            <a:off x="412364" y="3912756"/>
            <a:ext cx="3370818" cy="338554"/>
          </a:xfrm>
          <a:prstGeom prst="rect">
            <a:avLst/>
          </a:prstGeom>
          <a:noFill/>
        </p:spPr>
        <p:txBody>
          <a:bodyPr wrap="square" rtlCol="0">
            <a:spAutoFit/>
          </a:bodyPr>
          <a:lstStyle/>
          <a:p>
            <a:r>
              <a:rPr lang="en-US" altLang="ko-KR" sz="1600" b="1" dirty="0">
                <a:solidFill>
                  <a:srgbClr val="00B0F0"/>
                </a:solidFill>
                <a:latin typeface="Montserrat Black" pitchFamily="50" charset="0"/>
              </a:rPr>
              <a:t>Our Values</a:t>
            </a:r>
            <a:endParaRPr lang="ko-KR" altLang="en-US" sz="1600" b="1" dirty="0">
              <a:solidFill>
                <a:srgbClr val="00B0F0"/>
              </a:solidFill>
              <a:latin typeface="Montserrat Black" pitchFamily="50" charset="0"/>
            </a:endParaRPr>
          </a:p>
        </p:txBody>
      </p:sp>
      <p:cxnSp>
        <p:nvCxnSpPr>
          <p:cNvPr id="31" name="Straight Connector 30">
            <a:extLst>
              <a:ext uri="{FF2B5EF4-FFF2-40B4-BE49-F238E27FC236}">
                <a16:creationId xmlns:a16="http://schemas.microsoft.com/office/drawing/2014/main" id="{6D607147-D2C3-4650-823F-5587696D608B}"/>
              </a:ext>
            </a:extLst>
          </p:cNvPr>
          <p:cNvCxnSpPr/>
          <p:nvPr/>
        </p:nvCxnSpPr>
        <p:spPr>
          <a:xfrm>
            <a:off x="371670" y="4271246"/>
            <a:ext cx="3399862" cy="0"/>
          </a:xfrm>
          <a:prstGeom prst="line">
            <a:avLst/>
          </a:prstGeom>
          <a:ln>
            <a:solidFill>
              <a:schemeClr val="accent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9D43686F-5431-4164-AF5B-A33D512ABBE9}"/>
              </a:ext>
            </a:extLst>
          </p:cNvPr>
          <p:cNvSpPr txBox="1"/>
          <p:nvPr/>
        </p:nvSpPr>
        <p:spPr>
          <a:xfrm>
            <a:off x="8349598" y="3701770"/>
            <a:ext cx="3360824" cy="2031325"/>
          </a:xfrm>
          <a:prstGeom prst="rect">
            <a:avLst/>
          </a:prstGeom>
          <a:noFill/>
        </p:spPr>
        <p:txBody>
          <a:bodyPr wrap="square" rtlCol="0">
            <a:spAutoFit/>
          </a:bodyPr>
          <a:lstStyle/>
          <a:p>
            <a:pPr algn="r"/>
            <a:r>
              <a:rPr lang="en-US" sz="1400" b="1" dirty="0">
                <a:solidFill>
                  <a:schemeClr val="tx1">
                    <a:lumMod val="75000"/>
                    <a:lumOff val="25000"/>
                  </a:schemeClr>
                </a:solidFill>
                <a:latin typeface="Montserrat Light" panose="00000400000000000000" pitchFamily="2" charset="0"/>
              </a:rPr>
              <a:t>Our vision is to become the most </a:t>
            </a:r>
          </a:p>
          <a:p>
            <a:pPr algn="r"/>
            <a:r>
              <a:rPr lang="en-US" sz="1400" b="1" dirty="0">
                <a:solidFill>
                  <a:schemeClr val="tx1">
                    <a:lumMod val="75000"/>
                    <a:lumOff val="25000"/>
                  </a:schemeClr>
                </a:solidFill>
                <a:latin typeface="Montserrat Light" panose="00000400000000000000" pitchFamily="2" charset="0"/>
              </a:rPr>
              <a:t>preferred supply partner to our customers worldwide. We aim to achieve sustained growth through consistent delivery of innovative, customer-centric, world-class products. To be a World Class, Research-driven, Vertically Integrated Manufacturer of </a:t>
            </a:r>
            <a:r>
              <a:rPr lang="en-US" sz="1400" b="1" dirty="0" smtClean="0">
                <a:solidFill>
                  <a:schemeClr val="tx1">
                    <a:lumMod val="75000"/>
                    <a:lumOff val="25000"/>
                  </a:schemeClr>
                </a:solidFill>
                <a:latin typeface="Montserrat Light" panose="00000400000000000000" pitchFamily="2" charset="0"/>
              </a:rPr>
              <a:t>APIs.</a:t>
            </a:r>
            <a:endParaRPr lang="ko-KR" altLang="en-US" sz="1400" b="1" dirty="0">
              <a:solidFill>
                <a:schemeClr val="tx1">
                  <a:lumMod val="75000"/>
                  <a:lumOff val="25000"/>
                </a:schemeClr>
              </a:solidFill>
              <a:latin typeface="Montserrat Light" panose="00000400000000000000" pitchFamily="2" charset="0"/>
            </a:endParaRPr>
          </a:p>
        </p:txBody>
      </p:sp>
      <p:sp>
        <p:nvSpPr>
          <p:cNvPr id="34" name="TextBox 33">
            <a:extLst>
              <a:ext uri="{FF2B5EF4-FFF2-40B4-BE49-F238E27FC236}">
                <a16:creationId xmlns:a16="http://schemas.microsoft.com/office/drawing/2014/main" id="{B587E11E-1A32-43B3-B9C9-D9E2FAFB71C3}"/>
              </a:ext>
            </a:extLst>
          </p:cNvPr>
          <p:cNvSpPr txBox="1"/>
          <p:nvPr/>
        </p:nvSpPr>
        <p:spPr>
          <a:xfrm>
            <a:off x="8403774" y="3312317"/>
            <a:ext cx="3370817" cy="338554"/>
          </a:xfrm>
          <a:prstGeom prst="rect">
            <a:avLst/>
          </a:prstGeom>
          <a:noFill/>
        </p:spPr>
        <p:txBody>
          <a:bodyPr wrap="square" rtlCol="0">
            <a:spAutoFit/>
          </a:bodyPr>
          <a:lstStyle/>
          <a:p>
            <a:pPr algn="r"/>
            <a:r>
              <a:rPr lang="en-US" altLang="ko-KR" sz="1600" b="1" dirty="0">
                <a:solidFill>
                  <a:srgbClr val="333F50"/>
                </a:solidFill>
                <a:latin typeface="Montserrat Black" pitchFamily="50" charset="0"/>
              </a:rPr>
              <a:t>Our Vision</a:t>
            </a:r>
            <a:endParaRPr lang="ko-KR" altLang="en-US" sz="1600" b="1" dirty="0">
              <a:solidFill>
                <a:srgbClr val="333F50"/>
              </a:solidFill>
              <a:latin typeface="Montserrat Black" pitchFamily="50" charset="0"/>
            </a:endParaRPr>
          </a:p>
        </p:txBody>
      </p:sp>
      <p:cxnSp>
        <p:nvCxnSpPr>
          <p:cNvPr id="35" name="Straight Connector 34">
            <a:extLst>
              <a:ext uri="{FF2B5EF4-FFF2-40B4-BE49-F238E27FC236}">
                <a16:creationId xmlns:a16="http://schemas.microsoft.com/office/drawing/2014/main" id="{89F9652C-3DF8-4A7B-9020-C92CE898850A}"/>
              </a:ext>
            </a:extLst>
          </p:cNvPr>
          <p:cNvCxnSpPr/>
          <p:nvPr/>
        </p:nvCxnSpPr>
        <p:spPr>
          <a:xfrm>
            <a:off x="8350609" y="3681011"/>
            <a:ext cx="3399862" cy="0"/>
          </a:xfrm>
          <a:prstGeom prst="line">
            <a:avLst/>
          </a:prstGeom>
          <a:ln>
            <a:solidFill>
              <a:srgbClr val="333F50"/>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D39312C9-5937-4A06-BF55-CDAB3C38B5BE}"/>
              </a:ext>
            </a:extLst>
          </p:cNvPr>
          <p:cNvSpPr txBox="1"/>
          <p:nvPr/>
        </p:nvSpPr>
        <p:spPr>
          <a:xfrm>
            <a:off x="8331194" y="1659668"/>
            <a:ext cx="3377911" cy="1600438"/>
          </a:xfrm>
          <a:prstGeom prst="rect">
            <a:avLst/>
          </a:prstGeom>
          <a:noFill/>
        </p:spPr>
        <p:txBody>
          <a:bodyPr wrap="square" rtlCol="0">
            <a:spAutoFit/>
          </a:bodyPr>
          <a:lstStyle/>
          <a:p>
            <a:pPr algn="r"/>
            <a:r>
              <a:rPr lang="en-US" sz="1400" b="1" dirty="0">
                <a:solidFill>
                  <a:schemeClr val="tx1">
                    <a:lumMod val="75000"/>
                    <a:lumOff val="25000"/>
                  </a:schemeClr>
                </a:solidFill>
                <a:latin typeface="Montserrat Light" panose="00000400000000000000" pitchFamily="2" charset="0"/>
              </a:rPr>
              <a:t>To ensure Operational Excellence, excellent Customer Service on time, Operate in a Safe &amp; Environment-friendly Atmosphere, conduct business with Integrity, and ensure employees are well trained, motivated and satisfied.</a:t>
            </a:r>
            <a:endParaRPr lang="ko-KR" altLang="en-US" sz="1400" b="1" dirty="0">
              <a:solidFill>
                <a:schemeClr val="tx1">
                  <a:lumMod val="75000"/>
                  <a:lumOff val="25000"/>
                </a:schemeClr>
              </a:solidFill>
              <a:latin typeface="Montserrat Light" panose="00000400000000000000" pitchFamily="2" charset="0"/>
            </a:endParaRPr>
          </a:p>
        </p:txBody>
      </p:sp>
      <p:sp>
        <p:nvSpPr>
          <p:cNvPr id="38" name="TextBox 37">
            <a:extLst>
              <a:ext uri="{FF2B5EF4-FFF2-40B4-BE49-F238E27FC236}">
                <a16:creationId xmlns:a16="http://schemas.microsoft.com/office/drawing/2014/main" id="{D4800495-1D77-442A-91A9-C9703E5FE37A}"/>
              </a:ext>
            </a:extLst>
          </p:cNvPr>
          <p:cNvSpPr txBox="1"/>
          <p:nvPr/>
        </p:nvSpPr>
        <p:spPr>
          <a:xfrm>
            <a:off x="8269303" y="1232484"/>
            <a:ext cx="3387954" cy="338554"/>
          </a:xfrm>
          <a:prstGeom prst="rect">
            <a:avLst/>
          </a:prstGeom>
          <a:noFill/>
        </p:spPr>
        <p:txBody>
          <a:bodyPr wrap="square" rtlCol="0">
            <a:spAutoFit/>
          </a:bodyPr>
          <a:lstStyle/>
          <a:p>
            <a:pPr algn="r"/>
            <a:r>
              <a:rPr lang="en-US" altLang="ko-KR" sz="1600" b="1" dirty="0">
                <a:solidFill>
                  <a:srgbClr val="FF7005"/>
                </a:solidFill>
                <a:latin typeface="Montserrat Black" pitchFamily="50" charset="0"/>
              </a:rPr>
              <a:t>Our Mission</a:t>
            </a:r>
            <a:endParaRPr lang="ko-KR" altLang="en-US" sz="1600" b="1" dirty="0">
              <a:solidFill>
                <a:srgbClr val="FF7005"/>
              </a:solidFill>
              <a:latin typeface="Montserrat Black" pitchFamily="50" charset="0"/>
            </a:endParaRPr>
          </a:p>
        </p:txBody>
      </p:sp>
      <p:cxnSp>
        <p:nvCxnSpPr>
          <p:cNvPr id="39" name="Straight Connector 38">
            <a:extLst>
              <a:ext uri="{FF2B5EF4-FFF2-40B4-BE49-F238E27FC236}">
                <a16:creationId xmlns:a16="http://schemas.microsoft.com/office/drawing/2014/main" id="{9AE5AAFB-3F7A-4DC1-A86F-DCB679993224}"/>
              </a:ext>
            </a:extLst>
          </p:cNvPr>
          <p:cNvCxnSpPr/>
          <p:nvPr/>
        </p:nvCxnSpPr>
        <p:spPr>
          <a:xfrm>
            <a:off x="8269303" y="1577047"/>
            <a:ext cx="3399862" cy="0"/>
          </a:xfrm>
          <a:prstGeom prst="line">
            <a:avLst/>
          </a:prstGeom>
          <a:ln>
            <a:solidFill>
              <a:srgbClr val="FF7005"/>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5" name="Group 39">
            <a:extLst>
              <a:ext uri="{FF2B5EF4-FFF2-40B4-BE49-F238E27FC236}">
                <a16:creationId xmlns:a16="http://schemas.microsoft.com/office/drawing/2014/main" id="{4855F66D-48E2-4829-9E5C-9D374D3BF850}"/>
              </a:ext>
            </a:extLst>
          </p:cNvPr>
          <p:cNvGrpSpPr/>
          <p:nvPr/>
        </p:nvGrpSpPr>
        <p:grpSpPr>
          <a:xfrm>
            <a:off x="445901" y="1539113"/>
            <a:ext cx="3638505" cy="1534230"/>
            <a:chOff x="7562895" y="4466691"/>
            <a:chExt cx="3638505" cy="1534230"/>
          </a:xfrm>
        </p:grpSpPr>
        <p:sp>
          <p:nvSpPr>
            <p:cNvPr id="41" name="TextBox 40">
              <a:extLst>
                <a:ext uri="{FF2B5EF4-FFF2-40B4-BE49-F238E27FC236}">
                  <a16:creationId xmlns:a16="http://schemas.microsoft.com/office/drawing/2014/main" id="{752F786F-BC28-4E75-88C4-9FBE37488534}"/>
                </a:ext>
              </a:extLst>
            </p:cNvPr>
            <p:cNvSpPr txBox="1"/>
            <p:nvPr/>
          </p:nvSpPr>
          <p:spPr>
            <a:xfrm>
              <a:off x="7562895" y="4466691"/>
              <a:ext cx="2701363" cy="369332"/>
            </a:xfrm>
            <a:prstGeom prst="rect">
              <a:avLst/>
            </a:prstGeom>
            <a:noFill/>
          </p:spPr>
          <p:txBody>
            <a:bodyPr wrap="square">
              <a:spAutoFit/>
            </a:bodyPr>
            <a:lstStyle/>
            <a:p>
              <a:r>
                <a:rPr lang="en-US" b="1" dirty="0">
                  <a:solidFill>
                    <a:schemeClr val="tx1">
                      <a:lumMod val="75000"/>
                      <a:lumOff val="25000"/>
                    </a:schemeClr>
                  </a:solidFill>
                  <a:latin typeface="Montserrat Light" panose="00000400000000000000" pitchFamily="2" charset="0"/>
                </a:rPr>
                <a:t>At Metrochem,</a:t>
              </a:r>
              <a:endParaRPr lang="en-US" b="1" dirty="0">
                <a:solidFill>
                  <a:schemeClr val="tx1">
                    <a:lumMod val="85000"/>
                    <a:lumOff val="15000"/>
                  </a:schemeClr>
                </a:solidFill>
                <a:latin typeface="Montserrat Light" panose="00000400000000000000" pitchFamily="2" charset="0"/>
              </a:endParaRPr>
            </a:p>
          </p:txBody>
        </p:sp>
        <p:sp>
          <p:nvSpPr>
            <p:cNvPr id="42" name="Rectangle 41">
              <a:extLst>
                <a:ext uri="{FF2B5EF4-FFF2-40B4-BE49-F238E27FC236}">
                  <a16:creationId xmlns:a16="http://schemas.microsoft.com/office/drawing/2014/main" id="{04A808DE-0CCC-4F48-B65B-78862663D382}"/>
                </a:ext>
              </a:extLst>
            </p:cNvPr>
            <p:cNvSpPr/>
            <p:nvPr/>
          </p:nvSpPr>
          <p:spPr>
            <a:xfrm>
              <a:off x="7562896" y="4800592"/>
              <a:ext cx="3638504" cy="1200329"/>
            </a:xfrm>
            <a:prstGeom prst="rect">
              <a:avLst/>
            </a:prstGeom>
          </p:spPr>
          <p:txBody>
            <a:bodyPr wrap="square">
              <a:spAutoFit/>
            </a:bodyPr>
            <a:lstStyle/>
            <a:p>
              <a:r>
                <a:rPr lang="en-US" b="1" i="1" dirty="0">
                  <a:latin typeface="Montserrat Light" panose="00000400000000000000" pitchFamily="2" charset="0"/>
                </a:rPr>
                <a:t>we believe that we have a role to play in enriching lives through increased access to affordable healthcare.</a:t>
              </a:r>
              <a:endParaRPr lang="en-IN" b="1" i="1" dirty="0">
                <a:latin typeface="Montserrat Light" panose="00000400000000000000" pitchFamily="2" charset="0"/>
              </a:endParaRPr>
            </a:p>
          </p:txBody>
        </p:sp>
      </p:grpSp>
      <p:pic>
        <p:nvPicPr>
          <p:cNvPr id="43" name="Picture 42">
            <a:extLst>
              <a:ext uri="{FF2B5EF4-FFF2-40B4-BE49-F238E27FC236}">
                <a16:creationId xmlns:a16="http://schemas.microsoft.com/office/drawing/2014/main" id="{087B087A-79E1-4027-9819-7B412F36C62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871160" y="3615239"/>
            <a:ext cx="543400" cy="554655"/>
          </a:xfrm>
          <a:prstGeom prst="rect">
            <a:avLst/>
          </a:prstGeom>
          <a:effectLst/>
        </p:spPr>
      </p:pic>
      <p:grpSp>
        <p:nvGrpSpPr>
          <p:cNvPr id="6" name="Group 43">
            <a:extLst>
              <a:ext uri="{FF2B5EF4-FFF2-40B4-BE49-F238E27FC236}">
                <a16:creationId xmlns:a16="http://schemas.microsoft.com/office/drawing/2014/main" id="{5DB572E6-A5FF-442C-B851-12307125C698}"/>
              </a:ext>
            </a:extLst>
          </p:cNvPr>
          <p:cNvGrpSpPr/>
          <p:nvPr/>
        </p:nvGrpSpPr>
        <p:grpSpPr>
          <a:xfrm>
            <a:off x="7067278" y="4409940"/>
            <a:ext cx="595117" cy="482423"/>
            <a:chOff x="6456412" y="1658115"/>
            <a:chExt cx="746126" cy="604837"/>
          </a:xfrm>
          <a:solidFill>
            <a:srgbClr val="333F50"/>
          </a:solidFill>
        </p:grpSpPr>
        <p:sp>
          <p:nvSpPr>
            <p:cNvPr id="45" name="Freeform 13">
              <a:extLst>
                <a:ext uri="{FF2B5EF4-FFF2-40B4-BE49-F238E27FC236}">
                  <a16:creationId xmlns:a16="http://schemas.microsoft.com/office/drawing/2014/main" id="{E9855EE3-800C-4164-8144-998E617BEEBE}"/>
                </a:ext>
              </a:extLst>
            </p:cNvPr>
            <p:cNvSpPr>
              <a:spLocks/>
            </p:cNvSpPr>
            <p:nvPr/>
          </p:nvSpPr>
          <p:spPr bwMode="auto">
            <a:xfrm>
              <a:off x="6456412" y="1658115"/>
              <a:ext cx="465138" cy="604837"/>
            </a:xfrm>
            <a:custGeom>
              <a:avLst/>
              <a:gdLst>
                <a:gd name="T0" fmla="*/ 1917 w 1917"/>
                <a:gd name="T1" fmla="*/ 1262 h 2496"/>
                <a:gd name="T2" fmla="*/ 1661 w 1917"/>
                <a:gd name="T3" fmla="*/ 1390 h 2496"/>
                <a:gd name="T4" fmla="*/ 1595 w 1917"/>
                <a:gd name="T5" fmla="*/ 1560 h 2496"/>
                <a:gd name="T6" fmla="*/ 1469 w 1917"/>
                <a:gd name="T7" fmla="*/ 1710 h 2496"/>
                <a:gd name="T8" fmla="*/ 1154 w 1917"/>
                <a:gd name="T9" fmla="*/ 1639 h 2496"/>
                <a:gd name="T10" fmla="*/ 1250 w 1917"/>
                <a:gd name="T11" fmla="*/ 2161 h 2496"/>
                <a:gd name="T12" fmla="*/ 1310 w 1917"/>
                <a:gd name="T13" fmla="*/ 2496 h 2496"/>
                <a:gd name="T14" fmla="*/ 1086 w 1917"/>
                <a:gd name="T15" fmla="*/ 2366 h 2496"/>
                <a:gd name="T16" fmla="*/ 696 w 1917"/>
                <a:gd name="T17" fmla="*/ 2137 h 2496"/>
                <a:gd name="T18" fmla="*/ 375 w 1917"/>
                <a:gd name="T19" fmla="*/ 1950 h 2496"/>
                <a:gd name="T20" fmla="*/ 453 w 1917"/>
                <a:gd name="T21" fmla="*/ 1560 h 2496"/>
                <a:gd name="T22" fmla="*/ 62 w 1917"/>
                <a:gd name="T23" fmla="*/ 936 h 2496"/>
                <a:gd name="T24" fmla="*/ 921 w 1917"/>
                <a:gd name="T25" fmla="*/ 0 h 2496"/>
                <a:gd name="T26" fmla="*/ 1195 w 1917"/>
                <a:gd name="T27" fmla="*/ 22 h 2496"/>
                <a:gd name="T28" fmla="*/ 1522 w 1917"/>
                <a:gd name="T29" fmla="*/ 147 h 2496"/>
                <a:gd name="T30" fmla="*/ 1664 w 1917"/>
                <a:gd name="T31" fmla="*/ 296 h 2496"/>
                <a:gd name="T32" fmla="*/ 1730 w 1917"/>
                <a:gd name="T33" fmla="*/ 471 h 2496"/>
                <a:gd name="T34" fmla="*/ 1701 w 1917"/>
                <a:gd name="T35" fmla="*/ 858 h 2496"/>
                <a:gd name="T36" fmla="*/ 1917 w 1917"/>
                <a:gd name="T37" fmla="*/ 1262 h 2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17" h="2496">
                  <a:moveTo>
                    <a:pt x="1917" y="1262"/>
                  </a:moveTo>
                  <a:cubicBezTo>
                    <a:pt x="1661" y="1390"/>
                    <a:pt x="1661" y="1390"/>
                    <a:pt x="1661" y="1390"/>
                  </a:cubicBezTo>
                  <a:cubicBezTo>
                    <a:pt x="1661" y="1390"/>
                    <a:pt x="1636" y="1476"/>
                    <a:pt x="1595" y="1560"/>
                  </a:cubicBezTo>
                  <a:cubicBezTo>
                    <a:pt x="1562" y="1626"/>
                    <a:pt x="1518" y="1691"/>
                    <a:pt x="1469" y="1710"/>
                  </a:cubicBezTo>
                  <a:cubicBezTo>
                    <a:pt x="1365" y="1750"/>
                    <a:pt x="1154" y="1639"/>
                    <a:pt x="1154" y="1639"/>
                  </a:cubicBezTo>
                  <a:cubicBezTo>
                    <a:pt x="1250" y="2161"/>
                    <a:pt x="1250" y="2161"/>
                    <a:pt x="1250" y="2161"/>
                  </a:cubicBezTo>
                  <a:cubicBezTo>
                    <a:pt x="1310" y="2496"/>
                    <a:pt x="1310" y="2496"/>
                    <a:pt x="1310" y="2496"/>
                  </a:cubicBezTo>
                  <a:cubicBezTo>
                    <a:pt x="1086" y="2366"/>
                    <a:pt x="1086" y="2366"/>
                    <a:pt x="1086" y="2366"/>
                  </a:cubicBezTo>
                  <a:cubicBezTo>
                    <a:pt x="696" y="2137"/>
                    <a:pt x="696" y="2137"/>
                    <a:pt x="696" y="2137"/>
                  </a:cubicBezTo>
                  <a:cubicBezTo>
                    <a:pt x="375" y="1950"/>
                    <a:pt x="375" y="1950"/>
                    <a:pt x="375" y="1950"/>
                  </a:cubicBezTo>
                  <a:cubicBezTo>
                    <a:pt x="453" y="1560"/>
                    <a:pt x="453" y="1560"/>
                    <a:pt x="453" y="1560"/>
                  </a:cubicBezTo>
                  <a:cubicBezTo>
                    <a:pt x="453" y="1560"/>
                    <a:pt x="181" y="1572"/>
                    <a:pt x="62" y="936"/>
                  </a:cubicBezTo>
                  <a:cubicBezTo>
                    <a:pt x="41" y="819"/>
                    <a:pt x="0" y="0"/>
                    <a:pt x="921" y="0"/>
                  </a:cubicBezTo>
                  <a:cubicBezTo>
                    <a:pt x="1024" y="0"/>
                    <a:pt x="1115" y="8"/>
                    <a:pt x="1195" y="22"/>
                  </a:cubicBezTo>
                  <a:cubicBezTo>
                    <a:pt x="1336" y="47"/>
                    <a:pt x="1442" y="91"/>
                    <a:pt x="1522" y="147"/>
                  </a:cubicBezTo>
                  <a:cubicBezTo>
                    <a:pt x="1584" y="191"/>
                    <a:pt x="1630" y="242"/>
                    <a:pt x="1664" y="296"/>
                  </a:cubicBezTo>
                  <a:cubicBezTo>
                    <a:pt x="1698" y="353"/>
                    <a:pt x="1719" y="413"/>
                    <a:pt x="1730" y="471"/>
                  </a:cubicBezTo>
                  <a:cubicBezTo>
                    <a:pt x="1769" y="671"/>
                    <a:pt x="1701" y="858"/>
                    <a:pt x="1701" y="858"/>
                  </a:cubicBezTo>
                  <a:lnTo>
                    <a:pt x="1917" y="12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ontserrat Light" panose="00000400000000000000" pitchFamily="2" charset="0"/>
              </a:endParaRPr>
            </a:p>
          </p:txBody>
        </p:sp>
        <p:sp>
          <p:nvSpPr>
            <p:cNvPr id="46" name="Freeform 14">
              <a:extLst>
                <a:ext uri="{FF2B5EF4-FFF2-40B4-BE49-F238E27FC236}">
                  <a16:creationId xmlns:a16="http://schemas.microsoft.com/office/drawing/2014/main" id="{63B86B4F-3199-4E12-8761-ECA12DD39B29}"/>
                </a:ext>
              </a:extLst>
            </p:cNvPr>
            <p:cNvSpPr>
              <a:spLocks/>
            </p:cNvSpPr>
            <p:nvPr/>
          </p:nvSpPr>
          <p:spPr bwMode="auto">
            <a:xfrm>
              <a:off x="6861225" y="1658115"/>
              <a:ext cx="341313" cy="604837"/>
            </a:xfrm>
            <a:custGeom>
              <a:avLst/>
              <a:gdLst>
                <a:gd name="T0" fmla="*/ 1403 w 1403"/>
                <a:gd name="T1" fmla="*/ 1262 h 2496"/>
                <a:gd name="T2" fmla="*/ 1147 w 1403"/>
                <a:gd name="T3" fmla="*/ 1390 h 2496"/>
                <a:gd name="T4" fmla="*/ 955 w 1403"/>
                <a:gd name="T5" fmla="*/ 1710 h 2496"/>
                <a:gd name="T6" fmla="*/ 640 w 1403"/>
                <a:gd name="T7" fmla="*/ 1639 h 2496"/>
                <a:gd name="T8" fmla="*/ 796 w 1403"/>
                <a:gd name="T9" fmla="*/ 2496 h 2496"/>
                <a:gd name="T10" fmla="*/ 572 w 1403"/>
                <a:gd name="T11" fmla="*/ 2366 h 2496"/>
                <a:gd name="T12" fmla="*/ 182 w 1403"/>
                <a:gd name="T13" fmla="*/ 2137 h 2496"/>
                <a:gd name="T14" fmla="*/ 80 w 1403"/>
                <a:gd name="T15" fmla="*/ 2078 h 2496"/>
                <a:gd name="T16" fmla="*/ 0 w 1403"/>
                <a:gd name="T17" fmla="*/ 1639 h 2496"/>
                <a:gd name="T18" fmla="*/ 315 w 1403"/>
                <a:gd name="T19" fmla="*/ 1710 h 2496"/>
                <a:gd name="T20" fmla="*/ 507 w 1403"/>
                <a:gd name="T21" fmla="*/ 1390 h 2496"/>
                <a:gd name="T22" fmla="*/ 763 w 1403"/>
                <a:gd name="T23" fmla="*/ 1262 h 2496"/>
                <a:gd name="T24" fmla="*/ 547 w 1403"/>
                <a:gd name="T25" fmla="*/ 858 h 2496"/>
                <a:gd name="T26" fmla="*/ 576 w 1403"/>
                <a:gd name="T27" fmla="*/ 471 h 2496"/>
                <a:gd name="T28" fmla="*/ 510 w 1403"/>
                <a:gd name="T29" fmla="*/ 296 h 2496"/>
                <a:gd name="T30" fmla="*/ 106 w 1403"/>
                <a:gd name="T31" fmla="*/ 35 h 2496"/>
                <a:gd name="T32" fmla="*/ 407 w 1403"/>
                <a:gd name="T33" fmla="*/ 0 h 2496"/>
                <a:gd name="T34" fmla="*/ 1150 w 1403"/>
                <a:gd name="T35" fmla="*/ 296 h 2496"/>
                <a:gd name="T36" fmla="*/ 1216 w 1403"/>
                <a:gd name="T37" fmla="*/ 471 h 2496"/>
                <a:gd name="T38" fmla="*/ 1187 w 1403"/>
                <a:gd name="T39" fmla="*/ 858 h 2496"/>
                <a:gd name="T40" fmla="*/ 1403 w 1403"/>
                <a:gd name="T41" fmla="*/ 1262 h 2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03" h="2496">
                  <a:moveTo>
                    <a:pt x="1403" y="1262"/>
                  </a:moveTo>
                  <a:cubicBezTo>
                    <a:pt x="1147" y="1390"/>
                    <a:pt x="1147" y="1390"/>
                    <a:pt x="1147" y="1390"/>
                  </a:cubicBezTo>
                  <a:cubicBezTo>
                    <a:pt x="1147" y="1390"/>
                    <a:pt x="1066" y="1667"/>
                    <a:pt x="955" y="1710"/>
                  </a:cubicBezTo>
                  <a:cubicBezTo>
                    <a:pt x="851" y="1750"/>
                    <a:pt x="640" y="1639"/>
                    <a:pt x="640" y="1639"/>
                  </a:cubicBezTo>
                  <a:cubicBezTo>
                    <a:pt x="796" y="2496"/>
                    <a:pt x="796" y="2496"/>
                    <a:pt x="796" y="2496"/>
                  </a:cubicBezTo>
                  <a:cubicBezTo>
                    <a:pt x="572" y="2366"/>
                    <a:pt x="572" y="2366"/>
                    <a:pt x="572" y="2366"/>
                  </a:cubicBezTo>
                  <a:cubicBezTo>
                    <a:pt x="182" y="2137"/>
                    <a:pt x="182" y="2137"/>
                    <a:pt x="182" y="2137"/>
                  </a:cubicBezTo>
                  <a:cubicBezTo>
                    <a:pt x="80" y="2078"/>
                    <a:pt x="80" y="2078"/>
                    <a:pt x="80" y="2078"/>
                  </a:cubicBezTo>
                  <a:cubicBezTo>
                    <a:pt x="0" y="1639"/>
                    <a:pt x="0" y="1639"/>
                    <a:pt x="0" y="1639"/>
                  </a:cubicBezTo>
                  <a:cubicBezTo>
                    <a:pt x="0" y="1639"/>
                    <a:pt x="211" y="1750"/>
                    <a:pt x="315" y="1710"/>
                  </a:cubicBezTo>
                  <a:cubicBezTo>
                    <a:pt x="426" y="1667"/>
                    <a:pt x="507" y="1390"/>
                    <a:pt x="507" y="1390"/>
                  </a:cubicBezTo>
                  <a:cubicBezTo>
                    <a:pt x="763" y="1262"/>
                    <a:pt x="763" y="1262"/>
                    <a:pt x="763" y="1262"/>
                  </a:cubicBezTo>
                  <a:cubicBezTo>
                    <a:pt x="547" y="858"/>
                    <a:pt x="547" y="858"/>
                    <a:pt x="547" y="858"/>
                  </a:cubicBezTo>
                  <a:cubicBezTo>
                    <a:pt x="547" y="858"/>
                    <a:pt x="615" y="671"/>
                    <a:pt x="576" y="471"/>
                  </a:cubicBezTo>
                  <a:cubicBezTo>
                    <a:pt x="565" y="413"/>
                    <a:pt x="544" y="353"/>
                    <a:pt x="510" y="296"/>
                  </a:cubicBezTo>
                  <a:cubicBezTo>
                    <a:pt x="441" y="184"/>
                    <a:pt x="318" y="85"/>
                    <a:pt x="106" y="35"/>
                  </a:cubicBezTo>
                  <a:cubicBezTo>
                    <a:pt x="192" y="13"/>
                    <a:pt x="292" y="0"/>
                    <a:pt x="407" y="0"/>
                  </a:cubicBezTo>
                  <a:cubicBezTo>
                    <a:pt x="838" y="0"/>
                    <a:pt x="1050" y="135"/>
                    <a:pt x="1150" y="296"/>
                  </a:cubicBezTo>
                  <a:cubicBezTo>
                    <a:pt x="1184" y="353"/>
                    <a:pt x="1205" y="413"/>
                    <a:pt x="1216" y="471"/>
                  </a:cubicBezTo>
                  <a:cubicBezTo>
                    <a:pt x="1255" y="671"/>
                    <a:pt x="1187" y="858"/>
                    <a:pt x="1187" y="858"/>
                  </a:cubicBezTo>
                  <a:lnTo>
                    <a:pt x="1403" y="12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ontserrat Light" panose="00000400000000000000" pitchFamily="2" charset="0"/>
              </a:endParaRPr>
            </a:p>
          </p:txBody>
        </p:sp>
      </p:grpSp>
      <p:pic>
        <p:nvPicPr>
          <p:cNvPr id="47" name="Graphic 46">
            <a:extLst>
              <a:ext uri="{FF2B5EF4-FFF2-40B4-BE49-F238E27FC236}">
                <a16:creationId xmlns:a16="http://schemas.microsoft.com/office/drawing/2014/main" id="{D7A9F490-9801-4CDF-8FF5-287075B6BD9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
              </a:ext>
            </a:extLst>
          </a:blip>
          <a:stretch>
            <a:fillRect/>
          </a:stretch>
        </p:blipFill>
        <p:spPr>
          <a:xfrm>
            <a:off x="5875266" y="2194635"/>
            <a:ext cx="590396" cy="590396"/>
          </a:xfrm>
          <a:prstGeom prst="rect">
            <a:avLst/>
          </a:prstGeom>
        </p:spPr>
      </p:pic>
      <p:sp>
        <p:nvSpPr>
          <p:cNvPr id="48" name="Oval 50">
            <a:extLst>
              <a:ext uri="{FF2B5EF4-FFF2-40B4-BE49-F238E27FC236}">
                <a16:creationId xmlns:a16="http://schemas.microsoft.com/office/drawing/2014/main" id="{71070A4C-C9FA-4F19-B860-579D70230B20}"/>
              </a:ext>
            </a:extLst>
          </p:cNvPr>
          <p:cNvSpPr>
            <a:spLocks noChangeAspect="1"/>
          </p:cNvSpPr>
          <p:nvPr/>
        </p:nvSpPr>
        <p:spPr>
          <a:xfrm>
            <a:off x="4649941" y="4392543"/>
            <a:ext cx="469094" cy="529812"/>
          </a:xfrm>
          <a:custGeom>
            <a:avLst/>
            <a:gdLst/>
            <a:ahLst/>
            <a:cxnLst/>
            <a:rect l="l" t="t" r="r" b="b"/>
            <a:pathLst>
              <a:path w="2868687" h="3240000">
                <a:moveTo>
                  <a:pt x="1433799" y="2290728"/>
                </a:moveTo>
                <a:cubicBezTo>
                  <a:pt x="1317650" y="2346839"/>
                  <a:pt x="1203301" y="2394700"/>
                  <a:pt x="1093028" y="2434329"/>
                </a:cubicBezTo>
                <a:cubicBezTo>
                  <a:pt x="1167481" y="2812207"/>
                  <a:pt x="1292592" y="3060000"/>
                  <a:pt x="1434343" y="3060000"/>
                </a:cubicBezTo>
                <a:cubicBezTo>
                  <a:pt x="1576138" y="3060000"/>
                  <a:pt x="1701284" y="2812053"/>
                  <a:pt x="1774025" y="2433735"/>
                </a:cubicBezTo>
                <a:cubicBezTo>
                  <a:pt x="1663854" y="2394452"/>
                  <a:pt x="1549823" y="2346469"/>
                  <a:pt x="1433799" y="2290728"/>
                </a:cubicBezTo>
                <a:close/>
                <a:moveTo>
                  <a:pt x="1824954" y="2078037"/>
                </a:moveTo>
                <a:cubicBezTo>
                  <a:pt x="1794480" y="2097450"/>
                  <a:pt x="1763147" y="2116057"/>
                  <a:pt x="1731343" y="2134419"/>
                </a:cubicBezTo>
                <a:lnTo>
                  <a:pt x="1635415" y="2187161"/>
                </a:lnTo>
                <a:cubicBezTo>
                  <a:pt x="1691788" y="2215044"/>
                  <a:pt x="1747931" y="2239109"/>
                  <a:pt x="1803378" y="2259350"/>
                </a:cubicBezTo>
                <a:cubicBezTo>
                  <a:pt x="1812120" y="2201101"/>
                  <a:pt x="1819148" y="2140526"/>
                  <a:pt x="1824954" y="2078037"/>
                </a:cubicBezTo>
                <a:close/>
                <a:moveTo>
                  <a:pt x="1042306" y="2077178"/>
                </a:moveTo>
                <a:cubicBezTo>
                  <a:pt x="1047949" y="2140175"/>
                  <a:pt x="1055328" y="2201182"/>
                  <a:pt x="1063873" y="2259905"/>
                </a:cubicBezTo>
                <a:cubicBezTo>
                  <a:pt x="1119365" y="2238275"/>
                  <a:pt x="1176217" y="2214355"/>
                  <a:pt x="1233887" y="2187801"/>
                </a:cubicBezTo>
                <a:cubicBezTo>
                  <a:pt x="1201538" y="2170955"/>
                  <a:pt x="1169452" y="2152957"/>
                  <a:pt x="1137343" y="2134419"/>
                </a:cubicBezTo>
                <a:close/>
                <a:moveTo>
                  <a:pt x="559768" y="1732679"/>
                </a:moveTo>
                <a:cubicBezTo>
                  <a:pt x="268524" y="1984850"/>
                  <a:pt x="116369" y="2217202"/>
                  <a:pt x="187266" y="2340000"/>
                </a:cubicBezTo>
                <a:cubicBezTo>
                  <a:pt x="258144" y="2462764"/>
                  <a:pt x="535307" y="2447213"/>
                  <a:pt x="899736" y="2322555"/>
                </a:cubicBezTo>
                <a:cubicBezTo>
                  <a:pt x="878937" y="2207297"/>
                  <a:pt x="863223" y="2084405"/>
                  <a:pt x="853746" y="1955834"/>
                </a:cubicBezTo>
                <a:cubicBezTo>
                  <a:pt x="747454" y="1883220"/>
                  <a:pt x="648878" y="1808453"/>
                  <a:pt x="559768" y="1732679"/>
                </a:cubicBezTo>
                <a:close/>
                <a:moveTo>
                  <a:pt x="2309048" y="1730507"/>
                </a:moveTo>
                <a:cubicBezTo>
                  <a:pt x="2220666" y="1807660"/>
                  <a:pt x="2121792" y="1882664"/>
                  <a:pt x="2015235" y="1955625"/>
                </a:cubicBezTo>
                <a:cubicBezTo>
                  <a:pt x="2005364" y="2084180"/>
                  <a:pt x="1989894" y="2207119"/>
                  <a:pt x="1967330" y="2322070"/>
                </a:cubicBezTo>
                <a:lnTo>
                  <a:pt x="2081685" y="2358048"/>
                </a:lnTo>
                <a:cubicBezTo>
                  <a:pt x="2116015" y="2320492"/>
                  <a:pt x="2165526" y="2297468"/>
                  <a:pt x="2220415" y="2297468"/>
                </a:cubicBezTo>
                <a:cubicBezTo>
                  <a:pt x="2302230" y="2297468"/>
                  <a:pt x="2372097" y="2348622"/>
                  <a:pt x="2399287" y="2420880"/>
                </a:cubicBezTo>
                <a:cubicBezTo>
                  <a:pt x="2542053" y="2432945"/>
                  <a:pt x="2642630" y="2407186"/>
                  <a:pt x="2681420" y="2340000"/>
                </a:cubicBezTo>
                <a:cubicBezTo>
                  <a:pt x="2752393" y="2217071"/>
                  <a:pt x="2599836" y="1984353"/>
                  <a:pt x="2309048" y="1730507"/>
                </a:cubicBezTo>
                <a:close/>
                <a:moveTo>
                  <a:pt x="2026056" y="1510554"/>
                </a:moveTo>
                <a:cubicBezTo>
                  <a:pt x="2027893" y="1546708"/>
                  <a:pt x="2028343" y="1583211"/>
                  <a:pt x="2028343" y="1620000"/>
                </a:cubicBezTo>
                <a:lnTo>
                  <a:pt x="2024251" y="1730716"/>
                </a:lnTo>
                <a:lnTo>
                  <a:pt x="2173722" y="1619092"/>
                </a:lnTo>
                <a:cubicBezTo>
                  <a:pt x="2127526" y="1582190"/>
                  <a:pt x="2078507" y="1545517"/>
                  <a:pt x="2026056" y="1510554"/>
                </a:cubicBezTo>
                <a:close/>
                <a:moveTo>
                  <a:pt x="844436" y="1509285"/>
                </a:moveTo>
                <a:lnTo>
                  <a:pt x="694964" y="1620908"/>
                </a:lnTo>
                <a:cubicBezTo>
                  <a:pt x="741160" y="1657811"/>
                  <a:pt x="790179" y="1694484"/>
                  <a:pt x="842630" y="1729447"/>
                </a:cubicBezTo>
                <a:cubicBezTo>
                  <a:pt x="840793" y="1693293"/>
                  <a:pt x="840343" y="1656790"/>
                  <a:pt x="840343" y="1620000"/>
                </a:cubicBezTo>
                <a:close/>
                <a:moveTo>
                  <a:pt x="1434343" y="1361184"/>
                </a:moveTo>
                <a:cubicBezTo>
                  <a:pt x="1573534" y="1361184"/>
                  <a:pt x="1686371" y="1474021"/>
                  <a:pt x="1686371" y="1613212"/>
                </a:cubicBezTo>
                <a:cubicBezTo>
                  <a:pt x="1686371" y="1752403"/>
                  <a:pt x="1573534" y="1865240"/>
                  <a:pt x="1434343" y="1865240"/>
                </a:cubicBezTo>
                <a:cubicBezTo>
                  <a:pt x="1295152" y="1865240"/>
                  <a:pt x="1182315" y="1752403"/>
                  <a:pt x="1182315" y="1613212"/>
                </a:cubicBezTo>
                <a:cubicBezTo>
                  <a:pt x="1182315" y="1474021"/>
                  <a:pt x="1295152" y="1361184"/>
                  <a:pt x="1434343" y="1361184"/>
                </a:cubicBezTo>
                <a:close/>
                <a:moveTo>
                  <a:pt x="1433770" y="1149513"/>
                </a:moveTo>
                <a:cubicBezTo>
                  <a:pt x="1365445" y="1183896"/>
                  <a:pt x="1296585" y="1221489"/>
                  <a:pt x="1227343" y="1261466"/>
                </a:cubicBezTo>
                <a:lnTo>
                  <a:pt x="1027157" y="1384911"/>
                </a:lnTo>
                <a:cubicBezTo>
                  <a:pt x="1022222" y="1461370"/>
                  <a:pt x="1020343" y="1539922"/>
                  <a:pt x="1020343" y="1620000"/>
                </a:cubicBezTo>
                <a:lnTo>
                  <a:pt x="1028287" y="1855786"/>
                </a:lnTo>
                <a:cubicBezTo>
                  <a:pt x="1091680" y="1898065"/>
                  <a:pt x="1158394" y="1938727"/>
                  <a:pt x="1227343" y="1978535"/>
                </a:cubicBezTo>
                <a:lnTo>
                  <a:pt x="1434916" y="2090488"/>
                </a:lnTo>
                <a:cubicBezTo>
                  <a:pt x="1503241" y="2056105"/>
                  <a:pt x="1572101" y="2018511"/>
                  <a:pt x="1641343" y="1978535"/>
                </a:cubicBezTo>
                <a:lnTo>
                  <a:pt x="1841530" y="1855090"/>
                </a:lnTo>
                <a:cubicBezTo>
                  <a:pt x="1846464" y="1778631"/>
                  <a:pt x="1848343" y="1700079"/>
                  <a:pt x="1848343" y="1620000"/>
                </a:cubicBezTo>
                <a:lnTo>
                  <a:pt x="1840399" y="1384214"/>
                </a:lnTo>
                <a:cubicBezTo>
                  <a:pt x="1777006" y="1341936"/>
                  <a:pt x="1710293" y="1301274"/>
                  <a:pt x="1641343" y="1261466"/>
                </a:cubicBezTo>
                <a:close/>
                <a:moveTo>
                  <a:pt x="1065308" y="980650"/>
                </a:moveTo>
                <a:cubicBezTo>
                  <a:pt x="1056566" y="1038899"/>
                  <a:pt x="1049538" y="1099475"/>
                  <a:pt x="1043732" y="1161964"/>
                </a:cubicBezTo>
                <a:cubicBezTo>
                  <a:pt x="1074206" y="1142551"/>
                  <a:pt x="1105539" y="1123943"/>
                  <a:pt x="1137343" y="1105581"/>
                </a:cubicBezTo>
                <a:lnTo>
                  <a:pt x="1233271" y="1052839"/>
                </a:lnTo>
                <a:cubicBezTo>
                  <a:pt x="1176898" y="1024957"/>
                  <a:pt x="1120756" y="1000892"/>
                  <a:pt x="1065308" y="980650"/>
                </a:cubicBezTo>
                <a:close/>
                <a:moveTo>
                  <a:pt x="1804814" y="980095"/>
                </a:moveTo>
                <a:cubicBezTo>
                  <a:pt x="1749321" y="1001726"/>
                  <a:pt x="1692469" y="1025646"/>
                  <a:pt x="1634800" y="1052200"/>
                </a:cubicBezTo>
                <a:cubicBezTo>
                  <a:pt x="1667149" y="1069046"/>
                  <a:pt x="1699234" y="1087043"/>
                  <a:pt x="1731343" y="1105581"/>
                </a:cubicBezTo>
                <a:lnTo>
                  <a:pt x="1826380" y="1162822"/>
                </a:lnTo>
                <a:cubicBezTo>
                  <a:pt x="1820738" y="1099825"/>
                  <a:pt x="1813359" y="1038819"/>
                  <a:pt x="1804814" y="980095"/>
                </a:cubicBezTo>
                <a:close/>
                <a:moveTo>
                  <a:pt x="2432236" y="816002"/>
                </a:moveTo>
                <a:cubicBezTo>
                  <a:pt x="2308930" y="820546"/>
                  <a:pt x="2149627" y="855445"/>
                  <a:pt x="1968950" y="917446"/>
                </a:cubicBezTo>
                <a:cubicBezTo>
                  <a:pt x="1989749" y="1032703"/>
                  <a:pt x="2005463" y="1155596"/>
                  <a:pt x="2014941" y="1284167"/>
                </a:cubicBezTo>
                <a:cubicBezTo>
                  <a:pt x="2121232" y="1356780"/>
                  <a:pt x="2219808" y="1431548"/>
                  <a:pt x="2308918" y="1507322"/>
                </a:cubicBezTo>
                <a:cubicBezTo>
                  <a:pt x="2600162" y="1255150"/>
                  <a:pt x="2752317" y="1022798"/>
                  <a:pt x="2681420" y="900000"/>
                </a:cubicBezTo>
                <a:cubicBezTo>
                  <a:pt x="2645694" y="838121"/>
                  <a:pt x="2557557" y="811383"/>
                  <a:pt x="2432236" y="816002"/>
                </a:cubicBezTo>
                <a:close/>
                <a:moveTo>
                  <a:pt x="436450" y="816001"/>
                </a:moveTo>
                <a:cubicBezTo>
                  <a:pt x="311129" y="811383"/>
                  <a:pt x="222992" y="838121"/>
                  <a:pt x="187266" y="900000"/>
                </a:cubicBezTo>
                <a:cubicBezTo>
                  <a:pt x="158404" y="949991"/>
                  <a:pt x="166508" y="1018139"/>
                  <a:pt x="206887" y="1097970"/>
                </a:cubicBezTo>
                <a:cubicBezTo>
                  <a:pt x="213842" y="1096217"/>
                  <a:pt x="221021" y="1095812"/>
                  <a:pt x="228294" y="1095812"/>
                </a:cubicBezTo>
                <a:cubicBezTo>
                  <a:pt x="334372" y="1095812"/>
                  <a:pt x="420366" y="1181806"/>
                  <a:pt x="420366" y="1287884"/>
                </a:cubicBezTo>
                <a:cubicBezTo>
                  <a:pt x="420366" y="1314219"/>
                  <a:pt x="415066" y="1339317"/>
                  <a:pt x="405427" y="1362148"/>
                </a:cubicBezTo>
                <a:cubicBezTo>
                  <a:pt x="450585" y="1410442"/>
                  <a:pt x="502437" y="1459559"/>
                  <a:pt x="559639" y="1509493"/>
                </a:cubicBezTo>
                <a:cubicBezTo>
                  <a:pt x="648020" y="1432341"/>
                  <a:pt x="746894" y="1357336"/>
                  <a:pt x="853451" y="1284376"/>
                </a:cubicBezTo>
                <a:cubicBezTo>
                  <a:pt x="863322" y="1155820"/>
                  <a:pt x="878792" y="1032881"/>
                  <a:pt x="901357" y="917930"/>
                </a:cubicBezTo>
                <a:cubicBezTo>
                  <a:pt x="719999" y="855651"/>
                  <a:pt x="560119" y="820559"/>
                  <a:pt x="436450" y="816001"/>
                </a:cubicBezTo>
                <a:close/>
                <a:moveTo>
                  <a:pt x="1434343" y="180000"/>
                </a:moveTo>
                <a:cubicBezTo>
                  <a:pt x="1292548" y="180000"/>
                  <a:pt x="1167402" y="427948"/>
                  <a:pt x="1094661" y="806265"/>
                </a:cubicBezTo>
                <a:cubicBezTo>
                  <a:pt x="1204832" y="845548"/>
                  <a:pt x="1318864" y="893532"/>
                  <a:pt x="1434887" y="949272"/>
                </a:cubicBezTo>
                <a:cubicBezTo>
                  <a:pt x="1551037" y="893162"/>
                  <a:pt x="1665385" y="845301"/>
                  <a:pt x="1775658" y="805671"/>
                </a:cubicBezTo>
                <a:cubicBezTo>
                  <a:pt x="1751860" y="684885"/>
                  <a:pt x="1722886" y="577390"/>
                  <a:pt x="1688823" y="487405"/>
                </a:cubicBezTo>
                <a:cubicBezTo>
                  <a:pt x="1688009" y="487647"/>
                  <a:pt x="1687191" y="487652"/>
                  <a:pt x="1686371" y="487652"/>
                </a:cubicBezTo>
                <a:cubicBezTo>
                  <a:pt x="1580293" y="487652"/>
                  <a:pt x="1494299" y="401658"/>
                  <a:pt x="1494299" y="295580"/>
                </a:cubicBezTo>
                <a:cubicBezTo>
                  <a:pt x="1494299" y="264819"/>
                  <a:pt x="1501530" y="235747"/>
                  <a:pt x="1516122" y="210837"/>
                </a:cubicBezTo>
                <a:cubicBezTo>
                  <a:pt x="1490583" y="189985"/>
                  <a:pt x="1462798" y="180000"/>
                  <a:pt x="1434343" y="180000"/>
                </a:cubicBezTo>
                <a:close/>
                <a:moveTo>
                  <a:pt x="1434343" y="0"/>
                </a:moveTo>
                <a:cubicBezTo>
                  <a:pt x="1509303" y="0"/>
                  <a:pt x="1581019" y="37868"/>
                  <a:pt x="1646062" y="107907"/>
                </a:cubicBezTo>
                <a:cubicBezTo>
                  <a:pt x="1659037" y="104972"/>
                  <a:pt x="1672533" y="103508"/>
                  <a:pt x="1686371" y="103508"/>
                </a:cubicBezTo>
                <a:cubicBezTo>
                  <a:pt x="1792449" y="103508"/>
                  <a:pt x="1878443" y="189502"/>
                  <a:pt x="1878443" y="295580"/>
                </a:cubicBezTo>
                <a:cubicBezTo>
                  <a:pt x="1878443" y="342831"/>
                  <a:pt x="1861381" y="386097"/>
                  <a:pt x="1831228" y="417985"/>
                </a:cubicBezTo>
                <a:cubicBezTo>
                  <a:pt x="1871860" y="515668"/>
                  <a:pt x="1906636" y="628220"/>
                  <a:pt x="1935357" y="752219"/>
                </a:cubicBezTo>
                <a:cubicBezTo>
                  <a:pt x="2379384" y="616814"/>
                  <a:pt x="2731816" y="627289"/>
                  <a:pt x="2837304" y="810000"/>
                </a:cubicBezTo>
                <a:cubicBezTo>
                  <a:pt x="2942793" y="992711"/>
                  <a:pt x="2775650" y="1303161"/>
                  <a:pt x="2436521" y="1620139"/>
                </a:cubicBezTo>
                <a:cubicBezTo>
                  <a:pt x="2775698" y="1936928"/>
                  <a:pt x="2942777" y="2247316"/>
                  <a:pt x="2837304" y="2430000"/>
                </a:cubicBezTo>
                <a:cubicBezTo>
                  <a:pt x="2771439" y="2544083"/>
                  <a:pt x="2609300" y="2591017"/>
                  <a:pt x="2388706" y="2577188"/>
                </a:cubicBezTo>
                <a:cubicBezTo>
                  <a:pt x="2358753" y="2639691"/>
                  <a:pt x="2294480" y="2681612"/>
                  <a:pt x="2220415" y="2681612"/>
                </a:cubicBezTo>
                <a:cubicBezTo>
                  <a:pt x="2122541" y="2681612"/>
                  <a:pt x="2041764" y="2608405"/>
                  <a:pt x="2030773" y="2513644"/>
                </a:cubicBezTo>
                <a:cubicBezTo>
                  <a:pt x="1999304" y="2506661"/>
                  <a:pt x="1967635" y="2497623"/>
                  <a:pt x="1935485" y="2487821"/>
                </a:cubicBezTo>
                <a:cubicBezTo>
                  <a:pt x="1830610" y="2940018"/>
                  <a:pt x="1645322" y="3240000"/>
                  <a:pt x="1434343" y="3240000"/>
                </a:cubicBezTo>
                <a:cubicBezTo>
                  <a:pt x="1223366" y="3240000"/>
                  <a:pt x="1038079" y="2940023"/>
                  <a:pt x="933330" y="2487781"/>
                </a:cubicBezTo>
                <a:cubicBezTo>
                  <a:pt x="489302" y="2623186"/>
                  <a:pt x="136870" y="2612712"/>
                  <a:pt x="31382" y="2430000"/>
                </a:cubicBezTo>
                <a:cubicBezTo>
                  <a:pt x="-74106" y="2247290"/>
                  <a:pt x="93037" y="1936840"/>
                  <a:pt x="432165" y="1619862"/>
                </a:cubicBezTo>
                <a:cubicBezTo>
                  <a:pt x="378689" y="1569916"/>
                  <a:pt x="329491" y="1520128"/>
                  <a:pt x="285801" y="1470219"/>
                </a:cubicBezTo>
                <a:cubicBezTo>
                  <a:pt x="267844" y="1476857"/>
                  <a:pt x="248431" y="1479956"/>
                  <a:pt x="228294" y="1479956"/>
                </a:cubicBezTo>
                <a:cubicBezTo>
                  <a:pt x="122216" y="1479956"/>
                  <a:pt x="36222" y="1393962"/>
                  <a:pt x="36222" y="1287884"/>
                </a:cubicBezTo>
                <a:cubicBezTo>
                  <a:pt x="36222" y="1246866"/>
                  <a:pt x="49080" y="1208850"/>
                  <a:pt x="73868" y="1179672"/>
                </a:cubicBezTo>
                <a:cubicBezTo>
                  <a:pt x="-4733" y="1033688"/>
                  <a:pt x="-23287" y="904690"/>
                  <a:pt x="31382" y="810000"/>
                </a:cubicBezTo>
                <a:cubicBezTo>
                  <a:pt x="136860" y="627306"/>
                  <a:pt x="489234" y="616816"/>
                  <a:pt x="933201" y="752179"/>
                </a:cubicBezTo>
                <a:cubicBezTo>
                  <a:pt x="1038076" y="299982"/>
                  <a:pt x="1223365" y="0"/>
                  <a:pt x="1434343"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latin typeface="Montserrat Light" panose="00000400000000000000" pitchFamily="2" charset="0"/>
            </a:endParaRPr>
          </a:p>
        </p:txBody>
      </p:sp>
      <p:grpSp>
        <p:nvGrpSpPr>
          <p:cNvPr id="40" name="Group 40">
            <a:extLst>
              <a:ext uri="{FF2B5EF4-FFF2-40B4-BE49-F238E27FC236}">
                <a16:creationId xmlns:a16="http://schemas.microsoft.com/office/drawing/2014/main" id="{979B9E1A-22E7-4EC3-BE78-EC75F90FD2E0}"/>
              </a:ext>
            </a:extLst>
          </p:cNvPr>
          <p:cNvGrpSpPr>
            <a:grpSpLocks/>
          </p:cNvGrpSpPr>
          <p:nvPr/>
        </p:nvGrpSpPr>
        <p:grpSpPr bwMode="auto">
          <a:xfrm>
            <a:off x="5129069" y="794014"/>
            <a:ext cx="2016125" cy="46038"/>
            <a:chOff x="4886324" y="1149215"/>
            <a:chExt cx="2017487" cy="45720"/>
          </a:xfrm>
        </p:grpSpPr>
        <p:sp>
          <p:nvSpPr>
            <p:cNvPr id="44" name="Rectangle 43">
              <a:extLst>
                <a:ext uri="{FF2B5EF4-FFF2-40B4-BE49-F238E27FC236}">
                  <a16:creationId xmlns:a16="http://schemas.microsoft.com/office/drawing/2014/main" id="{0C78366C-4A57-4C2E-9C4F-87993776E7AA}"/>
                </a:ext>
              </a:extLst>
            </p:cNvPr>
            <p:cNvSpPr/>
            <p:nvPr/>
          </p:nvSpPr>
          <p:spPr>
            <a:xfrm>
              <a:off x="4886324" y="1149215"/>
              <a:ext cx="2017487" cy="45720"/>
            </a:xfrm>
            <a:prstGeom prst="rect">
              <a:avLst/>
            </a:prstGeom>
            <a:solidFill>
              <a:srgbClr val="FF70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C2F5F503-FC20-46C4-8B10-6BE92AD17397}"/>
                </a:ext>
              </a:extLst>
            </p:cNvPr>
            <p:cNvSpPr/>
            <p:nvPr/>
          </p:nvSpPr>
          <p:spPr>
            <a:xfrm>
              <a:off x="4886324" y="1149215"/>
              <a:ext cx="1038926" cy="4572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64F6D"/>
                </a:solidFill>
                <a:effectLst/>
                <a:uLnTx/>
                <a:uFillTx/>
                <a:latin typeface="Calibri" panose="020F0502020204030204"/>
                <a:ea typeface="+mn-ea"/>
                <a:cs typeface="+mn-cs"/>
              </a:endParaRPr>
            </a:p>
          </p:txBody>
        </p:sp>
      </p:grpSp>
      <p:sp>
        <p:nvSpPr>
          <p:cNvPr id="50" name="TextBox 49">
            <a:extLst>
              <a:ext uri="{FF2B5EF4-FFF2-40B4-BE49-F238E27FC236}">
                <a16:creationId xmlns:a16="http://schemas.microsoft.com/office/drawing/2014/main" id="{55EB0C9B-20E1-40F0-B300-487FA98197A6}"/>
              </a:ext>
            </a:extLst>
          </p:cNvPr>
          <p:cNvSpPr txBox="1"/>
          <p:nvPr/>
        </p:nvSpPr>
        <p:spPr>
          <a:xfrm>
            <a:off x="391188" y="4299382"/>
            <a:ext cx="3584464" cy="954107"/>
          </a:xfrm>
          <a:prstGeom prst="rect">
            <a:avLst/>
          </a:prstGeom>
          <a:noFill/>
        </p:spPr>
        <p:txBody>
          <a:bodyPr wrap="square" rtlCol="0">
            <a:spAutoFit/>
          </a:bodyPr>
          <a:lstStyle/>
          <a:p>
            <a:r>
              <a:rPr lang="en-US" sz="1400" b="1" dirty="0" smtClean="0">
                <a:solidFill>
                  <a:schemeClr val="tx1">
                    <a:lumMod val="75000"/>
                    <a:lumOff val="25000"/>
                  </a:schemeClr>
                </a:solidFill>
                <a:latin typeface="Montserrat Light" panose="00000400000000000000" pitchFamily="2" charset="0"/>
              </a:rPr>
              <a:t>LEADER</a:t>
            </a:r>
          </a:p>
          <a:p>
            <a:r>
              <a:rPr lang="en-US" sz="1400" b="1" dirty="0" smtClean="0">
                <a:solidFill>
                  <a:schemeClr val="tx1">
                    <a:lumMod val="75000"/>
                    <a:lumOff val="25000"/>
                  </a:schemeClr>
                </a:solidFill>
                <a:latin typeface="Montserrat Light" panose="00000400000000000000" pitchFamily="2" charset="0"/>
              </a:rPr>
              <a:t>Learning Aspiration</a:t>
            </a:r>
            <a:r>
              <a:rPr lang="en-US" sz="1400" b="1" dirty="0">
                <a:solidFill>
                  <a:schemeClr val="tx1">
                    <a:lumMod val="75000"/>
                    <a:lumOff val="25000"/>
                  </a:schemeClr>
                </a:solidFill>
                <a:latin typeface="Montserrat Light" panose="00000400000000000000" pitchFamily="2" charset="0"/>
              </a:rPr>
              <a:t>, Excellence, </a:t>
            </a:r>
            <a:endParaRPr lang="en-US" sz="1400" b="1" dirty="0" smtClean="0">
              <a:solidFill>
                <a:schemeClr val="tx1">
                  <a:lumMod val="75000"/>
                  <a:lumOff val="25000"/>
                </a:schemeClr>
              </a:solidFill>
              <a:latin typeface="Montserrat Light" panose="00000400000000000000" pitchFamily="2" charset="0"/>
            </a:endParaRPr>
          </a:p>
          <a:p>
            <a:r>
              <a:rPr lang="en-US" sz="1400" b="1" dirty="0" smtClean="0">
                <a:solidFill>
                  <a:schemeClr val="tx1">
                    <a:lumMod val="75000"/>
                    <a:lumOff val="25000"/>
                  </a:schemeClr>
                </a:solidFill>
                <a:latin typeface="Montserrat Light" panose="00000400000000000000" pitchFamily="2" charset="0"/>
              </a:rPr>
              <a:t>Action </a:t>
            </a:r>
            <a:r>
              <a:rPr lang="en-US" sz="1400" b="1" dirty="0">
                <a:solidFill>
                  <a:schemeClr val="tx1">
                    <a:lumMod val="75000"/>
                    <a:lumOff val="25000"/>
                  </a:schemeClr>
                </a:solidFill>
                <a:latin typeface="Montserrat Light" panose="00000400000000000000" pitchFamily="2" charset="0"/>
              </a:rPr>
              <a:t>Oriented, Discipline, </a:t>
            </a:r>
            <a:endParaRPr lang="en-US" sz="1400" b="1" dirty="0" smtClean="0">
              <a:solidFill>
                <a:schemeClr val="tx1">
                  <a:lumMod val="75000"/>
                  <a:lumOff val="25000"/>
                </a:schemeClr>
              </a:solidFill>
              <a:latin typeface="Montserrat Light" panose="00000400000000000000" pitchFamily="2" charset="0"/>
            </a:endParaRPr>
          </a:p>
          <a:p>
            <a:r>
              <a:rPr lang="en-US" sz="1400" b="1" dirty="0" smtClean="0">
                <a:solidFill>
                  <a:schemeClr val="tx1">
                    <a:lumMod val="75000"/>
                    <a:lumOff val="25000"/>
                  </a:schemeClr>
                </a:solidFill>
                <a:latin typeface="Montserrat Light" panose="00000400000000000000" pitchFamily="2" charset="0"/>
              </a:rPr>
              <a:t>Ethics </a:t>
            </a:r>
            <a:r>
              <a:rPr lang="en-US" sz="1400" b="1" dirty="0">
                <a:solidFill>
                  <a:schemeClr val="tx1">
                    <a:lumMod val="75000"/>
                    <a:lumOff val="25000"/>
                  </a:schemeClr>
                </a:solidFill>
                <a:latin typeface="Montserrat Light" panose="00000400000000000000" pitchFamily="2" charset="0"/>
              </a:rPr>
              <a:t>and Integrity, Respect</a:t>
            </a:r>
            <a:endParaRPr lang="ko-KR" altLang="en-US" sz="1400" b="1" dirty="0">
              <a:solidFill>
                <a:schemeClr val="tx1">
                  <a:lumMod val="75000"/>
                  <a:lumOff val="25000"/>
                </a:schemeClr>
              </a:solidFill>
              <a:latin typeface="Montserrat Light" panose="00000400000000000000" pitchFamily="2" charset="0"/>
            </a:endParaRPr>
          </a:p>
        </p:txBody>
      </p:sp>
    </p:spTree>
    <p:extLst>
      <p:ext uri="{BB962C8B-B14F-4D97-AF65-F5344CB8AC3E}">
        <p14:creationId xmlns:p14="http://schemas.microsoft.com/office/powerpoint/2010/main" val="1864149768"/>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itle 1">
            <a:extLst>
              <a:ext uri="{FF2B5EF4-FFF2-40B4-BE49-F238E27FC236}">
                <a16:creationId xmlns:a16="http://schemas.microsoft.com/office/drawing/2014/main" id="{79CFBB18-C4B5-4D6D-BC7B-7B58B6C36ACE}"/>
              </a:ext>
            </a:extLst>
          </p:cNvPr>
          <p:cNvSpPr txBox="1">
            <a:spLocks/>
          </p:cNvSpPr>
          <p:nvPr/>
        </p:nvSpPr>
        <p:spPr>
          <a:xfrm>
            <a:off x="1206500" y="230755"/>
            <a:ext cx="9779000" cy="587375"/>
          </a:xfrm>
          <a:prstGeom prst="rect">
            <a:avLst/>
          </a:prstGeom>
        </p:spPr>
        <p:txBody>
          <a:bodyPr anchor="ct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151" normalizeH="0" baseline="0" noProof="0" dirty="0" smtClean="0">
                <a:ln>
                  <a:noFill/>
                </a:ln>
                <a:solidFill>
                  <a:schemeClr val="tx1">
                    <a:lumMod val="85000"/>
                    <a:lumOff val="15000"/>
                  </a:schemeClr>
                </a:solidFill>
                <a:effectLst/>
                <a:uLnTx/>
                <a:uFillTx/>
                <a:latin typeface="Montserrat" panose="00000500000000000000" pitchFamily="2" charset="0"/>
                <a:ea typeface="Open Sans" panose="020B0606030504020204" pitchFamily="34" charset="0"/>
                <a:cs typeface="Open Sans" panose="020B0606030504020204" pitchFamily="34" charset="0"/>
                <a:sym typeface="Calibri" charset="0"/>
              </a:rPr>
              <a:t>Our Employees </a:t>
            </a:r>
            <a:r>
              <a:rPr kumimoji="0" lang="en-US" sz="3600" b="0" i="0" u="none" strike="noStrike" kern="0" cap="none" spc="-151" normalizeH="0" baseline="0" noProof="0" dirty="0">
                <a:ln>
                  <a:noFill/>
                </a:ln>
                <a:solidFill>
                  <a:schemeClr val="tx1">
                    <a:lumMod val="85000"/>
                    <a:lumOff val="15000"/>
                  </a:schemeClr>
                </a:solidFill>
                <a:effectLst/>
                <a:uLnTx/>
                <a:uFillTx/>
                <a:latin typeface="Montserrat" panose="00000500000000000000" pitchFamily="2" charset="0"/>
                <a:ea typeface="Open Sans" panose="020B0606030504020204" pitchFamily="34" charset="0"/>
                <a:cs typeface="Open Sans" panose="020B0606030504020204" pitchFamily="34" charset="0"/>
                <a:sym typeface="Calibri" charset="0"/>
              </a:rPr>
              <a:t>are our Best </a:t>
            </a:r>
            <a:r>
              <a:rPr kumimoji="0" lang="en-US" sz="3600" b="0" i="0" u="none" strike="noStrike" kern="0" cap="none" spc="-151" normalizeH="0" baseline="0" noProof="0" dirty="0" smtClean="0">
                <a:ln>
                  <a:noFill/>
                </a:ln>
                <a:solidFill>
                  <a:schemeClr val="tx1">
                    <a:lumMod val="85000"/>
                    <a:lumOff val="15000"/>
                  </a:schemeClr>
                </a:solidFill>
                <a:effectLst/>
                <a:uLnTx/>
                <a:uFillTx/>
                <a:latin typeface="Montserrat" panose="00000500000000000000" pitchFamily="2" charset="0"/>
                <a:ea typeface="Open Sans" panose="020B0606030504020204" pitchFamily="34" charset="0"/>
                <a:cs typeface="Open Sans" panose="020B0606030504020204" pitchFamily="34" charset="0"/>
                <a:sym typeface="Calibri" charset="0"/>
              </a:rPr>
              <a:t>Assets</a:t>
            </a:r>
            <a:endParaRPr kumimoji="0" lang="en-US" sz="3600" b="0" i="0" u="none" strike="noStrike" kern="0" cap="none" spc="-151" normalizeH="0" baseline="0" noProof="0" dirty="0">
              <a:ln>
                <a:noFill/>
              </a:ln>
              <a:solidFill>
                <a:schemeClr val="tx1">
                  <a:lumMod val="85000"/>
                  <a:lumOff val="15000"/>
                </a:schemeClr>
              </a:solidFill>
              <a:effectLst/>
              <a:uLnTx/>
              <a:uFillTx/>
              <a:latin typeface="Montserrat" panose="00000500000000000000" pitchFamily="2" charset="0"/>
              <a:ea typeface="Open Sans" panose="020B0606030504020204" pitchFamily="34" charset="0"/>
              <a:cs typeface="Open Sans" panose="020B0606030504020204" pitchFamily="34" charset="0"/>
              <a:sym typeface="Calibri" charset="0"/>
            </a:endParaRPr>
          </a:p>
        </p:txBody>
      </p:sp>
      <p:sp>
        <p:nvSpPr>
          <p:cNvPr id="5" name="Snip Diagonal Corner Rectangle 44">
            <a:extLst>
              <a:ext uri="{FF2B5EF4-FFF2-40B4-BE49-F238E27FC236}">
                <a16:creationId xmlns:a16="http://schemas.microsoft.com/office/drawing/2014/main" id="{2E08DC60-E220-4A00-9210-C60861BA121B}"/>
              </a:ext>
            </a:extLst>
          </p:cNvPr>
          <p:cNvSpPr/>
          <p:nvPr/>
        </p:nvSpPr>
        <p:spPr>
          <a:xfrm>
            <a:off x="2131143" y="3048647"/>
            <a:ext cx="2234525" cy="510991"/>
          </a:xfrm>
          <a:prstGeom prst="snip2DiagRect">
            <a:avLst>
              <a:gd name="adj1" fmla="val 0"/>
              <a:gd name="adj2" fmla="val 4454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Montserrat Light" panose="00000400000000000000" pitchFamily="2" charset="0"/>
            </a:endParaRPr>
          </a:p>
        </p:txBody>
      </p:sp>
      <p:sp>
        <p:nvSpPr>
          <p:cNvPr id="3" name="Rectangle 2">
            <a:extLst>
              <a:ext uri="{FF2B5EF4-FFF2-40B4-BE49-F238E27FC236}">
                <a16:creationId xmlns:a16="http://schemas.microsoft.com/office/drawing/2014/main" id="{C95C21A0-F078-480E-A33F-2C1768ABCB9A}"/>
              </a:ext>
            </a:extLst>
          </p:cNvPr>
          <p:cNvSpPr/>
          <p:nvPr/>
        </p:nvSpPr>
        <p:spPr>
          <a:xfrm>
            <a:off x="2368984" y="3139049"/>
            <a:ext cx="1878103" cy="385893"/>
          </a:xfrm>
          <a:prstGeom prst="rect">
            <a:avLst/>
          </a:prstGeom>
        </p:spPr>
        <p:txBody>
          <a:bodyPr anchor="ctr"/>
          <a:lstStyle/>
          <a:p>
            <a:pPr eaLnBrk="1" hangingPunct="1">
              <a:defRPr/>
            </a:pPr>
            <a:r>
              <a:rPr lang="en-US" b="1" kern="0" noProof="1" smtClean="0">
                <a:solidFill>
                  <a:schemeClr val="bg1"/>
                </a:solidFill>
                <a:latin typeface="Montserrat Light" panose="00000400000000000000" pitchFamily="2" charset="0"/>
                <a:ea typeface="Open Sans" panose="020B0606030504020204" pitchFamily="34" charset="0"/>
                <a:cs typeface="Open Sans" panose="020B0606030504020204" pitchFamily="34" charset="0"/>
              </a:rPr>
              <a:t>350</a:t>
            </a:r>
            <a:r>
              <a:rPr lang="en-US" b="1" kern="0" noProof="1">
                <a:solidFill>
                  <a:schemeClr val="bg1"/>
                </a:solidFill>
                <a:latin typeface="Montserrat Light" panose="00000400000000000000" pitchFamily="2" charset="0"/>
                <a:ea typeface="Open Sans" panose="020B0606030504020204" pitchFamily="34" charset="0"/>
                <a:cs typeface="Open Sans" panose="020B0606030504020204" pitchFamily="34" charset="0"/>
              </a:rPr>
              <a:t>+ Scientists</a:t>
            </a:r>
          </a:p>
        </p:txBody>
      </p:sp>
      <p:sp>
        <p:nvSpPr>
          <p:cNvPr id="15" name="Snip Diagonal Corner Rectangle 44">
            <a:extLst>
              <a:ext uri="{FF2B5EF4-FFF2-40B4-BE49-F238E27FC236}">
                <a16:creationId xmlns:a16="http://schemas.microsoft.com/office/drawing/2014/main" id="{1FF36D91-EA42-4FD1-B70A-06F681FF293C}"/>
              </a:ext>
            </a:extLst>
          </p:cNvPr>
          <p:cNvSpPr/>
          <p:nvPr/>
        </p:nvSpPr>
        <p:spPr>
          <a:xfrm>
            <a:off x="5673218" y="3060077"/>
            <a:ext cx="1797465" cy="510991"/>
          </a:xfrm>
          <a:prstGeom prst="snip2DiagRect">
            <a:avLst>
              <a:gd name="adj1" fmla="val 0"/>
              <a:gd name="adj2" fmla="val 4454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Montserrat Light" panose="00000400000000000000" pitchFamily="2" charset="0"/>
            </a:endParaRPr>
          </a:p>
        </p:txBody>
      </p:sp>
      <p:sp>
        <p:nvSpPr>
          <p:cNvPr id="16" name="Rectangle 15">
            <a:extLst>
              <a:ext uri="{FF2B5EF4-FFF2-40B4-BE49-F238E27FC236}">
                <a16:creationId xmlns:a16="http://schemas.microsoft.com/office/drawing/2014/main" id="{6E95886F-CECF-432D-853A-A8AFD715F738}"/>
              </a:ext>
            </a:extLst>
          </p:cNvPr>
          <p:cNvSpPr/>
          <p:nvPr/>
        </p:nvSpPr>
        <p:spPr>
          <a:xfrm>
            <a:off x="5855567" y="3212689"/>
            <a:ext cx="1721689" cy="238614"/>
          </a:xfrm>
          <a:prstGeom prst="rect">
            <a:avLst/>
          </a:prstGeom>
        </p:spPr>
        <p:txBody>
          <a:bodyPr anchor="ctr"/>
          <a:lstStyle/>
          <a:p>
            <a:pPr eaLnBrk="1" hangingPunct="1">
              <a:defRPr/>
            </a:pPr>
            <a:r>
              <a:rPr lang="en-US" b="1" kern="0" noProof="1">
                <a:solidFill>
                  <a:schemeClr val="bg1"/>
                </a:solidFill>
                <a:latin typeface="Montserrat Light" panose="00000400000000000000" pitchFamily="2" charset="0"/>
                <a:ea typeface="Open Sans" panose="020B0606030504020204" pitchFamily="34" charset="0"/>
                <a:cs typeface="Open Sans" panose="020B0606030504020204" pitchFamily="34" charset="0"/>
              </a:rPr>
              <a:t>300+ </a:t>
            </a:r>
            <a:r>
              <a:rPr lang="en-US" b="1" kern="0" noProof="1" smtClean="0">
                <a:solidFill>
                  <a:schemeClr val="bg1"/>
                </a:solidFill>
                <a:latin typeface="Montserrat Light" panose="00000400000000000000" pitchFamily="2" charset="0"/>
                <a:ea typeface="Open Sans" panose="020B0606030504020204" pitchFamily="34" charset="0"/>
                <a:cs typeface="Open Sans" panose="020B0606030504020204" pitchFamily="34" charset="0"/>
              </a:rPr>
              <a:t>QA/QC</a:t>
            </a:r>
            <a:endParaRPr lang="en-US" b="1" kern="0" noProof="1">
              <a:solidFill>
                <a:schemeClr val="bg1"/>
              </a:solidFill>
              <a:latin typeface="Montserrat Light" panose="00000400000000000000" pitchFamily="2" charset="0"/>
              <a:ea typeface="Open Sans" panose="020B0606030504020204" pitchFamily="34" charset="0"/>
              <a:cs typeface="Open Sans" panose="020B0606030504020204" pitchFamily="34" charset="0"/>
            </a:endParaRPr>
          </a:p>
        </p:txBody>
      </p:sp>
      <p:sp>
        <p:nvSpPr>
          <p:cNvPr id="18" name="Snip Diagonal Corner Rectangle 44">
            <a:extLst>
              <a:ext uri="{FF2B5EF4-FFF2-40B4-BE49-F238E27FC236}">
                <a16:creationId xmlns:a16="http://schemas.microsoft.com/office/drawing/2014/main" id="{CE0C6A96-33BB-4F46-BB44-0B0F52EEB8D8}"/>
              </a:ext>
            </a:extLst>
          </p:cNvPr>
          <p:cNvSpPr/>
          <p:nvPr/>
        </p:nvSpPr>
        <p:spPr>
          <a:xfrm>
            <a:off x="8717410" y="3060077"/>
            <a:ext cx="2609720" cy="510991"/>
          </a:xfrm>
          <a:prstGeom prst="snip2DiagRect">
            <a:avLst>
              <a:gd name="adj1" fmla="val 0"/>
              <a:gd name="adj2" fmla="val 4454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Montserrat Light" panose="00000400000000000000" pitchFamily="2" charset="0"/>
            </a:endParaRPr>
          </a:p>
        </p:txBody>
      </p:sp>
      <p:graphicFrame>
        <p:nvGraphicFramePr>
          <p:cNvPr id="10" name="Chart 9">
            <a:extLst>
              <a:ext uri="{FF2B5EF4-FFF2-40B4-BE49-F238E27FC236}">
                <a16:creationId xmlns:a16="http://schemas.microsoft.com/office/drawing/2014/main" id="{3BB5D877-6946-4029-B739-6506E4A1B513}"/>
              </a:ext>
            </a:extLst>
          </p:cNvPr>
          <p:cNvGraphicFramePr>
            <a:graphicFrameLocks/>
          </p:cNvGraphicFramePr>
          <p:nvPr>
            <p:extLst/>
          </p:nvPr>
        </p:nvGraphicFramePr>
        <p:xfrm>
          <a:off x="4788601" y="1736218"/>
          <a:ext cx="1583987" cy="167757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9">
            <a:extLst>
              <a:ext uri="{FF2B5EF4-FFF2-40B4-BE49-F238E27FC236}">
                <a16:creationId xmlns:a16="http://schemas.microsoft.com/office/drawing/2014/main" id="{2ED82EB7-CFAD-447B-8782-C1919B888BB5}"/>
              </a:ext>
            </a:extLst>
          </p:cNvPr>
          <p:cNvGraphicFramePr>
            <a:graphicFrameLocks/>
          </p:cNvGraphicFramePr>
          <p:nvPr>
            <p:extLst/>
          </p:nvPr>
        </p:nvGraphicFramePr>
        <p:xfrm>
          <a:off x="1264355" y="1736218"/>
          <a:ext cx="1583987" cy="1677572"/>
        </p:xfrm>
        <a:graphic>
          <a:graphicData uri="http://schemas.openxmlformats.org/drawingml/2006/chart">
            <c:chart xmlns:c="http://schemas.openxmlformats.org/drawingml/2006/chart" xmlns:r="http://schemas.openxmlformats.org/officeDocument/2006/relationships" r:id="rId3"/>
          </a:graphicData>
        </a:graphic>
      </p:graphicFrame>
      <p:sp>
        <p:nvSpPr>
          <p:cNvPr id="19" name="Rectangle 18">
            <a:extLst>
              <a:ext uri="{FF2B5EF4-FFF2-40B4-BE49-F238E27FC236}">
                <a16:creationId xmlns:a16="http://schemas.microsoft.com/office/drawing/2014/main" id="{E7EF0224-F7CD-40B8-B785-B62EE8A9D153}"/>
              </a:ext>
            </a:extLst>
          </p:cNvPr>
          <p:cNvSpPr/>
          <p:nvPr/>
        </p:nvSpPr>
        <p:spPr>
          <a:xfrm>
            <a:off x="8994254" y="3155089"/>
            <a:ext cx="2332876" cy="334252"/>
          </a:xfrm>
          <a:prstGeom prst="rect">
            <a:avLst/>
          </a:prstGeom>
        </p:spPr>
        <p:txBody>
          <a:bodyPr anchor="ctr"/>
          <a:lstStyle/>
          <a:p>
            <a:pPr eaLnBrk="1" hangingPunct="1">
              <a:defRPr/>
            </a:pPr>
            <a:r>
              <a:rPr lang="en-US" b="1" kern="0" noProof="1">
                <a:solidFill>
                  <a:schemeClr val="bg1"/>
                </a:solidFill>
                <a:latin typeface="Montserrat Light" panose="00000400000000000000" pitchFamily="2" charset="0"/>
                <a:ea typeface="Open Sans" panose="020B0606030504020204" pitchFamily="34" charset="0"/>
                <a:cs typeface="Open Sans" panose="020B0606030504020204" pitchFamily="34" charset="0"/>
              </a:rPr>
              <a:t>3500+ </a:t>
            </a:r>
            <a:r>
              <a:rPr lang="en-US" b="1" kern="0" noProof="1" smtClean="0">
                <a:solidFill>
                  <a:schemeClr val="bg1"/>
                </a:solidFill>
                <a:latin typeface="Montserrat Light" panose="00000400000000000000" pitchFamily="2" charset="0"/>
                <a:ea typeface="Open Sans" panose="020B0606030504020204" pitchFamily="34" charset="0"/>
                <a:cs typeface="Open Sans" panose="020B0606030504020204" pitchFamily="34" charset="0"/>
              </a:rPr>
              <a:t>Employees</a:t>
            </a:r>
            <a:endParaRPr lang="en-US" b="1" kern="0" noProof="1">
              <a:solidFill>
                <a:schemeClr val="bg1"/>
              </a:solidFill>
              <a:latin typeface="Montserrat Light" panose="00000400000000000000" pitchFamily="2" charset="0"/>
              <a:ea typeface="Open Sans" panose="020B0606030504020204" pitchFamily="34" charset="0"/>
              <a:cs typeface="Open Sans" panose="020B0606030504020204" pitchFamily="34" charset="0"/>
            </a:endParaRPr>
          </a:p>
        </p:txBody>
      </p:sp>
      <p:graphicFrame>
        <p:nvGraphicFramePr>
          <p:cNvPr id="11" name="Chart 9">
            <a:extLst>
              <a:ext uri="{FF2B5EF4-FFF2-40B4-BE49-F238E27FC236}">
                <a16:creationId xmlns:a16="http://schemas.microsoft.com/office/drawing/2014/main" id="{84043333-9674-416E-ABBD-B439E8B301E7}"/>
              </a:ext>
            </a:extLst>
          </p:cNvPr>
          <p:cNvGraphicFramePr>
            <a:graphicFrameLocks/>
          </p:cNvGraphicFramePr>
          <p:nvPr>
            <p:extLst/>
          </p:nvPr>
        </p:nvGraphicFramePr>
        <p:xfrm>
          <a:off x="7874531" y="1736218"/>
          <a:ext cx="1583987" cy="1677572"/>
        </p:xfrm>
        <a:graphic>
          <a:graphicData uri="http://schemas.openxmlformats.org/drawingml/2006/chart">
            <c:chart xmlns:c="http://schemas.openxmlformats.org/drawingml/2006/chart" xmlns:r="http://schemas.openxmlformats.org/officeDocument/2006/relationships" r:id="rId4"/>
          </a:graphicData>
        </a:graphic>
      </p:graphicFrame>
      <p:sp>
        <p:nvSpPr>
          <p:cNvPr id="36" name="Rectangle 35">
            <a:extLst>
              <a:ext uri="{FF2B5EF4-FFF2-40B4-BE49-F238E27FC236}">
                <a16:creationId xmlns:a16="http://schemas.microsoft.com/office/drawing/2014/main" id="{B490E9E3-E71F-44DD-A45F-2E2333BB1C89}"/>
              </a:ext>
            </a:extLst>
          </p:cNvPr>
          <p:cNvSpPr/>
          <p:nvPr/>
        </p:nvSpPr>
        <p:spPr>
          <a:xfrm>
            <a:off x="994883" y="4328416"/>
            <a:ext cx="10202235" cy="14392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ontserrat Light" panose="00000400000000000000" pitchFamily="2" charset="0"/>
            </a:endParaRPr>
          </a:p>
        </p:txBody>
      </p:sp>
      <p:sp>
        <p:nvSpPr>
          <p:cNvPr id="9" name="Rectangle 8">
            <a:extLst>
              <a:ext uri="{FF2B5EF4-FFF2-40B4-BE49-F238E27FC236}">
                <a16:creationId xmlns:a16="http://schemas.microsoft.com/office/drawing/2014/main" id="{E7134C87-EFFF-4341-9653-F55D733382A9}"/>
              </a:ext>
            </a:extLst>
          </p:cNvPr>
          <p:cNvSpPr/>
          <p:nvPr/>
        </p:nvSpPr>
        <p:spPr>
          <a:xfrm>
            <a:off x="1480450" y="4572558"/>
            <a:ext cx="4103100" cy="523220"/>
          </a:xfrm>
          <a:prstGeom prst="rect">
            <a:avLst/>
          </a:prstGeom>
        </p:spPr>
        <p:txBody>
          <a:bodyPr wrap="square">
            <a:spAutoFit/>
          </a:bodyPr>
          <a:lstStyle/>
          <a:p>
            <a:r>
              <a:rPr lang="en-US" sz="1400" dirty="0">
                <a:solidFill>
                  <a:schemeClr val="tx1">
                    <a:lumMod val="85000"/>
                    <a:lumOff val="15000"/>
                  </a:schemeClr>
                </a:solidFill>
                <a:latin typeface="Montserrat Light" panose="00000400000000000000" pitchFamily="2" charset="0"/>
              </a:rPr>
              <a:t>Our workforce gives us the competitive advantage. </a:t>
            </a:r>
          </a:p>
        </p:txBody>
      </p:sp>
      <p:sp>
        <p:nvSpPr>
          <p:cNvPr id="22" name="Oval 21">
            <a:extLst>
              <a:ext uri="{FF2B5EF4-FFF2-40B4-BE49-F238E27FC236}">
                <a16:creationId xmlns:a16="http://schemas.microsoft.com/office/drawing/2014/main" id="{66AE4B07-7365-4617-A0E9-3DA7AA2E68B8}"/>
              </a:ext>
            </a:extLst>
          </p:cNvPr>
          <p:cNvSpPr/>
          <p:nvPr/>
        </p:nvSpPr>
        <p:spPr>
          <a:xfrm>
            <a:off x="1353370" y="4669183"/>
            <a:ext cx="92786" cy="92786"/>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ontserrat Light" panose="00000400000000000000" pitchFamily="2" charset="0"/>
            </a:endParaRPr>
          </a:p>
        </p:txBody>
      </p:sp>
      <p:sp>
        <p:nvSpPr>
          <p:cNvPr id="44" name="Rectangle 43">
            <a:extLst>
              <a:ext uri="{FF2B5EF4-FFF2-40B4-BE49-F238E27FC236}">
                <a16:creationId xmlns:a16="http://schemas.microsoft.com/office/drawing/2014/main" id="{C38B1B4D-B95B-4624-B706-3A557581788C}"/>
              </a:ext>
            </a:extLst>
          </p:cNvPr>
          <p:cNvSpPr/>
          <p:nvPr/>
        </p:nvSpPr>
        <p:spPr>
          <a:xfrm>
            <a:off x="6005299" y="4584328"/>
            <a:ext cx="4654586" cy="523220"/>
          </a:xfrm>
          <a:prstGeom prst="rect">
            <a:avLst/>
          </a:prstGeom>
        </p:spPr>
        <p:txBody>
          <a:bodyPr wrap="square">
            <a:spAutoFit/>
          </a:bodyPr>
          <a:lstStyle/>
          <a:p>
            <a:r>
              <a:rPr lang="en-US" sz="1400" dirty="0">
                <a:solidFill>
                  <a:schemeClr val="tx1">
                    <a:lumMod val="85000"/>
                    <a:lumOff val="15000"/>
                  </a:schemeClr>
                </a:solidFill>
                <a:latin typeface="Montserrat Light" panose="00000400000000000000" pitchFamily="2" charset="0"/>
              </a:rPr>
              <a:t>We recruit highest quality talent. Our employee accomplishments speak for themselves.</a:t>
            </a:r>
          </a:p>
        </p:txBody>
      </p:sp>
      <p:sp>
        <p:nvSpPr>
          <p:cNvPr id="45" name="Oval 44">
            <a:extLst>
              <a:ext uri="{FF2B5EF4-FFF2-40B4-BE49-F238E27FC236}">
                <a16:creationId xmlns:a16="http://schemas.microsoft.com/office/drawing/2014/main" id="{E7A9A613-4631-4C36-B6E0-B6BBB2E0F56E}"/>
              </a:ext>
            </a:extLst>
          </p:cNvPr>
          <p:cNvSpPr/>
          <p:nvPr/>
        </p:nvSpPr>
        <p:spPr>
          <a:xfrm>
            <a:off x="5845199" y="4682746"/>
            <a:ext cx="92786" cy="92786"/>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ontserrat Light" panose="00000400000000000000" pitchFamily="2" charset="0"/>
            </a:endParaRPr>
          </a:p>
        </p:txBody>
      </p:sp>
      <p:sp>
        <p:nvSpPr>
          <p:cNvPr id="46" name="Rectangle 45">
            <a:extLst>
              <a:ext uri="{FF2B5EF4-FFF2-40B4-BE49-F238E27FC236}">
                <a16:creationId xmlns:a16="http://schemas.microsoft.com/office/drawing/2014/main" id="{890E50A2-8888-4578-9751-03C70EAC88A1}"/>
              </a:ext>
            </a:extLst>
          </p:cNvPr>
          <p:cNvSpPr/>
          <p:nvPr/>
        </p:nvSpPr>
        <p:spPr>
          <a:xfrm>
            <a:off x="1483197" y="5229770"/>
            <a:ext cx="4208675" cy="307777"/>
          </a:xfrm>
          <a:prstGeom prst="rect">
            <a:avLst/>
          </a:prstGeom>
        </p:spPr>
        <p:txBody>
          <a:bodyPr wrap="square">
            <a:spAutoFit/>
          </a:bodyPr>
          <a:lstStyle/>
          <a:p>
            <a:r>
              <a:rPr lang="en-US" sz="1400" dirty="0">
                <a:solidFill>
                  <a:schemeClr val="tx1">
                    <a:lumMod val="85000"/>
                    <a:lumOff val="15000"/>
                  </a:schemeClr>
                </a:solidFill>
                <a:latin typeface="Montserrat Light" panose="00000400000000000000" pitchFamily="2" charset="0"/>
              </a:rPr>
              <a:t>We engage in skill development </a:t>
            </a:r>
          </a:p>
        </p:txBody>
      </p:sp>
      <p:sp>
        <p:nvSpPr>
          <p:cNvPr id="47" name="Oval 46">
            <a:extLst>
              <a:ext uri="{FF2B5EF4-FFF2-40B4-BE49-F238E27FC236}">
                <a16:creationId xmlns:a16="http://schemas.microsoft.com/office/drawing/2014/main" id="{4099896A-A64B-4CEC-91F2-B702F4BCBFD0}"/>
              </a:ext>
            </a:extLst>
          </p:cNvPr>
          <p:cNvSpPr/>
          <p:nvPr/>
        </p:nvSpPr>
        <p:spPr>
          <a:xfrm>
            <a:off x="1353370" y="5341893"/>
            <a:ext cx="92786" cy="92786"/>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ontserrat Light" panose="00000400000000000000" pitchFamily="2" charset="0"/>
            </a:endParaRPr>
          </a:p>
        </p:txBody>
      </p:sp>
      <p:grpSp>
        <p:nvGrpSpPr>
          <p:cNvPr id="7" name="Group 9">
            <a:extLst>
              <a:ext uri="{FF2B5EF4-FFF2-40B4-BE49-F238E27FC236}">
                <a16:creationId xmlns:a16="http://schemas.microsoft.com/office/drawing/2014/main" id="{291D63C2-BB48-4399-9386-CC33174C7CEF}"/>
              </a:ext>
            </a:extLst>
          </p:cNvPr>
          <p:cNvGrpSpPr>
            <a:grpSpLocks/>
          </p:cNvGrpSpPr>
          <p:nvPr/>
        </p:nvGrpSpPr>
        <p:grpSpPr bwMode="auto">
          <a:xfrm>
            <a:off x="7725159" y="2219188"/>
            <a:ext cx="1383397" cy="1654746"/>
            <a:chOff x="4784769" y="2088018"/>
            <a:chExt cx="2690496" cy="3217578"/>
          </a:xfrm>
        </p:grpSpPr>
        <p:grpSp>
          <p:nvGrpSpPr>
            <p:cNvPr id="12" name="Group 33">
              <a:extLst>
                <a:ext uri="{FF2B5EF4-FFF2-40B4-BE49-F238E27FC236}">
                  <a16:creationId xmlns:a16="http://schemas.microsoft.com/office/drawing/2014/main" id="{2CFC59AD-9BDE-41FD-B536-952458B6E63C}"/>
                </a:ext>
              </a:extLst>
            </p:cNvPr>
            <p:cNvGrpSpPr/>
            <p:nvPr/>
          </p:nvGrpSpPr>
          <p:grpSpPr>
            <a:xfrm>
              <a:off x="6548333" y="2231445"/>
              <a:ext cx="926932" cy="2374455"/>
              <a:chOff x="3627892" y="2464482"/>
              <a:chExt cx="231047" cy="591857"/>
            </a:xfrm>
            <a:solidFill>
              <a:schemeClr val="tx2">
                <a:lumMod val="75000"/>
              </a:schemeClr>
            </a:solidFill>
          </p:grpSpPr>
          <p:sp>
            <p:nvSpPr>
              <p:cNvPr id="49" name="Freeform 56">
                <a:extLst>
                  <a:ext uri="{FF2B5EF4-FFF2-40B4-BE49-F238E27FC236}">
                    <a16:creationId xmlns:a16="http://schemas.microsoft.com/office/drawing/2014/main" id="{327E4105-9D8D-4EA0-BE88-03CDF1E3F26C}"/>
                  </a:ext>
                </a:extLst>
              </p:cNvPr>
              <p:cNvSpPr>
                <a:spLocks/>
              </p:cNvSpPr>
              <p:nvPr/>
            </p:nvSpPr>
            <p:spPr bwMode="auto">
              <a:xfrm>
                <a:off x="3697520" y="2464482"/>
                <a:ext cx="96006" cy="96006"/>
              </a:xfrm>
              <a:custGeom>
                <a:avLst/>
                <a:gdLst>
                  <a:gd name="T0" fmla="*/ 262 w 273"/>
                  <a:gd name="T1" fmla="*/ 182 h 271"/>
                  <a:gd name="T2" fmla="*/ 266 w 273"/>
                  <a:gd name="T3" fmla="*/ 173 h 271"/>
                  <a:gd name="T4" fmla="*/ 269 w 273"/>
                  <a:gd name="T5" fmla="*/ 165 h 271"/>
                  <a:gd name="T6" fmla="*/ 272 w 273"/>
                  <a:gd name="T7" fmla="*/ 155 h 271"/>
                  <a:gd name="T8" fmla="*/ 273 w 273"/>
                  <a:gd name="T9" fmla="*/ 146 h 271"/>
                  <a:gd name="T10" fmla="*/ 273 w 273"/>
                  <a:gd name="T11" fmla="*/ 137 h 271"/>
                  <a:gd name="T12" fmla="*/ 273 w 273"/>
                  <a:gd name="T13" fmla="*/ 127 h 271"/>
                  <a:gd name="T14" fmla="*/ 272 w 273"/>
                  <a:gd name="T15" fmla="*/ 119 h 271"/>
                  <a:gd name="T16" fmla="*/ 270 w 273"/>
                  <a:gd name="T17" fmla="*/ 110 h 271"/>
                  <a:gd name="T18" fmla="*/ 265 w 273"/>
                  <a:gd name="T19" fmla="*/ 92 h 271"/>
                  <a:gd name="T20" fmla="*/ 257 w 273"/>
                  <a:gd name="T21" fmla="*/ 76 h 271"/>
                  <a:gd name="T22" fmla="*/ 246 w 273"/>
                  <a:gd name="T23" fmla="*/ 60 h 271"/>
                  <a:gd name="T24" fmla="*/ 236 w 273"/>
                  <a:gd name="T25" fmla="*/ 45 h 271"/>
                  <a:gd name="T26" fmla="*/ 222 w 273"/>
                  <a:gd name="T27" fmla="*/ 33 h 271"/>
                  <a:gd name="T28" fmla="*/ 207 w 273"/>
                  <a:gd name="T29" fmla="*/ 23 h 271"/>
                  <a:gd name="T30" fmla="*/ 191 w 273"/>
                  <a:gd name="T31" fmla="*/ 13 h 271"/>
                  <a:gd name="T32" fmla="*/ 174 w 273"/>
                  <a:gd name="T33" fmla="*/ 6 h 271"/>
                  <a:gd name="T34" fmla="*/ 165 w 273"/>
                  <a:gd name="T35" fmla="*/ 4 h 271"/>
                  <a:gd name="T36" fmla="*/ 157 w 273"/>
                  <a:gd name="T37" fmla="*/ 1 h 271"/>
                  <a:gd name="T38" fmla="*/ 147 w 273"/>
                  <a:gd name="T39" fmla="*/ 0 h 271"/>
                  <a:gd name="T40" fmla="*/ 138 w 273"/>
                  <a:gd name="T41" fmla="*/ 0 h 271"/>
                  <a:gd name="T42" fmla="*/ 128 w 273"/>
                  <a:gd name="T43" fmla="*/ 0 h 271"/>
                  <a:gd name="T44" fmla="*/ 119 w 273"/>
                  <a:gd name="T45" fmla="*/ 1 h 271"/>
                  <a:gd name="T46" fmla="*/ 110 w 273"/>
                  <a:gd name="T47" fmla="*/ 2 h 271"/>
                  <a:gd name="T48" fmla="*/ 100 w 273"/>
                  <a:gd name="T49" fmla="*/ 5 h 271"/>
                  <a:gd name="T50" fmla="*/ 92 w 273"/>
                  <a:gd name="T51" fmla="*/ 6 h 271"/>
                  <a:gd name="T52" fmla="*/ 84 w 273"/>
                  <a:gd name="T53" fmla="*/ 9 h 271"/>
                  <a:gd name="T54" fmla="*/ 76 w 273"/>
                  <a:gd name="T55" fmla="*/ 13 h 271"/>
                  <a:gd name="T56" fmla="*/ 68 w 273"/>
                  <a:gd name="T57" fmla="*/ 17 h 271"/>
                  <a:gd name="T58" fmla="*/ 53 w 273"/>
                  <a:gd name="T59" fmla="*/ 27 h 271"/>
                  <a:gd name="T60" fmla="*/ 41 w 273"/>
                  <a:gd name="T61" fmla="*/ 37 h 271"/>
                  <a:gd name="T62" fmla="*/ 29 w 273"/>
                  <a:gd name="T63" fmla="*/ 49 h 271"/>
                  <a:gd name="T64" fmla="*/ 20 w 273"/>
                  <a:gd name="T65" fmla="*/ 64 h 271"/>
                  <a:gd name="T66" fmla="*/ 12 w 273"/>
                  <a:gd name="T67" fmla="*/ 79 h 271"/>
                  <a:gd name="T68" fmla="*/ 6 w 273"/>
                  <a:gd name="T69" fmla="*/ 95 h 271"/>
                  <a:gd name="T70" fmla="*/ 2 w 273"/>
                  <a:gd name="T71" fmla="*/ 112 h 271"/>
                  <a:gd name="T72" fmla="*/ 0 w 273"/>
                  <a:gd name="T73" fmla="*/ 129 h 271"/>
                  <a:gd name="T74" fmla="*/ 0 w 273"/>
                  <a:gd name="T75" fmla="*/ 146 h 271"/>
                  <a:gd name="T76" fmla="*/ 2 w 273"/>
                  <a:gd name="T77" fmla="*/ 163 h 271"/>
                  <a:gd name="T78" fmla="*/ 6 w 273"/>
                  <a:gd name="T79" fmla="*/ 179 h 271"/>
                  <a:gd name="T80" fmla="*/ 12 w 273"/>
                  <a:gd name="T81" fmla="*/ 196 h 271"/>
                  <a:gd name="T82" fmla="*/ 21 w 273"/>
                  <a:gd name="T83" fmla="*/ 210 h 271"/>
                  <a:gd name="T84" fmla="*/ 32 w 273"/>
                  <a:gd name="T85" fmla="*/ 224 h 271"/>
                  <a:gd name="T86" fmla="*/ 39 w 273"/>
                  <a:gd name="T87" fmla="*/ 232 h 271"/>
                  <a:gd name="T88" fmla="*/ 44 w 273"/>
                  <a:gd name="T89" fmla="*/ 238 h 271"/>
                  <a:gd name="T90" fmla="*/ 51 w 273"/>
                  <a:gd name="T91" fmla="*/ 244 h 271"/>
                  <a:gd name="T92" fmla="*/ 59 w 273"/>
                  <a:gd name="T93" fmla="*/ 249 h 271"/>
                  <a:gd name="T94" fmla="*/ 73 w 273"/>
                  <a:gd name="T95" fmla="*/ 259 h 271"/>
                  <a:gd name="T96" fmla="*/ 89 w 273"/>
                  <a:gd name="T97" fmla="*/ 264 h 271"/>
                  <a:gd name="T98" fmla="*/ 107 w 273"/>
                  <a:gd name="T99" fmla="*/ 269 h 271"/>
                  <a:gd name="T100" fmla="*/ 124 w 273"/>
                  <a:gd name="T101" fmla="*/ 271 h 271"/>
                  <a:gd name="T102" fmla="*/ 142 w 273"/>
                  <a:gd name="T103" fmla="*/ 271 h 271"/>
                  <a:gd name="T104" fmla="*/ 159 w 273"/>
                  <a:gd name="T105" fmla="*/ 269 h 271"/>
                  <a:gd name="T106" fmla="*/ 177 w 273"/>
                  <a:gd name="T107" fmla="*/ 265 h 271"/>
                  <a:gd name="T108" fmla="*/ 193 w 273"/>
                  <a:gd name="T109" fmla="*/ 259 h 271"/>
                  <a:gd name="T110" fmla="*/ 209 w 273"/>
                  <a:gd name="T111" fmla="*/ 251 h 271"/>
                  <a:gd name="T112" fmla="*/ 224 w 273"/>
                  <a:gd name="T113" fmla="*/ 240 h 271"/>
                  <a:gd name="T114" fmla="*/ 236 w 273"/>
                  <a:gd name="T115" fmla="*/ 229 h 271"/>
                  <a:gd name="T116" fmla="*/ 248 w 273"/>
                  <a:gd name="T117" fmla="*/ 214 h 271"/>
                  <a:gd name="T118" fmla="*/ 252 w 273"/>
                  <a:gd name="T119" fmla="*/ 208 h 271"/>
                  <a:gd name="T120" fmla="*/ 256 w 273"/>
                  <a:gd name="T121" fmla="*/ 200 h 271"/>
                  <a:gd name="T122" fmla="*/ 260 w 273"/>
                  <a:gd name="T123" fmla="*/ 192 h 271"/>
                  <a:gd name="T124" fmla="*/ 262 w 273"/>
                  <a:gd name="T125" fmla="*/ 182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 h="271">
                    <a:moveTo>
                      <a:pt x="262" y="182"/>
                    </a:moveTo>
                    <a:lnTo>
                      <a:pt x="266" y="173"/>
                    </a:lnTo>
                    <a:lnTo>
                      <a:pt x="269" y="165"/>
                    </a:lnTo>
                    <a:lnTo>
                      <a:pt x="272" y="155"/>
                    </a:lnTo>
                    <a:lnTo>
                      <a:pt x="273" y="146"/>
                    </a:lnTo>
                    <a:lnTo>
                      <a:pt x="273" y="137"/>
                    </a:lnTo>
                    <a:lnTo>
                      <a:pt x="273" y="127"/>
                    </a:lnTo>
                    <a:lnTo>
                      <a:pt x="272" y="119"/>
                    </a:lnTo>
                    <a:lnTo>
                      <a:pt x="270" y="110"/>
                    </a:lnTo>
                    <a:lnTo>
                      <a:pt x="265" y="92"/>
                    </a:lnTo>
                    <a:lnTo>
                      <a:pt x="257" y="76"/>
                    </a:lnTo>
                    <a:lnTo>
                      <a:pt x="246" y="60"/>
                    </a:lnTo>
                    <a:lnTo>
                      <a:pt x="236" y="45"/>
                    </a:lnTo>
                    <a:lnTo>
                      <a:pt x="222" y="33"/>
                    </a:lnTo>
                    <a:lnTo>
                      <a:pt x="207" y="23"/>
                    </a:lnTo>
                    <a:lnTo>
                      <a:pt x="191" y="13"/>
                    </a:lnTo>
                    <a:lnTo>
                      <a:pt x="174" y="6"/>
                    </a:lnTo>
                    <a:lnTo>
                      <a:pt x="165" y="4"/>
                    </a:lnTo>
                    <a:lnTo>
                      <a:pt x="157" y="1"/>
                    </a:lnTo>
                    <a:lnTo>
                      <a:pt x="147" y="0"/>
                    </a:lnTo>
                    <a:lnTo>
                      <a:pt x="138" y="0"/>
                    </a:lnTo>
                    <a:lnTo>
                      <a:pt x="128" y="0"/>
                    </a:lnTo>
                    <a:lnTo>
                      <a:pt x="119" y="1"/>
                    </a:lnTo>
                    <a:lnTo>
                      <a:pt x="110" y="2"/>
                    </a:lnTo>
                    <a:lnTo>
                      <a:pt x="100" y="5"/>
                    </a:lnTo>
                    <a:lnTo>
                      <a:pt x="92" y="6"/>
                    </a:lnTo>
                    <a:lnTo>
                      <a:pt x="84" y="9"/>
                    </a:lnTo>
                    <a:lnTo>
                      <a:pt x="76" y="13"/>
                    </a:lnTo>
                    <a:lnTo>
                      <a:pt x="68" y="17"/>
                    </a:lnTo>
                    <a:lnTo>
                      <a:pt x="53" y="27"/>
                    </a:lnTo>
                    <a:lnTo>
                      <a:pt x="41" y="37"/>
                    </a:lnTo>
                    <a:lnTo>
                      <a:pt x="29" y="49"/>
                    </a:lnTo>
                    <a:lnTo>
                      <a:pt x="20" y="64"/>
                    </a:lnTo>
                    <a:lnTo>
                      <a:pt x="12" y="79"/>
                    </a:lnTo>
                    <a:lnTo>
                      <a:pt x="6" y="95"/>
                    </a:lnTo>
                    <a:lnTo>
                      <a:pt x="2" y="112"/>
                    </a:lnTo>
                    <a:lnTo>
                      <a:pt x="0" y="129"/>
                    </a:lnTo>
                    <a:lnTo>
                      <a:pt x="0" y="146"/>
                    </a:lnTo>
                    <a:lnTo>
                      <a:pt x="2" y="163"/>
                    </a:lnTo>
                    <a:lnTo>
                      <a:pt x="6" y="179"/>
                    </a:lnTo>
                    <a:lnTo>
                      <a:pt x="12" y="196"/>
                    </a:lnTo>
                    <a:lnTo>
                      <a:pt x="21" y="210"/>
                    </a:lnTo>
                    <a:lnTo>
                      <a:pt x="32" y="224"/>
                    </a:lnTo>
                    <a:lnTo>
                      <a:pt x="39" y="232"/>
                    </a:lnTo>
                    <a:lnTo>
                      <a:pt x="44" y="238"/>
                    </a:lnTo>
                    <a:lnTo>
                      <a:pt x="51" y="244"/>
                    </a:lnTo>
                    <a:lnTo>
                      <a:pt x="59" y="249"/>
                    </a:lnTo>
                    <a:lnTo>
                      <a:pt x="73" y="259"/>
                    </a:lnTo>
                    <a:lnTo>
                      <a:pt x="89" y="264"/>
                    </a:lnTo>
                    <a:lnTo>
                      <a:pt x="107" y="269"/>
                    </a:lnTo>
                    <a:lnTo>
                      <a:pt x="124" y="271"/>
                    </a:lnTo>
                    <a:lnTo>
                      <a:pt x="142" y="271"/>
                    </a:lnTo>
                    <a:lnTo>
                      <a:pt x="159" y="269"/>
                    </a:lnTo>
                    <a:lnTo>
                      <a:pt x="177" y="265"/>
                    </a:lnTo>
                    <a:lnTo>
                      <a:pt x="193" y="259"/>
                    </a:lnTo>
                    <a:lnTo>
                      <a:pt x="209" y="251"/>
                    </a:lnTo>
                    <a:lnTo>
                      <a:pt x="224" y="240"/>
                    </a:lnTo>
                    <a:lnTo>
                      <a:pt x="236" y="229"/>
                    </a:lnTo>
                    <a:lnTo>
                      <a:pt x="248" y="214"/>
                    </a:lnTo>
                    <a:lnTo>
                      <a:pt x="252" y="208"/>
                    </a:lnTo>
                    <a:lnTo>
                      <a:pt x="256" y="200"/>
                    </a:lnTo>
                    <a:lnTo>
                      <a:pt x="260" y="192"/>
                    </a:lnTo>
                    <a:lnTo>
                      <a:pt x="262" y="182"/>
                    </a:lnTo>
                    <a:close/>
                  </a:path>
                </a:pathLst>
              </a:custGeom>
              <a:grpFill/>
              <a:ln w="9525">
                <a:noFill/>
                <a:round/>
                <a:headEnd/>
                <a:tailEnd/>
              </a:ln>
            </p:spPr>
            <p:txBody>
              <a:bodyPr/>
              <a:lstStyle/>
              <a:p>
                <a:pPr eaLnBrk="1" fontAlgn="auto" hangingPunct="1">
                  <a:spcBef>
                    <a:spcPts val="0"/>
                  </a:spcBef>
                  <a:spcAft>
                    <a:spcPts val="0"/>
                  </a:spcAft>
                  <a:defRPr/>
                </a:pPr>
                <a:endParaRPr lang="en-US">
                  <a:latin typeface="Montserrat Light" panose="00000400000000000000" pitchFamily="2" charset="0"/>
                </a:endParaRPr>
              </a:p>
            </p:txBody>
          </p:sp>
          <p:sp>
            <p:nvSpPr>
              <p:cNvPr id="50" name="Freeform 57">
                <a:extLst>
                  <a:ext uri="{FF2B5EF4-FFF2-40B4-BE49-F238E27FC236}">
                    <a16:creationId xmlns:a16="http://schemas.microsoft.com/office/drawing/2014/main" id="{5F3B12BF-D472-4F82-9FC5-69DA348AD5A3}"/>
                  </a:ext>
                </a:extLst>
              </p:cNvPr>
              <p:cNvSpPr>
                <a:spLocks/>
              </p:cNvSpPr>
              <p:nvPr/>
            </p:nvSpPr>
            <p:spPr bwMode="auto">
              <a:xfrm>
                <a:off x="3627892" y="2569982"/>
                <a:ext cx="231047" cy="486357"/>
              </a:xfrm>
              <a:custGeom>
                <a:avLst/>
                <a:gdLst>
                  <a:gd name="T0" fmla="*/ 566 w 658"/>
                  <a:gd name="T1" fmla="*/ 20 h 1383"/>
                  <a:gd name="T2" fmla="*/ 506 w 658"/>
                  <a:gd name="T3" fmla="*/ 4 h 1383"/>
                  <a:gd name="T4" fmla="*/ 396 w 658"/>
                  <a:gd name="T5" fmla="*/ 0 h 1383"/>
                  <a:gd name="T6" fmla="*/ 259 w 658"/>
                  <a:gd name="T7" fmla="*/ 0 h 1383"/>
                  <a:gd name="T8" fmla="*/ 136 w 658"/>
                  <a:gd name="T9" fmla="*/ 8 h 1383"/>
                  <a:gd name="T10" fmla="*/ 74 w 658"/>
                  <a:gd name="T11" fmla="*/ 27 h 1383"/>
                  <a:gd name="T12" fmla="*/ 40 w 658"/>
                  <a:gd name="T13" fmla="*/ 53 h 1383"/>
                  <a:gd name="T14" fmla="*/ 16 w 658"/>
                  <a:gd name="T15" fmla="*/ 90 h 1383"/>
                  <a:gd name="T16" fmla="*/ 4 w 658"/>
                  <a:gd name="T17" fmla="*/ 131 h 1383"/>
                  <a:gd name="T18" fmla="*/ 2 w 658"/>
                  <a:gd name="T19" fmla="*/ 220 h 1383"/>
                  <a:gd name="T20" fmla="*/ 0 w 658"/>
                  <a:gd name="T21" fmla="*/ 448 h 1383"/>
                  <a:gd name="T22" fmla="*/ 2 w 658"/>
                  <a:gd name="T23" fmla="*/ 629 h 1383"/>
                  <a:gd name="T24" fmla="*/ 19 w 658"/>
                  <a:gd name="T25" fmla="*/ 665 h 1383"/>
                  <a:gd name="T26" fmla="*/ 42 w 658"/>
                  <a:gd name="T27" fmla="*/ 676 h 1383"/>
                  <a:gd name="T28" fmla="*/ 73 w 658"/>
                  <a:gd name="T29" fmla="*/ 676 h 1383"/>
                  <a:gd name="T30" fmla="*/ 97 w 658"/>
                  <a:gd name="T31" fmla="*/ 657 h 1383"/>
                  <a:gd name="T32" fmla="*/ 117 w 658"/>
                  <a:gd name="T33" fmla="*/ 602 h 1383"/>
                  <a:gd name="T34" fmla="*/ 118 w 658"/>
                  <a:gd name="T35" fmla="*/ 452 h 1383"/>
                  <a:gd name="T36" fmla="*/ 118 w 658"/>
                  <a:gd name="T37" fmla="*/ 273 h 1383"/>
                  <a:gd name="T38" fmla="*/ 153 w 658"/>
                  <a:gd name="T39" fmla="*/ 296 h 1383"/>
                  <a:gd name="T40" fmla="*/ 153 w 658"/>
                  <a:gd name="T41" fmla="*/ 566 h 1383"/>
                  <a:gd name="T42" fmla="*/ 153 w 658"/>
                  <a:gd name="T43" fmla="*/ 836 h 1383"/>
                  <a:gd name="T44" fmla="*/ 153 w 658"/>
                  <a:gd name="T45" fmla="*/ 1107 h 1383"/>
                  <a:gd name="T46" fmla="*/ 154 w 658"/>
                  <a:gd name="T47" fmla="*/ 1323 h 1383"/>
                  <a:gd name="T48" fmla="*/ 175 w 658"/>
                  <a:gd name="T49" fmla="*/ 1363 h 1383"/>
                  <a:gd name="T50" fmla="*/ 215 w 658"/>
                  <a:gd name="T51" fmla="*/ 1382 h 1383"/>
                  <a:gd name="T52" fmla="*/ 262 w 658"/>
                  <a:gd name="T53" fmla="*/ 1379 h 1383"/>
                  <a:gd name="T54" fmla="*/ 299 w 658"/>
                  <a:gd name="T55" fmla="*/ 1349 h 1383"/>
                  <a:gd name="T56" fmla="*/ 311 w 658"/>
                  <a:gd name="T57" fmla="*/ 1272 h 1383"/>
                  <a:gd name="T58" fmla="*/ 311 w 658"/>
                  <a:gd name="T59" fmla="*/ 1030 h 1383"/>
                  <a:gd name="T60" fmla="*/ 313 w 658"/>
                  <a:gd name="T61" fmla="*/ 745 h 1383"/>
                  <a:gd name="T62" fmla="*/ 347 w 658"/>
                  <a:gd name="T63" fmla="*/ 756 h 1383"/>
                  <a:gd name="T64" fmla="*/ 347 w 658"/>
                  <a:gd name="T65" fmla="*/ 1082 h 1383"/>
                  <a:gd name="T66" fmla="*/ 350 w 658"/>
                  <a:gd name="T67" fmla="*/ 1333 h 1383"/>
                  <a:gd name="T68" fmla="*/ 361 w 658"/>
                  <a:gd name="T69" fmla="*/ 1359 h 1383"/>
                  <a:gd name="T70" fmla="*/ 388 w 658"/>
                  <a:gd name="T71" fmla="*/ 1378 h 1383"/>
                  <a:gd name="T72" fmla="*/ 444 w 658"/>
                  <a:gd name="T73" fmla="*/ 1379 h 1383"/>
                  <a:gd name="T74" fmla="*/ 484 w 658"/>
                  <a:gd name="T75" fmla="*/ 1355 h 1383"/>
                  <a:gd name="T76" fmla="*/ 496 w 658"/>
                  <a:gd name="T77" fmla="*/ 1331 h 1383"/>
                  <a:gd name="T78" fmla="*/ 499 w 658"/>
                  <a:gd name="T79" fmla="*/ 1240 h 1383"/>
                  <a:gd name="T80" fmla="*/ 499 w 658"/>
                  <a:gd name="T81" fmla="*/ 971 h 1383"/>
                  <a:gd name="T82" fmla="*/ 499 w 658"/>
                  <a:gd name="T83" fmla="*/ 700 h 1383"/>
                  <a:gd name="T84" fmla="*/ 499 w 658"/>
                  <a:gd name="T85" fmla="*/ 429 h 1383"/>
                  <a:gd name="T86" fmla="*/ 510 w 658"/>
                  <a:gd name="T87" fmla="*/ 226 h 1383"/>
                  <a:gd name="T88" fmla="*/ 542 w 658"/>
                  <a:gd name="T89" fmla="*/ 273 h 1383"/>
                  <a:gd name="T90" fmla="*/ 542 w 658"/>
                  <a:gd name="T91" fmla="*/ 461 h 1383"/>
                  <a:gd name="T92" fmla="*/ 543 w 658"/>
                  <a:gd name="T93" fmla="*/ 617 h 1383"/>
                  <a:gd name="T94" fmla="*/ 565 w 658"/>
                  <a:gd name="T95" fmla="*/ 662 h 1383"/>
                  <a:gd name="T96" fmla="*/ 589 w 658"/>
                  <a:gd name="T97" fmla="*/ 676 h 1383"/>
                  <a:gd name="T98" fmla="*/ 618 w 658"/>
                  <a:gd name="T99" fmla="*/ 676 h 1383"/>
                  <a:gd name="T100" fmla="*/ 638 w 658"/>
                  <a:gd name="T101" fmla="*/ 665 h 1383"/>
                  <a:gd name="T102" fmla="*/ 653 w 658"/>
                  <a:gd name="T103" fmla="*/ 639 h 1383"/>
                  <a:gd name="T104" fmla="*/ 658 w 658"/>
                  <a:gd name="T105" fmla="*/ 555 h 1383"/>
                  <a:gd name="T106" fmla="*/ 658 w 658"/>
                  <a:gd name="T107" fmla="*/ 360 h 1383"/>
                  <a:gd name="T108" fmla="*/ 658 w 658"/>
                  <a:gd name="T109" fmla="*/ 192 h 1383"/>
                  <a:gd name="T110" fmla="*/ 648 w 658"/>
                  <a:gd name="T111" fmla="*/ 111 h 1383"/>
                  <a:gd name="T112" fmla="*/ 629 w 658"/>
                  <a:gd name="T113" fmla="*/ 71 h 1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8" h="1383">
                    <a:moveTo>
                      <a:pt x="605" y="45"/>
                    </a:moveTo>
                    <a:lnTo>
                      <a:pt x="593" y="36"/>
                    </a:lnTo>
                    <a:lnTo>
                      <a:pt x="579" y="27"/>
                    </a:lnTo>
                    <a:lnTo>
                      <a:pt x="566" y="20"/>
                    </a:lnTo>
                    <a:lnTo>
                      <a:pt x="551" y="15"/>
                    </a:lnTo>
                    <a:lnTo>
                      <a:pt x="536" y="11"/>
                    </a:lnTo>
                    <a:lnTo>
                      <a:pt x="522" y="6"/>
                    </a:lnTo>
                    <a:lnTo>
                      <a:pt x="506" y="4"/>
                    </a:lnTo>
                    <a:lnTo>
                      <a:pt x="491" y="2"/>
                    </a:lnTo>
                    <a:lnTo>
                      <a:pt x="459" y="0"/>
                    </a:lnTo>
                    <a:lnTo>
                      <a:pt x="427" y="0"/>
                    </a:lnTo>
                    <a:lnTo>
                      <a:pt x="396" y="0"/>
                    </a:lnTo>
                    <a:lnTo>
                      <a:pt x="365" y="0"/>
                    </a:lnTo>
                    <a:lnTo>
                      <a:pt x="330" y="1"/>
                    </a:lnTo>
                    <a:lnTo>
                      <a:pt x="294" y="0"/>
                    </a:lnTo>
                    <a:lnTo>
                      <a:pt x="259" y="0"/>
                    </a:lnTo>
                    <a:lnTo>
                      <a:pt x="223" y="0"/>
                    </a:lnTo>
                    <a:lnTo>
                      <a:pt x="188" y="1"/>
                    </a:lnTo>
                    <a:lnTo>
                      <a:pt x="153" y="4"/>
                    </a:lnTo>
                    <a:lnTo>
                      <a:pt x="136" y="8"/>
                    </a:lnTo>
                    <a:lnTo>
                      <a:pt x="118" y="12"/>
                    </a:lnTo>
                    <a:lnTo>
                      <a:pt x="101" y="16"/>
                    </a:lnTo>
                    <a:lnTo>
                      <a:pt x="85" y="23"/>
                    </a:lnTo>
                    <a:lnTo>
                      <a:pt x="74" y="27"/>
                    </a:lnTo>
                    <a:lnTo>
                      <a:pt x="65" y="32"/>
                    </a:lnTo>
                    <a:lnTo>
                      <a:pt x="55" y="39"/>
                    </a:lnTo>
                    <a:lnTo>
                      <a:pt x="47" y="45"/>
                    </a:lnTo>
                    <a:lnTo>
                      <a:pt x="40" y="53"/>
                    </a:lnTo>
                    <a:lnTo>
                      <a:pt x="32" y="61"/>
                    </a:lnTo>
                    <a:lnTo>
                      <a:pt x="27" y="70"/>
                    </a:lnTo>
                    <a:lnTo>
                      <a:pt x="22" y="79"/>
                    </a:lnTo>
                    <a:lnTo>
                      <a:pt x="16" y="90"/>
                    </a:lnTo>
                    <a:lnTo>
                      <a:pt x="12" y="99"/>
                    </a:lnTo>
                    <a:lnTo>
                      <a:pt x="8" y="110"/>
                    </a:lnTo>
                    <a:lnTo>
                      <a:pt x="6" y="120"/>
                    </a:lnTo>
                    <a:lnTo>
                      <a:pt x="4" y="131"/>
                    </a:lnTo>
                    <a:lnTo>
                      <a:pt x="2" y="142"/>
                    </a:lnTo>
                    <a:lnTo>
                      <a:pt x="2" y="153"/>
                    </a:lnTo>
                    <a:lnTo>
                      <a:pt x="2" y="163"/>
                    </a:lnTo>
                    <a:lnTo>
                      <a:pt x="2" y="220"/>
                    </a:lnTo>
                    <a:lnTo>
                      <a:pt x="2" y="277"/>
                    </a:lnTo>
                    <a:lnTo>
                      <a:pt x="0" y="334"/>
                    </a:lnTo>
                    <a:lnTo>
                      <a:pt x="0" y="390"/>
                    </a:lnTo>
                    <a:lnTo>
                      <a:pt x="0" y="448"/>
                    </a:lnTo>
                    <a:lnTo>
                      <a:pt x="2" y="504"/>
                    </a:lnTo>
                    <a:lnTo>
                      <a:pt x="2" y="562"/>
                    </a:lnTo>
                    <a:lnTo>
                      <a:pt x="2" y="618"/>
                    </a:lnTo>
                    <a:lnTo>
                      <a:pt x="2" y="629"/>
                    </a:lnTo>
                    <a:lnTo>
                      <a:pt x="4" y="638"/>
                    </a:lnTo>
                    <a:lnTo>
                      <a:pt x="7" y="649"/>
                    </a:lnTo>
                    <a:lnTo>
                      <a:pt x="12" y="658"/>
                    </a:lnTo>
                    <a:lnTo>
                      <a:pt x="19" y="665"/>
                    </a:lnTo>
                    <a:lnTo>
                      <a:pt x="28" y="672"/>
                    </a:lnTo>
                    <a:lnTo>
                      <a:pt x="32" y="673"/>
                    </a:lnTo>
                    <a:lnTo>
                      <a:pt x="38" y="676"/>
                    </a:lnTo>
                    <a:lnTo>
                      <a:pt x="42" y="676"/>
                    </a:lnTo>
                    <a:lnTo>
                      <a:pt x="47" y="676"/>
                    </a:lnTo>
                    <a:lnTo>
                      <a:pt x="57" y="677"/>
                    </a:lnTo>
                    <a:lnTo>
                      <a:pt x="65" y="677"/>
                    </a:lnTo>
                    <a:lnTo>
                      <a:pt x="73" y="676"/>
                    </a:lnTo>
                    <a:lnTo>
                      <a:pt x="79" y="672"/>
                    </a:lnTo>
                    <a:lnTo>
                      <a:pt x="86" y="667"/>
                    </a:lnTo>
                    <a:lnTo>
                      <a:pt x="91" y="663"/>
                    </a:lnTo>
                    <a:lnTo>
                      <a:pt x="97" y="657"/>
                    </a:lnTo>
                    <a:lnTo>
                      <a:pt x="101" y="650"/>
                    </a:lnTo>
                    <a:lnTo>
                      <a:pt x="109" y="635"/>
                    </a:lnTo>
                    <a:lnTo>
                      <a:pt x="114" y="619"/>
                    </a:lnTo>
                    <a:lnTo>
                      <a:pt x="117" y="602"/>
                    </a:lnTo>
                    <a:lnTo>
                      <a:pt x="117" y="587"/>
                    </a:lnTo>
                    <a:lnTo>
                      <a:pt x="118" y="541"/>
                    </a:lnTo>
                    <a:lnTo>
                      <a:pt x="118" y="497"/>
                    </a:lnTo>
                    <a:lnTo>
                      <a:pt x="118" y="452"/>
                    </a:lnTo>
                    <a:lnTo>
                      <a:pt x="117" y="407"/>
                    </a:lnTo>
                    <a:lnTo>
                      <a:pt x="117" y="362"/>
                    </a:lnTo>
                    <a:lnTo>
                      <a:pt x="117" y="318"/>
                    </a:lnTo>
                    <a:lnTo>
                      <a:pt x="118" y="273"/>
                    </a:lnTo>
                    <a:lnTo>
                      <a:pt x="118" y="228"/>
                    </a:lnTo>
                    <a:lnTo>
                      <a:pt x="136" y="228"/>
                    </a:lnTo>
                    <a:lnTo>
                      <a:pt x="152" y="228"/>
                    </a:lnTo>
                    <a:lnTo>
                      <a:pt x="153" y="296"/>
                    </a:lnTo>
                    <a:lnTo>
                      <a:pt x="153" y="363"/>
                    </a:lnTo>
                    <a:lnTo>
                      <a:pt x="153" y="430"/>
                    </a:lnTo>
                    <a:lnTo>
                      <a:pt x="153" y="499"/>
                    </a:lnTo>
                    <a:lnTo>
                      <a:pt x="153" y="566"/>
                    </a:lnTo>
                    <a:lnTo>
                      <a:pt x="153" y="634"/>
                    </a:lnTo>
                    <a:lnTo>
                      <a:pt x="153" y="701"/>
                    </a:lnTo>
                    <a:lnTo>
                      <a:pt x="153" y="769"/>
                    </a:lnTo>
                    <a:lnTo>
                      <a:pt x="153" y="836"/>
                    </a:lnTo>
                    <a:lnTo>
                      <a:pt x="153" y="903"/>
                    </a:lnTo>
                    <a:lnTo>
                      <a:pt x="153" y="972"/>
                    </a:lnTo>
                    <a:lnTo>
                      <a:pt x="153" y="1039"/>
                    </a:lnTo>
                    <a:lnTo>
                      <a:pt x="153" y="1107"/>
                    </a:lnTo>
                    <a:lnTo>
                      <a:pt x="153" y="1174"/>
                    </a:lnTo>
                    <a:lnTo>
                      <a:pt x="153" y="1243"/>
                    </a:lnTo>
                    <a:lnTo>
                      <a:pt x="154" y="1310"/>
                    </a:lnTo>
                    <a:lnTo>
                      <a:pt x="154" y="1323"/>
                    </a:lnTo>
                    <a:lnTo>
                      <a:pt x="157" y="1335"/>
                    </a:lnTo>
                    <a:lnTo>
                      <a:pt x="161" y="1346"/>
                    </a:lnTo>
                    <a:lnTo>
                      <a:pt x="168" y="1355"/>
                    </a:lnTo>
                    <a:lnTo>
                      <a:pt x="175" y="1363"/>
                    </a:lnTo>
                    <a:lnTo>
                      <a:pt x="184" y="1370"/>
                    </a:lnTo>
                    <a:lnTo>
                      <a:pt x="193" y="1375"/>
                    </a:lnTo>
                    <a:lnTo>
                      <a:pt x="204" y="1379"/>
                    </a:lnTo>
                    <a:lnTo>
                      <a:pt x="215" y="1382"/>
                    </a:lnTo>
                    <a:lnTo>
                      <a:pt x="227" y="1383"/>
                    </a:lnTo>
                    <a:lnTo>
                      <a:pt x="239" y="1383"/>
                    </a:lnTo>
                    <a:lnTo>
                      <a:pt x="251" y="1382"/>
                    </a:lnTo>
                    <a:lnTo>
                      <a:pt x="262" y="1379"/>
                    </a:lnTo>
                    <a:lnTo>
                      <a:pt x="274" y="1375"/>
                    </a:lnTo>
                    <a:lnTo>
                      <a:pt x="283" y="1370"/>
                    </a:lnTo>
                    <a:lnTo>
                      <a:pt x="294" y="1363"/>
                    </a:lnTo>
                    <a:lnTo>
                      <a:pt x="299" y="1349"/>
                    </a:lnTo>
                    <a:lnTo>
                      <a:pt x="303" y="1334"/>
                    </a:lnTo>
                    <a:lnTo>
                      <a:pt x="306" y="1319"/>
                    </a:lnTo>
                    <a:lnTo>
                      <a:pt x="309" y="1303"/>
                    </a:lnTo>
                    <a:lnTo>
                      <a:pt x="311" y="1272"/>
                    </a:lnTo>
                    <a:lnTo>
                      <a:pt x="313" y="1241"/>
                    </a:lnTo>
                    <a:lnTo>
                      <a:pt x="313" y="1170"/>
                    </a:lnTo>
                    <a:lnTo>
                      <a:pt x="311" y="1101"/>
                    </a:lnTo>
                    <a:lnTo>
                      <a:pt x="311" y="1030"/>
                    </a:lnTo>
                    <a:lnTo>
                      <a:pt x="311" y="958"/>
                    </a:lnTo>
                    <a:lnTo>
                      <a:pt x="311" y="887"/>
                    </a:lnTo>
                    <a:lnTo>
                      <a:pt x="313" y="816"/>
                    </a:lnTo>
                    <a:lnTo>
                      <a:pt x="313" y="745"/>
                    </a:lnTo>
                    <a:lnTo>
                      <a:pt x="313" y="674"/>
                    </a:lnTo>
                    <a:lnTo>
                      <a:pt x="330" y="674"/>
                    </a:lnTo>
                    <a:lnTo>
                      <a:pt x="347" y="674"/>
                    </a:lnTo>
                    <a:lnTo>
                      <a:pt x="347" y="756"/>
                    </a:lnTo>
                    <a:lnTo>
                      <a:pt x="347" y="838"/>
                    </a:lnTo>
                    <a:lnTo>
                      <a:pt x="347" y="918"/>
                    </a:lnTo>
                    <a:lnTo>
                      <a:pt x="347" y="1000"/>
                    </a:lnTo>
                    <a:lnTo>
                      <a:pt x="347" y="1082"/>
                    </a:lnTo>
                    <a:lnTo>
                      <a:pt x="347" y="1162"/>
                    </a:lnTo>
                    <a:lnTo>
                      <a:pt x="347" y="1244"/>
                    </a:lnTo>
                    <a:lnTo>
                      <a:pt x="349" y="1324"/>
                    </a:lnTo>
                    <a:lnTo>
                      <a:pt x="350" y="1333"/>
                    </a:lnTo>
                    <a:lnTo>
                      <a:pt x="351" y="1341"/>
                    </a:lnTo>
                    <a:lnTo>
                      <a:pt x="354" y="1347"/>
                    </a:lnTo>
                    <a:lnTo>
                      <a:pt x="357" y="1354"/>
                    </a:lnTo>
                    <a:lnTo>
                      <a:pt x="361" y="1359"/>
                    </a:lnTo>
                    <a:lnTo>
                      <a:pt x="366" y="1363"/>
                    </a:lnTo>
                    <a:lnTo>
                      <a:pt x="370" y="1369"/>
                    </a:lnTo>
                    <a:lnTo>
                      <a:pt x="377" y="1373"/>
                    </a:lnTo>
                    <a:lnTo>
                      <a:pt x="388" y="1378"/>
                    </a:lnTo>
                    <a:lnTo>
                      <a:pt x="401" y="1382"/>
                    </a:lnTo>
                    <a:lnTo>
                      <a:pt x="416" y="1383"/>
                    </a:lnTo>
                    <a:lnTo>
                      <a:pt x="429" y="1382"/>
                    </a:lnTo>
                    <a:lnTo>
                      <a:pt x="444" y="1379"/>
                    </a:lnTo>
                    <a:lnTo>
                      <a:pt x="457" y="1375"/>
                    </a:lnTo>
                    <a:lnTo>
                      <a:pt x="469" y="1369"/>
                    </a:lnTo>
                    <a:lnTo>
                      <a:pt x="480" y="1359"/>
                    </a:lnTo>
                    <a:lnTo>
                      <a:pt x="484" y="1355"/>
                    </a:lnTo>
                    <a:lnTo>
                      <a:pt x="488" y="1350"/>
                    </a:lnTo>
                    <a:lnTo>
                      <a:pt x="492" y="1343"/>
                    </a:lnTo>
                    <a:lnTo>
                      <a:pt x="495" y="1338"/>
                    </a:lnTo>
                    <a:lnTo>
                      <a:pt x="496" y="1331"/>
                    </a:lnTo>
                    <a:lnTo>
                      <a:pt x="498" y="1323"/>
                    </a:lnTo>
                    <a:lnTo>
                      <a:pt x="499" y="1316"/>
                    </a:lnTo>
                    <a:lnTo>
                      <a:pt x="498" y="1308"/>
                    </a:lnTo>
                    <a:lnTo>
                      <a:pt x="499" y="1240"/>
                    </a:lnTo>
                    <a:lnTo>
                      <a:pt x="499" y="1173"/>
                    </a:lnTo>
                    <a:lnTo>
                      <a:pt x="499" y="1106"/>
                    </a:lnTo>
                    <a:lnTo>
                      <a:pt x="499" y="1038"/>
                    </a:lnTo>
                    <a:lnTo>
                      <a:pt x="499" y="971"/>
                    </a:lnTo>
                    <a:lnTo>
                      <a:pt x="499" y="902"/>
                    </a:lnTo>
                    <a:lnTo>
                      <a:pt x="499" y="835"/>
                    </a:lnTo>
                    <a:lnTo>
                      <a:pt x="499" y="767"/>
                    </a:lnTo>
                    <a:lnTo>
                      <a:pt x="499" y="700"/>
                    </a:lnTo>
                    <a:lnTo>
                      <a:pt x="499" y="633"/>
                    </a:lnTo>
                    <a:lnTo>
                      <a:pt x="499" y="564"/>
                    </a:lnTo>
                    <a:lnTo>
                      <a:pt x="499" y="497"/>
                    </a:lnTo>
                    <a:lnTo>
                      <a:pt x="499" y="429"/>
                    </a:lnTo>
                    <a:lnTo>
                      <a:pt x="499" y="362"/>
                    </a:lnTo>
                    <a:lnTo>
                      <a:pt x="499" y="293"/>
                    </a:lnTo>
                    <a:lnTo>
                      <a:pt x="499" y="226"/>
                    </a:lnTo>
                    <a:lnTo>
                      <a:pt x="510" y="226"/>
                    </a:lnTo>
                    <a:lnTo>
                      <a:pt x="520" y="226"/>
                    </a:lnTo>
                    <a:lnTo>
                      <a:pt x="532" y="226"/>
                    </a:lnTo>
                    <a:lnTo>
                      <a:pt x="542" y="225"/>
                    </a:lnTo>
                    <a:lnTo>
                      <a:pt x="542" y="273"/>
                    </a:lnTo>
                    <a:lnTo>
                      <a:pt x="542" y="320"/>
                    </a:lnTo>
                    <a:lnTo>
                      <a:pt x="542" y="367"/>
                    </a:lnTo>
                    <a:lnTo>
                      <a:pt x="542" y="414"/>
                    </a:lnTo>
                    <a:lnTo>
                      <a:pt x="542" y="461"/>
                    </a:lnTo>
                    <a:lnTo>
                      <a:pt x="542" y="508"/>
                    </a:lnTo>
                    <a:lnTo>
                      <a:pt x="542" y="556"/>
                    </a:lnTo>
                    <a:lnTo>
                      <a:pt x="542" y="603"/>
                    </a:lnTo>
                    <a:lnTo>
                      <a:pt x="543" y="617"/>
                    </a:lnTo>
                    <a:lnTo>
                      <a:pt x="546" y="631"/>
                    </a:lnTo>
                    <a:lnTo>
                      <a:pt x="553" y="645"/>
                    </a:lnTo>
                    <a:lnTo>
                      <a:pt x="561" y="657"/>
                    </a:lnTo>
                    <a:lnTo>
                      <a:pt x="565" y="662"/>
                    </a:lnTo>
                    <a:lnTo>
                      <a:pt x="570" y="667"/>
                    </a:lnTo>
                    <a:lnTo>
                      <a:pt x="577" y="670"/>
                    </a:lnTo>
                    <a:lnTo>
                      <a:pt x="582" y="674"/>
                    </a:lnTo>
                    <a:lnTo>
                      <a:pt x="589" y="676"/>
                    </a:lnTo>
                    <a:lnTo>
                      <a:pt x="597" y="677"/>
                    </a:lnTo>
                    <a:lnTo>
                      <a:pt x="604" y="677"/>
                    </a:lnTo>
                    <a:lnTo>
                      <a:pt x="612" y="676"/>
                    </a:lnTo>
                    <a:lnTo>
                      <a:pt x="618" y="676"/>
                    </a:lnTo>
                    <a:lnTo>
                      <a:pt x="624" y="674"/>
                    </a:lnTo>
                    <a:lnTo>
                      <a:pt x="629" y="672"/>
                    </a:lnTo>
                    <a:lnTo>
                      <a:pt x="634" y="669"/>
                    </a:lnTo>
                    <a:lnTo>
                      <a:pt x="638" y="665"/>
                    </a:lnTo>
                    <a:lnTo>
                      <a:pt x="642" y="661"/>
                    </a:lnTo>
                    <a:lnTo>
                      <a:pt x="645" y="655"/>
                    </a:lnTo>
                    <a:lnTo>
                      <a:pt x="649" y="650"/>
                    </a:lnTo>
                    <a:lnTo>
                      <a:pt x="653" y="639"/>
                    </a:lnTo>
                    <a:lnTo>
                      <a:pt x="656" y="627"/>
                    </a:lnTo>
                    <a:lnTo>
                      <a:pt x="658" y="615"/>
                    </a:lnTo>
                    <a:lnTo>
                      <a:pt x="658" y="603"/>
                    </a:lnTo>
                    <a:lnTo>
                      <a:pt x="658" y="555"/>
                    </a:lnTo>
                    <a:lnTo>
                      <a:pt x="658" y="505"/>
                    </a:lnTo>
                    <a:lnTo>
                      <a:pt x="658" y="457"/>
                    </a:lnTo>
                    <a:lnTo>
                      <a:pt x="658" y="409"/>
                    </a:lnTo>
                    <a:lnTo>
                      <a:pt x="658" y="360"/>
                    </a:lnTo>
                    <a:lnTo>
                      <a:pt x="658" y="311"/>
                    </a:lnTo>
                    <a:lnTo>
                      <a:pt x="658" y="263"/>
                    </a:lnTo>
                    <a:lnTo>
                      <a:pt x="658" y="214"/>
                    </a:lnTo>
                    <a:lnTo>
                      <a:pt x="658" y="192"/>
                    </a:lnTo>
                    <a:lnTo>
                      <a:pt x="657" y="169"/>
                    </a:lnTo>
                    <a:lnTo>
                      <a:pt x="654" y="146"/>
                    </a:lnTo>
                    <a:lnTo>
                      <a:pt x="650" y="123"/>
                    </a:lnTo>
                    <a:lnTo>
                      <a:pt x="648" y="111"/>
                    </a:lnTo>
                    <a:lnTo>
                      <a:pt x="644" y="100"/>
                    </a:lnTo>
                    <a:lnTo>
                      <a:pt x="640" y="90"/>
                    </a:lnTo>
                    <a:lnTo>
                      <a:pt x="634" y="80"/>
                    </a:lnTo>
                    <a:lnTo>
                      <a:pt x="629" y="71"/>
                    </a:lnTo>
                    <a:lnTo>
                      <a:pt x="622" y="61"/>
                    </a:lnTo>
                    <a:lnTo>
                      <a:pt x="614" y="53"/>
                    </a:lnTo>
                    <a:lnTo>
                      <a:pt x="605" y="45"/>
                    </a:lnTo>
                    <a:close/>
                  </a:path>
                </a:pathLst>
              </a:custGeom>
              <a:grpFill/>
              <a:ln w="9525">
                <a:noFill/>
                <a:round/>
                <a:headEnd/>
                <a:tailEnd/>
              </a:ln>
            </p:spPr>
            <p:txBody>
              <a:bodyPr/>
              <a:lstStyle/>
              <a:p>
                <a:pPr eaLnBrk="1" fontAlgn="auto" hangingPunct="1">
                  <a:spcBef>
                    <a:spcPts val="0"/>
                  </a:spcBef>
                  <a:spcAft>
                    <a:spcPts val="0"/>
                  </a:spcAft>
                  <a:defRPr/>
                </a:pPr>
                <a:endParaRPr lang="en-US">
                  <a:latin typeface="Montserrat Light" panose="00000400000000000000" pitchFamily="2" charset="0"/>
                </a:endParaRPr>
              </a:p>
            </p:txBody>
          </p:sp>
        </p:grpSp>
        <p:grpSp>
          <p:nvGrpSpPr>
            <p:cNvPr id="13" name="Group 34">
              <a:extLst>
                <a:ext uri="{FF2B5EF4-FFF2-40B4-BE49-F238E27FC236}">
                  <a16:creationId xmlns:a16="http://schemas.microsoft.com/office/drawing/2014/main" id="{52A78083-126B-4A56-A92D-5E5B5713E314}"/>
                </a:ext>
              </a:extLst>
            </p:cNvPr>
            <p:cNvGrpSpPr/>
            <p:nvPr/>
          </p:nvGrpSpPr>
          <p:grpSpPr>
            <a:xfrm>
              <a:off x="4784769" y="2205677"/>
              <a:ext cx="926932" cy="2374455"/>
              <a:chOff x="3666436" y="2458059"/>
              <a:chExt cx="231047" cy="591857"/>
            </a:xfrm>
            <a:solidFill>
              <a:schemeClr val="tx2">
                <a:lumMod val="75000"/>
              </a:schemeClr>
            </a:solidFill>
          </p:grpSpPr>
          <p:sp>
            <p:nvSpPr>
              <p:cNvPr id="41" name="Freeform 56">
                <a:extLst>
                  <a:ext uri="{FF2B5EF4-FFF2-40B4-BE49-F238E27FC236}">
                    <a16:creationId xmlns:a16="http://schemas.microsoft.com/office/drawing/2014/main" id="{AB98AB26-EB36-4176-8FF0-D9D5AE9AC5CA}"/>
                  </a:ext>
                </a:extLst>
              </p:cNvPr>
              <p:cNvSpPr>
                <a:spLocks/>
              </p:cNvSpPr>
              <p:nvPr/>
            </p:nvSpPr>
            <p:spPr bwMode="auto">
              <a:xfrm>
                <a:off x="3736067" y="2458059"/>
                <a:ext cx="96006" cy="96006"/>
              </a:xfrm>
              <a:custGeom>
                <a:avLst/>
                <a:gdLst>
                  <a:gd name="T0" fmla="*/ 262 w 273"/>
                  <a:gd name="T1" fmla="*/ 182 h 271"/>
                  <a:gd name="T2" fmla="*/ 266 w 273"/>
                  <a:gd name="T3" fmla="*/ 173 h 271"/>
                  <a:gd name="T4" fmla="*/ 269 w 273"/>
                  <a:gd name="T5" fmla="*/ 165 h 271"/>
                  <a:gd name="T6" fmla="*/ 272 w 273"/>
                  <a:gd name="T7" fmla="*/ 155 h 271"/>
                  <a:gd name="T8" fmla="*/ 273 w 273"/>
                  <a:gd name="T9" fmla="*/ 146 h 271"/>
                  <a:gd name="T10" fmla="*/ 273 w 273"/>
                  <a:gd name="T11" fmla="*/ 137 h 271"/>
                  <a:gd name="T12" fmla="*/ 273 w 273"/>
                  <a:gd name="T13" fmla="*/ 127 h 271"/>
                  <a:gd name="T14" fmla="*/ 272 w 273"/>
                  <a:gd name="T15" fmla="*/ 119 h 271"/>
                  <a:gd name="T16" fmla="*/ 270 w 273"/>
                  <a:gd name="T17" fmla="*/ 110 h 271"/>
                  <a:gd name="T18" fmla="*/ 265 w 273"/>
                  <a:gd name="T19" fmla="*/ 92 h 271"/>
                  <a:gd name="T20" fmla="*/ 257 w 273"/>
                  <a:gd name="T21" fmla="*/ 76 h 271"/>
                  <a:gd name="T22" fmla="*/ 246 w 273"/>
                  <a:gd name="T23" fmla="*/ 60 h 271"/>
                  <a:gd name="T24" fmla="*/ 236 w 273"/>
                  <a:gd name="T25" fmla="*/ 45 h 271"/>
                  <a:gd name="T26" fmla="*/ 222 w 273"/>
                  <a:gd name="T27" fmla="*/ 33 h 271"/>
                  <a:gd name="T28" fmla="*/ 207 w 273"/>
                  <a:gd name="T29" fmla="*/ 23 h 271"/>
                  <a:gd name="T30" fmla="*/ 191 w 273"/>
                  <a:gd name="T31" fmla="*/ 13 h 271"/>
                  <a:gd name="T32" fmla="*/ 174 w 273"/>
                  <a:gd name="T33" fmla="*/ 6 h 271"/>
                  <a:gd name="T34" fmla="*/ 165 w 273"/>
                  <a:gd name="T35" fmla="*/ 4 h 271"/>
                  <a:gd name="T36" fmla="*/ 157 w 273"/>
                  <a:gd name="T37" fmla="*/ 1 h 271"/>
                  <a:gd name="T38" fmla="*/ 147 w 273"/>
                  <a:gd name="T39" fmla="*/ 0 h 271"/>
                  <a:gd name="T40" fmla="*/ 138 w 273"/>
                  <a:gd name="T41" fmla="*/ 0 h 271"/>
                  <a:gd name="T42" fmla="*/ 128 w 273"/>
                  <a:gd name="T43" fmla="*/ 0 h 271"/>
                  <a:gd name="T44" fmla="*/ 119 w 273"/>
                  <a:gd name="T45" fmla="*/ 1 h 271"/>
                  <a:gd name="T46" fmla="*/ 110 w 273"/>
                  <a:gd name="T47" fmla="*/ 2 h 271"/>
                  <a:gd name="T48" fmla="*/ 100 w 273"/>
                  <a:gd name="T49" fmla="*/ 5 h 271"/>
                  <a:gd name="T50" fmla="*/ 92 w 273"/>
                  <a:gd name="T51" fmla="*/ 6 h 271"/>
                  <a:gd name="T52" fmla="*/ 84 w 273"/>
                  <a:gd name="T53" fmla="*/ 9 h 271"/>
                  <a:gd name="T54" fmla="*/ 76 w 273"/>
                  <a:gd name="T55" fmla="*/ 13 h 271"/>
                  <a:gd name="T56" fmla="*/ 68 w 273"/>
                  <a:gd name="T57" fmla="*/ 17 h 271"/>
                  <a:gd name="T58" fmla="*/ 53 w 273"/>
                  <a:gd name="T59" fmla="*/ 27 h 271"/>
                  <a:gd name="T60" fmla="*/ 41 w 273"/>
                  <a:gd name="T61" fmla="*/ 37 h 271"/>
                  <a:gd name="T62" fmla="*/ 29 w 273"/>
                  <a:gd name="T63" fmla="*/ 49 h 271"/>
                  <a:gd name="T64" fmla="*/ 20 w 273"/>
                  <a:gd name="T65" fmla="*/ 64 h 271"/>
                  <a:gd name="T66" fmla="*/ 12 w 273"/>
                  <a:gd name="T67" fmla="*/ 79 h 271"/>
                  <a:gd name="T68" fmla="*/ 6 w 273"/>
                  <a:gd name="T69" fmla="*/ 95 h 271"/>
                  <a:gd name="T70" fmla="*/ 2 w 273"/>
                  <a:gd name="T71" fmla="*/ 112 h 271"/>
                  <a:gd name="T72" fmla="*/ 0 w 273"/>
                  <a:gd name="T73" fmla="*/ 129 h 271"/>
                  <a:gd name="T74" fmla="*/ 0 w 273"/>
                  <a:gd name="T75" fmla="*/ 146 h 271"/>
                  <a:gd name="T76" fmla="*/ 2 w 273"/>
                  <a:gd name="T77" fmla="*/ 163 h 271"/>
                  <a:gd name="T78" fmla="*/ 6 w 273"/>
                  <a:gd name="T79" fmla="*/ 179 h 271"/>
                  <a:gd name="T80" fmla="*/ 12 w 273"/>
                  <a:gd name="T81" fmla="*/ 196 h 271"/>
                  <a:gd name="T82" fmla="*/ 21 w 273"/>
                  <a:gd name="T83" fmla="*/ 210 h 271"/>
                  <a:gd name="T84" fmla="*/ 32 w 273"/>
                  <a:gd name="T85" fmla="*/ 224 h 271"/>
                  <a:gd name="T86" fmla="*/ 39 w 273"/>
                  <a:gd name="T87" fmla="*/ 232 h 271"/>
                  <a:gd name="T88" fmla="*/ 44 w 273"/>
                  <a:gd name="T89" fmla="*/ 238 h 271"/>
                  <a:gd name="T90" fmla="*/ 51 w 273"/>
                  <a:gd name="T91" fmla="*/ 244 h 271"/>
                  <a:gd name="T92" fmla="*/ 59 w 273"/>
                  <a:gd name="T93" fmla="*/ 249 h 271"/>
                  <a:gd name="T94" fmla="*/ 73 w 273"/>
                  <a:gd name="T95" fmla="*/ 259 h 271"/>
                  <a:gd name="T96" fmla="*/ 89 w 273"/>
                  <a:gd name="T97" fmla="*/ 264 h 271"/>
                  <a:gd name="T98" fmla="*/ 107 w 273"/>
                  <a:gd name="T99" fmla="*/ 269 h 271"/>
                  <a:gd name="T100" fmla="*/ 124 w 273"/>
                  <a:gd name="T101" fmla="*/ 271 h 271"/>
                  <a:gd name="T102" fmla="*/ 142 w 273"/>
                  <a:gd name="T103" fmla="*/ 271 h 271"/>
                  <a:gd name="T104" fmla="*/ 159 w 273"/>
                  <a:gd name="T105" fmla="*/ 269 h 271"/>
                  <a:gd name="T106" fmla="*/ 177 w 273"/>
                  <a:gd name="T107" fmla="*/ 265 h 271"/>
                  <a:gd name="T108" fmla="*/ 193 w 273"/>
                  <a:gd name="T109" fmla="*/ 259 h 271"/>
                  <a:gd name="T110" fmla="*/ 209 w 273"/>
                  <a:gd name="T111" fmla="*/ 251 h 271"/>
                  <a:gd name="T112" fmla="*/ 224 w 273"/>
                  <a:gd name="T113" fmla="*/ 240 h 271"/>
                  <a:gd name="T114" fmla="*/ 236 w 273"/>
                  <a:gd name="T115" fmla="*/ 229 h 271"/>
                  <a:gd name="T116" fmla="*/ 248 w 273"/>
                  <a:gd name="T117" fmla="*/ 214 h 271"/>
                  <a:gd name="T118" fmla="*/ 252 w 273"/>
                  <a:gd name="T119" fmla="*/ 208 h 271"/>
                  <a:gd name="T120" fmla="*/ 256 w 273"/>
                  <a:gd name="T121" fmla="*/ 200 h 271"/>
                  <a:gd name="T122" fmla="*/ 260 w 273"/>
                  <a:gd name="T123" fmla="*/ 192 h 271"/>
                  <a:gd name="T124" fmla="*/ 262 w 273"/>
                  <a:gd name="T125" fmla="*/ 182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 h="271">
                    <a:moveTo>
                      <a:pt x="262" y="182"/>
                    </a:moveTo>
                    <a:lnTo>
                      <a:pt x="266" y="173"/>
                    </a:lnTo>
                    <a:lnTo>
                      <a:pt x="269" y="165"/>
                    </a:lnTo>
                    <a:lnTo>
                      <a:pt x="272" y="155"/>
                    </a:lnTo>
                    <a:lnTo>
                      <a:pt x="273" y="146"/>
                    </a:lnTo>
                    <a:lnTo>
                      <a:pt x="273" y="137"/>
                    </a:lnTo>
                    <a:lnTo>
                      <a:pt x="273" y="127"/>
                    </a:lnTo>
                    <a:lnTo>
                      <a:pt x="272" y="119"/>
                    </a:lnTo>
                    <a:lnTo>
                      <a:pt x="270" y="110"/>
                    </a:lnTo>
                    <a:lnTo>
                      <a:pt x="265" y="92"/>
                    </a:lnTo>
                    <a:lnTo>
                      <a:pt x="257" y="76"/>
                    </a:lnTo>
                    <a:lnTo>
                      <a:pt x="246" y="60"/>
                    </a:lnTo>
                    <a:lnTo>
                      <a:pt x="236" y="45"/>
                    </a:lnTo>
                    <a:lnTo>
                      <a:pt x="222" y="33"/>
                    </a:lnTo>
                    <a:lnTo>
                      <a:pt x="207" y="23"/>
                    </a:lnTo>
                    <a:lnTo>
                      <a:pt x="191" y="13"/>
                    </a:lnTo>
                    <a:lnTo>
                      <a:pt x="174" y="6"/>
                    </a:lnTo>
                    <a:lnTo>
                      <a:pt x="165" y="4"/>
                    </a:lnTo>
                    <a:lnTo>
                      <a:pt x="157" y="1"/>
                    </a:lnTo>
                    <a:lnTo>
                      <a:pt x="147" y="0"/>
                    </a:lnTo>
                    <a:lnTo>
                      <a:pt x="138" y="0"/>
                    </a:lnTo>
                    <a:lnTo>
                      <a:pt x="128" y="0"/>
                    </a:lnTo>
                    <a:lnTo>
                      <a:pt x="119" y="1"/>
                    </a:lnTo>
                    <a:lnTo>
                      <a:pt x="110" y="2"/>
                    </a:lnTo>
                    <a:lnTo>
                      <a:pt x="100" y="5"/>
                    </a:lnTo>
                    <a:lnTo>
                      <a:pt x="92" y="6"/>
                    </a:lnTo>
                    <a:lnTo>
                      <a:pt x="84" y="9"/>
                    </a:lnTo>
                    <a:lnTo>
                      <a:pt x="76" y="13"/>
                    </a:lnTo>
                    <a:lnTo>
                      <a:pt x="68" y="17"/>
                    </a:lnTo>
                    <a:lnTo>
                      <a:pt x="53" y="27"/>
                    </a:lnTo>
                    <a:lnTo>
                      <a:pt x="41" y="37"/>
                    </a:lnTo>
                    <a:lnTo>
                      <a:pt x="29" y="49"/>
                    </a:lnTo>
                    <a:lnTo>
                      <a:pt x="20" y="64"/>
                    </a:lnTo>
                    <a:lnTo>
                      <a:pt x="12" y="79"/>
                    </a:lnTo>
                    <a:lnTo>
                      <a:pt x="6" y="95"/>
                    </a:lnTo>
                    <a:lnTo>
                      <a:pt x="2" y="112"/>
                    </a:lnTo>
                    <a:lnTo>
                      <a:pt x="0" y="129"/>
                    </a:lnTo>
                    <a:lnTo>
                      <a:pt x="0" y="146"/>
                    </a:lnTo>
                    <a:lnTo>
                      <a:pt x="2" y="163"/>
                    </a:lnTo>
                    <a:lnTo>
                      <a:pt x="6" y="179"/>
                    </a:lnTo>
                    <a:lnTo>
                      <a:pt x="12" y="196"/>
                    </a:lnTo>
                    <a:lnTo>
                      <a:pt x="21" y="210"/>
                    </a:lnTo>
                    <a:lnTo>
                      <a:pt x="32" y="224"/>
                    </a:lnTo>
                    <a:lnTo>
                      <a:pt x="39" y="232"/>
                    </a:lnTo>
                    <a:lnTo>
                      <a:pt x="44" y="238"/>
                    </a:lnTo>
                    <a:lnTo>
                      <a:pt x="51" y="244"/>
                    </a:lnTo>
                    <a:lnTo>
                      <a:pt x="59" y="249"/>
                    </a:lnTo>
                    <a:lnTo>
                      <a:pt x="73" y="259"/>
                    </a:lnTo>
                    <a:lnTo>
                      <a:pt x="89" y="264"/>
                    </a:lnTo>
                    <a:lnTo>
                      <a:pt x="107" y="269"/>
                    </a:lnTo>
                    <a:lnTo>
                      <a:pt x="124" y="271"/>
                    </a:lnTo>
                    <a:lnTo>
                      <a:pt x="142" y="271"/>
                    </a:lnTo>
                    <a:lnTo>
                      <a:pt x="159" y="269"/>
                    </a:lnTo>
                    <a:lnTo>
                      <a:pt x="177" y="265"/>
                    </a:lnTo>
                    <a:lnTo>
                      <a:pt x="193" y="259"/>
                    </a:lnTo>
                    <a:lnTo>
                      <a:pt x="209" y="251"/>
                    </a:lnTo>
                    <a:lnTo>
                      <a:pt x="224" y="240"/>
                    </a:lnTo>
                    <a:lnTo>
                      <a:pt x="236" y="229"/>
                    </a:lnTo>
                    <a:lnTo>
                      <a:pt x="248" y="214"/>
                    </a:lnTo>
                    <a:lnTo>
                      <a:pt x="252" y="208"/>
                    </a:lnTo>
                    <a:lnTo>
                      <a:pt x="256" y="200"/>
                    </a:lnTo>
                    <a:lnTo>
                      <a:pt x="260" y="192"/>
                    </a:lnTo>
                    <a:lnTo>
                      <a:pt x="262" y="182"/>
                    </a:lnTo>
                    <a:close/>
                  </a:path>
                </a:pathLst>
              </a:custGeom>
              <a:grpFill/>
              <a:ln w="9525">
                <a:noFill/>
                <a:round/>
                <a:headEnd/>
                <a:tailEnd/>
              </a:ln>
            </p:spPr>
            <p:txBody>
              <a:bodyPr/>
              <a:lstStyle/>
              <a:p>
                <a:pPr eaLnBrk="1" fontAlgn="auto" hangingPunct="1">
                  <a:spcBef>
                    <a:spcPts val="0"/>
                  </a:spcBef>
                  <a:spcAft>
                    <a:spcPts val="0"/>
                  </a:spcAft>
                  <a:defRPr/>
                </a:pPr>
                <a:endParaRPr lang="en-US">
                  <a:latin typeface="Montserrat Light" panose="00000400000000000000" pitchFamily="2" charset="0"/>
                </a:endParaRPr>
              </a:p>
            </p:txBody>
          </p:sp>
          <p:sp>
            <p:nvSpPr>
              <p:cNvPr id="48" name="Freeform 57">
                <a:extLst>
                  <a:ext uri="{FF2B5EF4-FFF2-40B4-BE49-F238E27FC236}">
                    <a16:creationId xmlns:a16="http://schemas.microsoft.com/office/drawing/2014/main" id="{C3B6C0C9-9A31-4104-8F32-71A5560DD0BA}"/>
                  </a:ext>
                </a:extLst>
              </p:cNvPr>
              <p:cNvSpPr>
                <a:spLocks/>
              </p:cNvSpPr>
              <p:nvPr/>
            </p:nvSpPr>
            <p:spPr bwMode="auto">
              <a:xfrm>
                <a:off x="3666436" y="2563559"/>
                <a:ext cx="231047" cy="486357"/>
              </a:xfrm>
              <a:custGeom>
                <a:avLst/>
                <a:gdLst>
                  <a:gd name="T0" fmla="*/ 566 w 658"/>
                  <a:gd name="T1" fmla="*/ 20 h 1383"/>
                  <a:gd name="T2" fmla="*/ 506 w 658"/>
                  <a:gd name="T3" fmla="*/ 4 h 1383"/>
                  <a:gd name="T4" fmla="*/ 396 w 658"/>
                  <a:gd name="T5" fmla="*/ 0 h 1383"/>
                  <a:gd name="T6" fmla="*/ 259 w 658"/>
                  <a:gd name="T7" fmla="*/ 0 h 1383"/>
                  <a:gd name="T8" fmla="*/ 136 w 658"/>
                  <a:gd name="T9" fmla="*/ 8 h 1383"/>
                  <a:gd name="T10" fmla="*/ 74 w 658"/>
                  <a:gd name="T11" fmla="*/ 27 h 1383"/>
                  <a:gd name="T12" fmla="*/ 40 w 658"/>
                  <a:gd name="T13" fmla="*/ 53 h 1383"/>
                  <a:gd name="T14" fmla="*/ 16 w 658"/>
                  <a:gd name="T15" fmla="*/ 90 h 1383"/>
                  <a:gd name="T16" fmla="*/ 4 w 658"/>
                  <a:gd name="T17" fmla="*/ 131 h 1383"/>
                  <a:gd name="T18" fmla="*/ 2 w 658"/>
                  <a:gd name="T19" fmla="*/ 220 h 1383"/>
                  <a:gd name="T20" fmla="*/ 0 w 658"/>
                  <a:gd name="T21" fmla="*/ 448 h 1383"/>
                  <a:gd name="T22" fmla="*/ 2 w 658"/>
                  <a:gd name="T23" fmla="*/ 629 h 1383"/>
                  <a:gd name="T24" fmla="*/ 19 w 658"/>
                  <a:gd name="T25" fmla="*/ 665 h 1383"/>
                  <a:gd name="T26" fmla="*/ 42 w 658"/>
                  <a:gd name="T27" fmla="*/ 676 h 1383"/>
                  <a:gd name="T28" fmla="*/ 73 w 658"/>
                  <a:gd name="T29" fmla="*/ 676 h 1383"/>
                  <a:gd name="T30" fmla="*/ 97 w 658"/>
                  <a:gd name="T31" fmla="*/ 657 h 1383"/>
                  <a:gd name="T32" fmla="*/ 117 w 658"/>
                  <a:gd name="T33" fmla="*/ 602 h 1383"/>
                  <a:gd name="T34" fmla="*/ 118 w 658"/>
                  <a:gd name="T35" fmla="*/ 452 h 1383"/>
                  <a:gd name="T36" fmla="*/ 118 w 658"/>
                  <a:gd name="T37" fmla="*/ 273 h 1383"/>
                  <a:gd name="T38" fmla="*/ 153 w 658"/>
                  <a:gd name="T39" fmla="*/ 296 h 1383"/>
                  <a:gd name="T40" fmla="*/ 153 w 658"/>
                  <a:gd name="T41" fmla="*/ 566 h 1383"/>
                  <a:gd name="T42" fmla="*/ 153 w 658"/>
                  <a:gd name="T43" fmla="*/ 836 h 1383"/>
                  <a:gd name="T44" fmla="*/ 153 w 658"/>
                  <a:gd name="T45" fmla="*/ 1107 h 1383"/>
                  <a:gd name="T46" fmla="*/ 154 w 658"/>
                  <a:gd name="T47" fmla="*/ 1323 h 1383"/>
                  <a:gd name="T48" fmla="*/ 175 w 658"/>
                  <a:gd name="T49" fmla="*/ 1363 h 1383"/>
                  <a:gd name="T50" fmla="*/ 215 w 658"/>
                  <a:gd name="T51" fmla="*/ 1382 h 1383"/>
                  <a:gd name="T52" fmla="*/ 262 w 658"/>
                  <a:gd name="T53" fmla="*/ 1379 h 1383"/>
                  <a:gd name="T54" fmla="*/ 299 w 658"/>
                  <a:gd name="T55" fmla="*/ 1349 h 1383"/>
                  <a:gd name="T56" fmla="*/ 311 w 658"/>
                  <a:gd name="T57" fmla="*/ 1272 h 1383"/>
                  <a:gd name="T58" fmla="*/ 311 w 658"/>
                  <a:gd name="T59" fmla="*/ 1030 h 1383"/>
                  <a:gd name="T60" fmla="*/ 313 w 658"/>
                  <a:gd name="T61" fmla="*/ 745 h 1383"/>
                  <a:gd name="T62" fmla="*/ 347 w 658"/>
                  <a:gd name="T63" fmla="*/ 756 h 1383"/>
                  <a:gd name="T64" fmla="*/ 347 w 658"/>
                  <a:gd name="T65" fmla="*/ 1082 h 1383"/>
                  <a:gd name="T66" fmla="*/ 350 w 658"/>
                  <a:gd name="T67" fmla="*/ 1333 h 1383"/>
                  <a:gd name="T68" fmla="*/ 361 w 658"/>
                  <a:gd name="T69" fmla="*/ 1359 h 1383"/>
                  <a:gd name="T70" fmla="*/ 388 w 658"/>
                  <a:gd name="T71" fmla="*/ 1378 h 1383"/>
                  <a:gd name="T72" fmla="*/ 444 w 658"/>
                  <a:gd name="T73" fmla="*/ 1379 h 1383"/>
                  <a:gd name="T74" fmla="*/ 484 w 658"/>
                  <a:gd name="T75" fmla="*/ 1355 h 1383"/>
                  <a:gd name="T76" fmla="*/ 496 w 658"/>
                  <a:gd name="T77" fmla="*/ 1331 h 1383"/>
                  <a:gd name="T78" fmla="*/ 499 w 658"/>
                  <a:gd name="T79" fmla="*/ 1240 h 1383"/>
                  <a:gd name="T80" fmla="*/ 499 w 658"/>
                  <a:gd name="T81" fmla="*/ 971 h 1383"/>
                  <a:gd name="T82" fmla="*/ 499 w 658"/>
                  <a:gd name="T83" fmla="*/ 700 h 1383"/>
                  <a:gd name="T84" fmla="*/ 499 w 658"/>
                  <a:gd name="T85" fmla="*/ 429 h 1383"/>
                  <a:gd name="T86" fmla="*/ 510 w 658"/>
                  <a:gd name="T87" fmla="*/ 226 h 1383"/>
                  <a:gd name="T88" fmla="*/ 542 w 658"/>
                  <a:gd name="T89" fmla="*/ 273 h 1383"/>
                  <a:gd name="T90" fmla="*/ 542 w 658"/>
                  <a:gd name="T91" fmla="*/ 461 h 1383"/>
                  <a:gd name="T92" fmla="*/ 543 w 658"/>
                  <a:gd name="T93" fmla="*/ 617 h 1383"/>
                  <a:gd name="T94" fmla="*/ 565 w 658"/>
                  <a:gd name="T95" fmla="*/ 662 h 1383"/>
                  <a:gd name="T96" fmla="*/ 589 w 658"/>
                  <a:gd name="T97" fmla="*/ 676 h 1383"/>
                  <a:gd name="T98" fmla="*/ 618 w 658"/>
                  <a:gd name="T99" fmla="*/ 676 h 1383"/>
                  <a:gd name="T100" fmla="*/ 638 w 658"/>
                  <a:gd name="T101" fmla="*/ 665 h 1383"/>
                  <a:gd name="T102" fmla="*/ 653 w 658"/>
                  <a:gd name="T103" fmla="*/ 639 h 1383"/>
                  <a:gd name="T104" fmla="*/ 658 w 658"/>
                  <a:gd name="T105" fmla="*/ 555 h 1383"/>
                  <a:gd name="T106" fmla="*/ 658 w 658"/>
                  <a:gd name="T107" fmla="*/ 360 h 1383"/>
                  <a:gd name="T108" fmla="*/ 658 w 658"/>
                  <a:gd name="T109" fmla="*/ 192 h 1383"/>
                  <a:gd name="T110" fmla="*/ 648 w 658"/>
                  <a:gd name="T111" fmla="*/ 111 h 1383"/>
                  <a:gd name="T112" fmla="*/ 629 w 658"/>
                  <a:gd name="T113" fmla="*/ 71 h 1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8" h="1383">
                    <a:moveTo>
                      <a:pt x="605" y="45"/>
                    </a:moveTo>
                    <a:lnTo>
                      <a:pt x="593" y="36"/>
                    </a:lnTo>
                    <a:lnTo>
                      <a:pt x="579" y="27"/>
                    </a:lnTo>
                    <a:lnTo>
                      <a:pt x="566" y="20"/>
                    </a:lnTo>
                    <a:lnTo>
                      <a:pt x="551" y="15"/>
                    </a:lnTo>
                    <a:lnTo>
                      <a:pt x="536" y="11"/>
                    </a:lnTo>
                    <a:lnTo>
                      <a:pt x="522" y="6"/>
                    </a:lnTo>
                    <a:lnTo>
                      <a:pt x="506" y="4"/>
                    </a:lnTo>
                    <a:lnTo>
                      <a:pt x="491" y="2"/>
                    </a:lnTo>
                    <a:lnTo>
                      <a:pt x="459" y="0"/>
                    </a:lnTo>
                    <a:lnTo>
                      <a:pt x="427" y="0"/>
                    </a:lnTo>
                    <a:lnTo>
                      <a:pt x="396" y="0"/>
                    </a:lnTo>
                    <a:lnTo>
                      <a:pt x="365" y="0"/>
                    </a:lnTo>
                    <a:lnTo>
                      <a:pt x="330" y="1"/>
                    </a:lnTo>
                    <a:lnTo>
                      <a:pt x="294" y="0"/>
                    </a:lnTo>
                    <a:lnTo>
                      <a:pt x="259" y="0"/>
                    </a:lnTo>
                    <a:lnTo>
                      <a:pt x="223" y="0"/>
                    </a:lnTo>
                    <a:lnTo>
                      <a:pt x="188" y="1"/>
                    </a:lnTo>
                    <a:lnTo>
                      <a:pt x="153" y="4"/>
                    </a:lnTo>
                    <a:lnTo>
                      <a:pt x="136" y="8"/>
                    </a:lnTo>
                    <a:lnTo>
                      <a:pt x="118" y="12"/>
                    </a:lnTo>
                    <a:lnTo>
                      <a:pt x="101" y="16"/>
                    </a:lnTo>
                    <a:lnTo>
                      <a:pt x="85" y="23"/>
                    </a:lnTo>
                    <a:lnTo>
                      <a:pt x="74" y="27"/>
                    </a:lnTo>
                    <a:lnTo>
                      <a:pt x="65" y="32"/>
                    </a:lnTo>
                    <a:lnTo>
                      <a:pt x="55" y="39"/>
                    </a:lnTo>
                    <a:lnTo>
                      <a:pt x="47" y="45"/>
                    </a:lnTo>
                    <a:lnTo>
                      <a:pt x="40" y="53"/>
                    </a:lnTo>
                    <a:lnTo>
                      <a:pt x="32" y="61"/>
                    </a:lnTo>
                    <a:lnTo>
                      <a:pt x="27" y="70"/>
                    </a:lnTo>
                    <a:lnTo>
                      <a:pt x="22" y="79"/>
                    </a:lnTo>
                    <a:lnTo>
                      <a:pt x="16" y="90"/>
                    </a:lnTo>
                    <a:lnTo>
                      <a:pt x="12" y="99"/>
                    </a:lnTo>
                    <a:lnTo>
                      <a:pt x="8" y="110"/>
                    </a:lnTo>
                    <a:lnTo>
                      <a:pt x="6" y="120"/>
                    </a:lnTo>
                    <a:lnTo>
                      <a:pt x="4" y="131"/>
                    </a:lnTo>
                    <a:lnTo>
                      <a:pt x="2" y="142"/>
                    </a:lnTo>
                    <a:lnTo>
                      <a:pt x="2" y="153"/>
                    </a:lnTo>
                    <a:lnTo>
                      <a:pt x="2" y="163"/>
                    </a:lnTo>
                    <a:lnTo>
                      <a:pt x="2" y="220"/>
                    </a:lnTo>
                    <a:lnTo>
                      <a:pt x="2" y="277"/>
                    </a:lnTo>
                    <a:lnTo>
                      <a:pt x="0" y="334"/>
                    </a:lnTo>
                    <a:lnTo>
                      <a:pt x="0" y="390"/>
                    </a:lnTo>
                    <a:lnTo>
                      <a:pt x="0" y="448"/>
                    </a:lnTo>
                    <a:lnTo>
                      <a:pt x="2" y="504"/>
                    </a:lnTo>
                    <a:lnTo>
                      <a:pt x="2" y="562"/>
                    </a:lnTo>
                    <a:lnTo>
                      <a:pt x="2" y="618"/>
                    </a:lnTo>
                    <a:lnTo>
                      <a:pt x="2" y="629"/>
                    </a:lnTo>
                    <a:lnTo>
                      <a:pt x="4" y="638"/>
                    </a:lnTo>
                    <a:lnTo>
                      <a:pt x="7" y="649"/>
                    </a:lnTo>
                    <a:lnTo>
                      <a:pt x="12" y="658"/>
                    </a:lnTo>
                    <a:lnTo>
                      <a:pt x="19" y="665"/>
                    </a:lnTo>
                    <a:lnTo>
                      <a:pt x="28" y="672"/>
                    </a:lnTo>
                    <a:lnTo>
                      <a:pt x="32" y="673"/>
                    </a:lnTo>
                    <a:lnTo>
                      <a:pt x="38" y="676"/>
                    </a:lnTo>
                    <a:lnTo>
                      <a:pt x="42" y="676"/>
                    </a:lnTo>
                    <a:lnTo>
                      <a:pt x="47" y="676"/>
                    </a:lnTo>
                    <a:lnTo>
                      <a:pt x="57" y="677"/>
                    </a:lnTo>
                    <a:lnTo>
                      <a:pt x="65" y="677"/>
                    </a:lnTo>
                    <a:lnTo>
                      <a:pt x="73" y="676"/>
                    </a:lnTo>
                    <a:lnTo>
                      <a:pt x="79" y="672"/>
                    </a:lnTo>
                    <a:lnTo>
                      <a:pt x="86" y="667"/>
                    </a:lnTo>
                    <a:lnTo>
                      <a:pt x="91" y="663"/>
                    </a:lnTo>
                    <a:lnTo>
                      <a:pt x="97" y="657"/>
                    </a:lnTo>
                    <a:lnTo>
                      <a:pt x="101" y="650"/>
                    </a:lnTo>
                    <a:lnTo>
                      <a:pt x="109" y="635"/>
                    </a:lnTo>
                    <a:lnTo>
                      <a:pt x="114" y="619"/>
                    </a:lnTo>
                    <a:lnTo>
                      <a:pt x="117" y="602"/>
                    </a:lnTo>
                    <a:lnTo>
                      <a:pt x="117" y="587"/>
                    </a:lnTo>
                    <a:lnTo>
                      <a:pt x="118" y="541"/>
                    </a:lnTo>
                    <a:lnTo>
                      <a:pt x="118" y="497"/>
                    </a:lnTo>
                    <a:lnTo>
                      <a:pt x="118" y="452"/>
                    </a:lnTo>
                    <a:lnTo>
                      <a:pt x="117" y="407"/>
                    </a:lnTo>
                    <a:lnTo>
                      <a:pt x="117" y="362"/>
                    </a:lnTo>
                    <a:lnTo>
                      <a:pt x="117" y="318"/>
                    </a:lnTo>
                    <a:lnTo>
                      <a:pt x="118" y="273"/>
                    </a:lnTo>
                    <a:lnTo>
                      <a:pt x="118" y="228"/>
                    </a:lnTo>
                    <a:lnTo>
                      <a:pt x="136" y="228"/>
                    </a:lnTo>
                    <a:lnTo>
                      <a:pt x="152" y="228"/>
                    </a:lnTo>
                    <a:lnTo>
                      <a:pt x="153" y="296"/>
                    </a:lnTo>
                    <a:lnTo>
                      <a:pt x="153" y="363"/>
                    </a:lnTo>
                    <a:lnTo>
                      <a:pt x="153" y="430"/>
                    </a:lnTo>
                    <a:lnTo>
                      <a:pt x="153" y="499"/>
                    </a:lnTo>
                    <a:lnTo>
                      <a:pt x="153" y="566"/>
                    </a:lnTo>
                    <a:lnTo>
                      <a:pt x="153" y="634"/>
                    </a:lnTo>
                    <a:lnTo>
                      <a:pt x="153" y="701"/>
                    </a:lnTo>
                    <a:lnTo>
                      <a:pt x="153" y="769"/>
                    </a:lnTo>
                    <a:lnTo>
                      <a:pt x="153" y="836"/>
                    </a:lnTo>
                    <a:lnTo>
                      <a:pt x="153" y="903"/>
                    </a:lnTo>
                    <a:lnTo>
                      <a:pt x="153" y="972"/>
                    </a:lnTo>
                    <a:lnTo>
                      <a:pt x="153" y="1039"/>
                    </a:lnTo>
                    <a:lnTo>
                      <a:pt x="153" y="1107"/>
                    </a:lnTo>
                    <a:lnTo>
                      <a:pt x="153" y="1174"/>
                    </a:lnTo>
                    <a:lnTo>
                      <a:pt x="153" y="1243"/>
                    </a:lnTo>
                    <a:lnTo>
                      <a:pt x="154" y="1310"/>
                    </a:lnTo>
                    <a:lnTo>
                      <a:pt x="154" y="1323"/>
                    </a:lnTo>
                    <a:lnTo>
                      <a:pt x="157" y="1335"/>
                    </a:lnTo>
                    <a:lnTo>
                      <a:pt x="161" y="1346"/>
                    </a:lnTo>
                    <a:lnTo>
                      <a:pt x="168" y="1355"/>
                    </a:lnTo>
                    <a:lnTo>
                      <a:pt x="175" y="1363"/>
                    </a:lnTo>
                    <a:lnTo>
                      <a:pt x="184" y="1370"/>
                    </a:lnTo>
                    <a:lnTo>
                      <a:pt x="193" y="1375"/>
                    </a:lnTo>
                    <a:lnTo>
                      <a:pt x="204" y="1379"/>
                    </a:lnTo>
                    <a:lnTo>
                      <a:pt x="215" y="1382"/>
                    </a:lnTo>
                    <a:lnTo>
                      <a:pt x="227" y="1383"/>
                    </a:lnTo>
                    <a:lnTo>
                      <a:pt x="239" y="1383"/>
                    </a:lnTo>
                    <a:lnTo>
                      <a:pt x="251" y="1382"/>
                    </a:lnTo>
                    <a:lnTo>
                      <a:pt x="262" y="1379"/>
                    </a:lnTo>
                    <a:lnTo>
                      <a:pt x="274" y="1375"/>
                    </a:lnTo>
                    <a:lnTo>
                      <a:pt x="283" y="1370"/>
                    </a:lnTo>
                    <a:lnTo>
                      <a:pt x="294" y="1363"/>
                    </a:lnTo>
                    <a:lnTo>
                      <a:pt x="299" y="1349"/>
                    </a:lnTo>
                    <a:lnTo>
                      <a:pt x="303" y="1334"/>
                    </a:lnTo>
                    <a:lnTo>
                      <a:pt x="306" y="1319"/>
                    </a:lnTo>
                    <a:lnTo>
                      <a:pt x="309" y="1303"/>
                    </a:lnTo>
                    <a:lnTo>
                      <a:pt x="311" y="1272"/>
                    </a:lnTo>
                    <a:lnTo>
                      <a:pt x="313" y="1241"/>
                    </a:lnTo>
                    <a:lnTo>
                      <a:pt x="313" y="1170"/>
                    </a:lnTo>
                    <a:lnTo>
                      <a:pt x="311" y="1101"/>
                    </a:lnTo>
                    <a:lnTo>
                      <a:pt x="311" y="1030"/>
                    </a:lnTo>
                    <a:lnTo>
                      <a:pt x="311" y="958"/>
                    </a:lnTo>
                    <a:lnTo>
                      <a:pt x="311" y="887"/>
                    </a:lnTo>
                    <a:lnTo>
                      <a:pt x="313" y="816"/>
                    </a:lnTo>
                    <a:lnTo>
                      <a:pt x="313" y="745"/>
                    </a:lnTo>
                    <a:lnTo>
                      <a:pt x="313" y="674"/>
                    </a:lnTo>
                    <a:lnTo>
                      <a:pt x="330" y="674"/>
                    </a:lnTo>
                    <a:lnTo>
                      <a:pt x="347" y="674"/>
                    </a:lnTo>
                    <a:lnTo>
                      <a:pt x="347" y="756"/>
                    </a:lnTo>
                    <a:lnTo>
                      <a:pt x="347" y="838"/>
                    </a:lnTo>
                    <a:lnTo>
                      <a:pt x="347" y="918"/>
                    </a:lnTo>
                    <a:lnTo>
                      <a:pt x="347" y="1000"/>
                    </a:lnTo>
                    <a:lnTo>
                      <a:pt x="347" y="1082"/>
                    </a:lnTo>
                    <a:lnTo>
                      <a:pt x="347" y="1162"/>
                    </a:lnTo>
                    <a:lnTo>
                      <a:pt x="347" y="1244"/>
                    </a:lnTo>
                    <a:lnTo>
                      <a:pt x="349" y="1324"/>
                    </a:lnTo>
                    <a:lnTo>
                      <a:pt x="350" y="1333"/>
                    </a:lnTo>
                    <a:lnTo>
                      <a:pt x="351" y="1341"/>
                    </a:lnTo>
                    <a:lnTo>
                      <a:pt x="354" y="1347"/>
                    </a:lnTo>
                    <a:lnTo>
                      <a:pt x="357" y="1354"/>
                    </a:lnTo>
                    <a:lnTo>
                      <a:pt x="361" y="1359"/>
                    </a:lnTo>
                    <a:lnTo>
                      <a:pt x="366" y="1363"/>
                    </a:lnTo>
                    <a:lnTo>
                      <a:pt x="370" y="1369"/>
                    </a:lnTo>
                    <a:lnTo>
                      <a:pt x="377" y="1373"/>
                    </a:lnTo>
                    <a:lnTo>
                      <a:pt x="388" y="1378"/>
                    </a:lnTo>
                    <a:lnTo>
                      <a:pt x="401" y="1382"/>
                    </a:lnTo>
                    <a:lnTo>
                      <a:pt x="416" y="1383"/>
                    </a:lnTo>
                    <a:lnTo>
                      <a:pt x="429" y="1382"/>
                    </a:lnTo>
                    <a:lnTo>
                      <a:pt x="444" y="1379"/>
                    </a:lnTo>
                    <a:lnTo>
                      <a:pt x="457" y="1375"/>
                    </a:lnTo>
                    <a:lnTo>
                      <a:pt x="469" y="1369"/>
                    </a:lnTo>
                    <a:lnTo>
                      <a:pt x="480" y="1359"/>
                    </a:lnTo>
                    <a:lnTo>
                      <a:pt x="484" y="1355"/>
                    </a:lnTo>
                    <a:lnTo>
                      <a:pt x="488" y="1350"/>
                    </a:lnTo>
                    <a:lnTo>
                      <a:pt x="492" y="1343"/>
                    </a:lnTo>
                    <a:lnTo>
                      <a:pt x="495" y="1338"/>
                    </a:lnTo>
                    <a:lnTo>
                      <a:pt x="496" y="1331"/>
                    </a:lnTo>
                    <a:lnTo>
                      <a:pt x="498" y="1323"/>
                    </a:lnTo>
                    <a:lnTo>
                      <a:pt x="499" y="1316"/>
                    </a:lnTo>
                    <a:lnTo>
                      <a:pt x="498" y="1308"/>
                    </a:lnTo>
                    <a:lnTo>
                      <a:pt x="499" y="1240"/>
                    </a:lnTo>
                    <a:lnTo>
                      <a:pt x="499" y="1173"/>
                    </a:lnTo>
                    <a:lnTo>
                      <a:pt x="499" y="1106"/>
                    </a:lnTo>
                    <a:lnTo>
                      <a:pt x="499" y="1038"/>
                    </a:lnTo>
                    <a:lnTo>
                      <a:pt x="499" y="971"/>
                    </a:lnTo>
                    <a:lnTo>
                      <a:pt x="499" y="902"/>
                    </a:lnTo>
                    <a:lnTo>
                      <a:pt x="499" y="835"/>
                    </a:lnTo>
                    <a:lnTo>
                      <a:pt x="499" y="767"/>
                    </a:lnTo>
                    <a:lnTo>
                      <a:pt x="499" y="700"/>
                    </a:lnTo>
                    <a:lnTo>
                      <a:pt x="499" y="633"/>
                    </a:lnTo>
                    <a:lnTo>
                      <a:pt x="499" y="564"/>
                    </a:lnTo>
                    <a:lnTo>
                      <a:pt x="499" y="497"/>
                    </a:lnTo>
                    <a:lnTo>
                      <a:pt x="499" y="429"/>
                    </a:lnTo>
                    <a:lnTo>
                      <a:pt x="499" y="362"/>
                    </a:lnTo>
                    <a:lnTo>
                      <a:pt x="499" y="293"/>
                    </a:lnTo>
                    <a:lnTo>
                      <a:pt x="499" y="226"/>
                    </a:lnTo>
                    <a:lnTo>
                      <a:pt x="510" y="226"/>
                    </a:lnTo>
                    <a:lnTo>
                      <a:pt x="520" y="226"/>
                    </a:lnTo>
                    <a:lnTo>
                      <a:pt x="532" y="226"/>
                    </a:lnTo>
                    <a:lnTo>
                      <a:pt x="542" y="225"/>
                    </a:lnTo>
                    <a:lnTo>
                      <a:pt x="542" y="273"/>
                    </a:lnTo>
                    <a:lnTo>
                      <a:pt x="542" y="320"/>
                    </a:lnTo>
                    <a:lnTo>
                      <a:pt x="542" y="367"/>
                    </a:lnTo>
                    <a:lnTo>
                      <a:pt x="542" y="414"/>
                    </a:lnTo>
                    <a:lnTo>
                      <a:pt x="542" y="461"/>
                    </a:lnTo>
                    <a:lnTo>
                      <a:pt x="542" y="508"/>
                    </a:lnTo>
                    <a:lnTo>
                      <a:pt x="542" y="556"/>
                    </a:lnTo>
                    <a:lnTo>
                      <a:pt x="542" y="603"/>
                    </a:lnTo>
                    <a:lnTo>
                      <a:pt x="543" y="617"/>
                    </a:lnTo>
                    <a:lnTo>
                      <a:pt x="546" y="631"/>
                    </a:lnTo>
                    <a:lnTo>
                      <a:pt x="553" y="645"/>
                    </a:lnTo>
                    <a:lnTo>
                      <a:pt x="561" y="657"/>
                    </a:lnTo>
                    <a:lnTo>
                      <a:pt x="565" y="662"/>
                    </a:lnTo>
                    <a:lnTo>
                      <a:pt x="570" y="667"/>
                    </a:lnTo>
                    <a:lnTo>
                      <a:pt x="577" y="670"/>
                    </a:lnTo>
                    <a:lnTo>
                      <a:pt x="582" y="674"/>
                    </a:lnTo>
                    <a:lnTo>
                      <a:pt x="589" y="676"/>
                    </a:lnTo>
                    <a:lnTo>
                      <a:pt x="597" y="677"/>
                    </a:lnTo>
                    <a:lnTo>
                      <a:pt x="604" y="677"/>
                    </a:lnTo>
                    <a:lnTo>
                      <a:pt x="612" y="676"/>
                    </a:lnTo>
                    <a:lnTo>
                      <a:pt x="618" y="676"/>
                    </a:lnTo>
                    <a:lnTo>
                      <a:pt x="624" y="674"/>
                    </a:lnTo>
                    <a:lnTo>
                      <a:pt x="629" y="672"/>
                    </a:lnTo>
                    <a:lnTo>
                      <a:pt x="634" y="669"/>
                    </a:lnTo>
                    <a:lnTo>
                      <a:pt x="638" y="665"/>
                    </a:lnTo>
                    <a:lnTo>
                      <a:pt x="642" y="661"/>
                    </a:lnTo>
                    <a:lnTo>
                      <a:pt x="645" y="655"/>
                    </a:lnTo>
                    <a:lnTo>
                      <a:pt x="649" y="650"/>
                    </a:lnTo>
                    <a:lnTo>
                      <a:pt x="653" y="639"/>
                    </a:lnTo>
                    <a:lnTo>
                      <a:pt x="656" y="627"/>
                    </a:lnTo>
                    <a:lnTo>
                      <a:pt x="658" y="615"/>
                    </a:lnTo>
                    <a:lnTo>
                      <a:pt x="658" y="603"/>
                    </a:lnTo>
                    <a:lnTo>
                      <a:pt x="658" y="555"/>
                    </a:lnTo>
                    <a:lnTo>
                      <a:pt x="658" y="505"/>
                    </a:lnTo>
                    <a:lnTo>
                      <a:pt x="658" y="457"/>
                    </a:lnTo>
                    <a:lnTo>
                      <a:pt x="658" y="409"/>
                    </a:lnTo>
                    <a:lnTo>
                      <a:pt x="658" y="360"/>
                    </a:lnTo>
                    <a:lnTo>
                      <a:pt x="658" y="311"/>
                    </a:lnTo>
                    <a:lnTo>
                      <a:pt x="658" y="263"/>
                    </a:lnTo>
                    <a:lnTo>
                      <a:pt x="658" y="214"/>
                    </a:lnTo>
                    <a:lnTo>
                      <a:pt x="658" y="192"/>
                    </a:lnTo>
                    <a:lnTo>
                      <a:pt x="657" y="169"/>
                    </a:lnTo>
                    <a:lnTo>
                      <a:pt x="654" y="146"/>
                    </a:lnTo>
                    <a:lnTo>
                      <a:pt x="650" y="123"/>
                    </a:lnTo>
                    <a:lnTo>
                      <a:pt x="648" y="111"/>
                    </a:lnTo>
                    <a:lnTo>
                      <a:pt x="644" y="100"/>
                    </a:lnTo>
                    <a:lnTo>
                      <a:pt x="640" y="90"/>
                    </a:lnTo>
                    <a:lnTo>
                      <a:pt x="634" y="80"/>
                    </a:lnTo>
                    <a:lnTo>
                      <a:pt x="629" y="71"/>
                    </a:lnTo>
                    <a:lnTo>
                      <a:pt x="622" y="61"/>
                    </a:lnTo>
                    <a:lnTo>
                      <a:pt x="614" y="53"/>
                    </a:lnTo>
                    <a:lnTo>
                      <a:pt x="605" y="45"/>
                    </a:lnTo>
                    <a:close/>
                  </a:path>
                </a:pathLst>
              </a:custGeom>
              <a:grpFill/>
              <a:ln w="9525">
                <a:noFill/>
                <a:round/>
                <a:headEnd/>
                <a:tailEnd/>
              </a:ln>
            </p:spPr>
            <p:txBody>
              <a:bodyPr/>
              <a:lstStyle/>
              <a:p>
                <a:pPr eaLnBrk="1" fontAlgn="auto" hangingPunct="1">
                  <a:spcBef>
                    <a:spcPts val="0"/>
                  </a:spcBef>
                  <a:spcAft>
                    <a:spcPts val="0"/>
                  </a:spcAft>
                  <a:defRPr/>
                </a:pPr>
                <a:endParaRPr lang="en-US" dirty="0">
                  <a:latin typeface="Montserrat Light" panose="00000400000000000000" pitchFamily="2" charset="0"/>
                </a:endParaRPr>
              </a:p>
            </p:txBody>
          </p:sp>
        </p:grpSp>
        <p:grpSp>
          <p:nvGrpSpPr>
            <p:cNvPr id="14" name="Group 36">
              <a:extLst>
                <a:ext uri="{FF2B5EF4-FFF2-40B4-BE49-F238E27FC236}">
                  <a16:creationId xmlns:a16="http://schemas.microsoft.com/office/drawing/2014/main" id="{D955B039-52C3-42FE-AE3D-0944CCDA430C}"/>
                </a:ext>
              </a:extLst>
            </p:cNvPr>
            <p:cNvGrpSpPr/>
            <p:nvPr/>
          </p:nvGrpSpPr>
          <p:grpSpPr>
            <a:xfrm>
              <a:off x="5501983" y="2088018"/>
              <a:ext cx="1256067" cy="3217578"/>
              <a:chOff x="3647164" y="2464482"/>
              <a:chExt cx="231047" cy="591857"/>
            </a:xfrm>
            <a:solidFill>
              <a:schemeClr val="accent4"/>
            </a:solidFill>
          </p:grpSpPr>
          <p:sp>
            <p:nvSpPr>
              <p:cNvPr id="39" name="Freeform 56">
                <a:extLst>
                  <a:ext uri="{FF2B5EF4-FFF2-40B4-BE49-F238E27FC236}">
                    <a16:creationId xmlns:a16="http://schemas.microsoft.com/office/drawing/2014/main" id="{D45D07C0-034B-4C61-A599-8D37FF2FEB87}"/>
                  </a:ext>
                </a:extLst>
              </p:cNvPr>
              <p:cNvSpPr>
                <a:spLocks/>
              </p:cNvSpPr>
              <p:nvPr/>
            </p:nvSpPr>
            <p:spPr bwMode="auto">
              <a:xfrm>
                <a:off x="3716795" y="2464482"/>
                <a:ext cx="96006" cy="96006"/>
              </a:xfrm>
              <a:custGeom>
                <a:avLst/>
                <a:gdLst>
                  <a:gd name="T0" fmla="*/ 262 w 273"/>
                  <a:gd name="T1" fmla="*/ 182 h 271"/>
                  <a:gd name="T2" fmla="*/ 266 w 273"/>
                  <a:gd name="T3" fmla="*/ 173 h 271"/>
                  <a:gd name="T4" fmla="*/ 269 w 273"/>
                  <a:gd name="T5" fmla="*/ 165 h 271"/>
                  <a:gd name="T6" fmla="*/ 272 w 273"/>
                  <a:gd name="T7" fmla="*/ 155 h 271"/>
                  <a:gd name="T8" fmla="*/ 273 w 273"/>
                  <a:gd name="T9" fmla="*/ 146 h 271"/>
                  <a:gd name="T10" fmla="*/ 273 w 273"/>
                  <a:gd name="T11" fmla="*/ 137 h 271"/>
                  <a:gd name="T12" fmla="*/ 273 w 273"/>
                  <a:gd name="T13" fmla="*/ 127 h 271"/>
                  <a:gd name="T14" fmla="*/ 272 w 273"/>
                  <a:gd name="T15" fmla="*/ 119 h 271"/>
                  <a:gd name="T16" fmla="*/ 270 w 273"/>
                  <a:gd name="T17" fmla="*/ 110 h 271"/>
                  <a:gd name="T18" fmla="*/ 265 w 273"/>
                  <a:gd name="T19" fmla="*/ 92 h 271"/>
                  <a:gd name="T20" fmla="*/ 257 w 273"/>
                  <a:gd name="T21" fmla="*/ 76 h 271"/>
                  <a:gd name="T22" fmla="*/ 246 w 273"/>
                  <a:gd name="T23" fmla="*/ 60 h 271"/>
                  <a:gd name="T24" fmla="*/ 236 w 273"/>
                  <a:gd name="T25" fmla="*/ 45 h 271"/>
                  <a:gd name="T26" fmla="*/ 222 w 273"/>
                  <a:gd name="T27" fmla="*/ 33 h 271"/>
                  <a:gd name="T28" fmla="*/ 207 w 273"/>
                  <a:gd name="T29" fmla="*/ 23 h 271"/>
                  <a:gd name="T30" fmla="*/ 191 w 273"/>
                  <a:gd name="T31" fmla="*/ 13 h 271"/>
                  <a:gd name="T32" fmla="*/ 174 w 273"/>
                  <a:gd name="T33" fmla="*/ 6 h 271"/>
                  <a:gd name="T34" fmla="*/ 165 w 273"/>
                  <a:gd name="T35" fmla="*/ 4 h 271"/>
                  <a:gd name="T36" fmla="*/ 157 w 273"/>
                  <a:gd name="T37" fmla="*/ 1 h 271"/>
                  <a:gd name="T38" fmla="*/ 147 w 273"/>
                  <a:gd name="T39" fmla="*/ 0 h 271"/>
                  <a:gd name="T40" fmla="*/ 138 w 273"/>
                  <a:gd name="T41" fmla="*/ 0 h 271"/>
                  <a:gd name="T42" fmla="*/ 128 w 273"/>
                  <a:gd name="T43" fmla="*/ 0 h 271"/>
                  <a:gd name="T44" fmla="*/ 119 w 273"/>
                  <a:gd name="T45" fmla="*/ 1 h 271"/>
                  <a:gd name="T46" fmla="*/ 110 w 273"/>
                  <a:gd name="T47" fmla="*/ 2 h 271"/>
                  <a:gd name="T48" fmla="*/ 100 w 273"/>
                  <a:gd name="T49" fmla="*/ 5 h 271"/>
                  <a:gd name="T50" fmla="*/ 92 w 273"/>
                  <a:gd name="T51" fmla="*/ 6 h 271"/>
                  <a:gd name="T52" fmla="*/ 84 w 273"/>
                  <a:gd name="T53" fmla="*/ 9 h 271"/>
                  <a:gd name="T54" fmla="*/ 76 w 273"/>
                  <a:gd name="T55" fmla="*/ 13 h 271"/>
                  <a:gd name="T56" fmla="*/ 68 w 273"/>
                  <a:gd name="T57" fmla="*/ 17 h 271"/>
                  <a:gd name="T58" fmla="*/ 53 w 273"/>
                  <a:gd name="T59" fmla="*/ 27 h 271"/>
                  <a:gd name="T60" fmla="*/ 41 w 273"/>
                  <a:gd name="T61" fmla="*/ 37 h 271"/>
                  <a:gd name="T62" fmla="*/ 29 w 273"/>
                  <a:gd name="T63" fmla="*/ 49 h 271"/>
                  <a:gd name="T64" fmla="*/ 20 w 273"/>
                  <a:gd name="T65" fmla="*/ 64 h 271"/>
                  <a:gd name="T66" fmla="*/ 12 w 273"/>
                  <a:gd name="T67" fmla="*/ 79 h 271"/>
                  <a:gd name="T68" fmla="*/ 6 w 273"/>
                  <a:gd name="T69" fmla="*/ 95 h 271"/>
                  <a:gd name="T70" fmla="*/ 2 w 273"/>
                  <a:gd name="T71" fmla="*/ 112 h 271"/>
                  <a:gd name="T72" fmla="*/ 0 w 273"/>
                  <a:gd name="T73" fmla="*/ 129 h 271"/>
                  <a:gd name="T74" fmla="*/ 0 w 273"/>
                  <a:gd name="T75" fmla="*/ 146 h 271"/>
                  <a:gd name="T76" fmla="*/ 2 w 273"/>
                  <a:gd name="T77" fmla="*/ 163 h 271"/>
                  <a:gd name="T78" fmla="*/ 6 w 273"/>
                  <a:gd name="T79" fmla="*/ 179 h 271"/>
                  <a:gd name="T80" fmla="*/ 12 w 273"/>
                  <a:gd name="T81" fmla="*/ 196 h 271"/>
                  <a:gd name="T82" fmla="*/ 21 w 273"/>
                  <a:gd name="T83" fmla="*/ 210 h 271"/>
                  <a:gd name="T84" fmla="*/ 32 w 273"/>
                  <a:gd name="T85" fmla="*/ 224 h 271"/>
                  <a:gd name="T86" fmla="*/ 39 w 273"/>
                  <a:gd name="T87" fmla="*/ 232 h 271"/>
                  <a:gd name="T88" fmla="*/ 44 w 273"/>
                  <a:gd name="T89" fmla="*/ 238 h 271"/>
                  <a:gd name="T90" fmla="*/ 51 w 273"/>
                  <a:gd name="T91" fmla="*/ 244 h 271"/>
                  <a:gd name="T92" fmla="*/ 59 w 273"/>
                  <a:gd name="T93" fmla="*/ 249 h 271"/>
                  <a:gd name="T94" fmla="*/ 73 w 273"/>
                  <a:gd name="T95" fmla="*/ 259 h 271"/>
                  <a:gd name="T96" fmla="*/ 89 w 273"/>
                  <a:gd name="T97" fmla="*/ 264 h 271"/>
                  <a:gd name="T98" fmla="*/ 107 w 273"/>
                  <a:gd name="T99" fmla="*/ 269 h 271"/>
                  <a:gd name="T100" fmla="*/ 124 w 273"/>
                  <a:gd name="T101" fmla="*/ 271 h 271"/>
                  <a:gd name="T102" fmla="*/ 142 w 273"/>
                  <a:gd name="T103" fmla="*/ 271 h 271"/>
                  <a:gd name="T104" fmla="*/ 159 w 273"/>
                  <a:gd name="T105" fmla="*/ 269 h 271"/>
                  <a:gd name="T106" fmla="*/ 177 w 273"/>
                  <a:gd name="T107" fmla="*/ 265 h 271"/>
                  <a:gd name="T108" fmla="*/ 193 w 273"/>
                  <a:gd name="T109" fmla="*/ 259 h 271"/>
                  <a:gd name="T110" fmla="*/ 209 w 273"/>
                  <a:gd name="T111" fmla="*/ 251 h 271"/>
                  <a:gd name="T112" fmla="*/ 224 w 273"/>
                  <a:gd name="T113" fmla="*/ 240 h 271"/>
                  <a:gd name="T114" fmla="*/ 236 w 273"/>
                  <a:gd name="T115" fmla="*/ 229 h 271"/>
                  <a:gd name="T116" fmla="*/ 248 w 273"/>
                  <a:gd name="T117" fmla="*/ 214 h 271"/>
                  <a:gd name="T118" fmla="*/ 252 w 273"/>
                  <a:gd name="T119" fmla="*/ 208 h 271"/>
                  <a:gd name="T120" fmla="*/ 256 w 273"/>
                  <a:gd name="T121" fmla="*/ 200 h 271"/>
                  <a:gd name="T122" fmla="*/ 260 w 273"/>
                  <a:gd name="T123" fmla="*/ 192 h 271"/>
                  <a:gd name="T124" fmla="*/ 262 w 273"/>
                  <a:gd name="T125" fmla="*/ 182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 h="271">
                    <a:moveTo>
                      <a:pt x="262" y="182"/>
                    </a:moveTo>
                    <a:lnTo>
                      <a:pt x="266" y="173"/>
                    </a:lnTo>
                    <a:lnTo>
                      <a:pt x="269" y="165"/>
                    </a:lnTo>
                    <a:lnTo>
                      <a:pt x="272" y="155"/>
                    </a:lnTo>
                    <a:lnTo>
                      <a:pt x="273" y="146"/>
                    </a:lnTo>
                    <a:lnTo>
                      <a:pt x="273" y="137"/>
                    </a:lnTo>
                    <a:lnTo>
                      <a:pt x="273" y="127"/>
                    </a:lnTo>
                    <a:lnTo>
                      <a:pt x="272" y="119"/>
                    </a:lnTo>
                    <a:lnTo>
                      <a:pt x="270" y="110"/>
                    </a:lnTo>
                    <a:lnTo>
                      <a:pt x="265" y="92"/>
                    </a:lnTo>
                    <a:lnTo>
                      <a:pt x="257" y="76"/>
                    </a:lnTo>
                    <a:lnTo>
                      <a:pt x="246" y="60"/>
                    </a:lnTo>
                    <a:lnTo>
                      <a:pt x="236" y="45"/>
                    </a:lnTo>
                    <a:lnTo>
                      <a:pt x="222" y="33"/>
                    </a:lnTo>
                    <a:lnTo>
                      <a:pt x="207" y="23"/>
                    </a:lnTo>
                    <a:lnTo>
                      <a:pt x="191" y="13"/>
                    </a:lnTo>
                    <a:lnTo>
                      <a:pt x="174" y="6"/>
                    </a:lnTo>
                    <a:lnTo>
                      <a:pt x="165" y="4"/>
                    </a:lnTo>
                    <a:lnTo>
                      <a:pt x="157" y="1"/>
                    </a:lnTo>
                    <a:lnTo>
                      <a:pt x="147" y="0"/>
                    </a:lnTo>
                    <a:lnTo>
                      <a:pt x="138" y="0"/>
                    </a:lnTo>
                    <a:lnTo>
                      <a:pt x="128" y="0"/>
                    </a:lnTo>
                    <a:lnTo>
                      <a:pt x="119" y="1"/>
                    </a:lnTo>
                    <a:lnTo>
                      <a:pt x="110" y="2"/>
                    </a:lnTo>
                    <a:lnTo>
                      <a:pt x="100" y="5"/>
                    </a:lnTo>
                    <a:lnTo>
                      <a:pt x="92" y="6"/>
                    </a:lnTo>
                    <a:lnTo>
                      <a:pt x="84" y="9"/>
                    </a:lnTo>
                    <a:lnTo>
                      <a:pt x="76" y="13"/>
                    </a:lnTo>
                    <a:lnTo>
                      <a:pt x="68" y="17"/>
                    </a:lnTo>
                    <a:lnTo>
                      <a:pt x="53" y="27"/>
                    </a:lnTo>
                    <a:lnTo>
                      <a:pt x="41" y="37"/>
                    </a:lnTo>
                    <a:lnTo>
                      <a:pt x="29" y="49"/>
                    </a:lnTo>
                    <a:lnTo>
                      <a:pt x="20" y="64"/>
                    </a:lnTo>
                    <a:lnTo>
                      <a:pt x="12" y="79"/>
                    </a:lnTo>
                    <a:lnTo>
                      <a:pt x="6" y="95"/>
                    </a:lnTo>
                    <a:lnTo>
                      <a:pt x="2" y="112"/>
                    </a:lnTo>
                    <a:lnTo>
                      <a:pt x="0" y="129"/>
                    </a:lnTo>
                    <a:lnTo>
                      <a:pt x="0" y="146"/>
                    </a:lnTo>
                    <a:lnTo>
                      <a:pt x="2" y="163"/>
                    </a:lnTo>
                    <a:lnTo>
                      <a:pt x="6" y="179"/>
                    </a:lnTo>
                    <a:lnTo>
                      <a:pt x="12" y="196"/>
                    </a:lnTo>
                    <a:lnTo>
                      <a:pt x="21" y="210"/>
                    </a:lnTo>
                    <a:lnTo>
                      <a:pt x="32" y="224"/>
                    </a:lnTo>
                    <a:lnTo>
                      <a:pt x="39" y="232"/>
                    </a:lnTo>
                    <a:lnTo>
                      <a:pt x="44" y="238"/>
                    </a:lnTo>
                    <a:lnTo>
                      <a:pt x="51" y="244"/>
                    </a:lnTo>
                    <a:lnTo>
                      <a:pt x="59" y="249"/>
                    </a:lnTo>
                    <a:lnTo>
                      <a:pt x="73" y="259"/>
                    </a:lnTo>
                    <a:lnTo>
                      <a:pt x="89" y="264"/>
                    </a:lnTo>
                    <a:lnTo>
                      <a:pt x="107" y="269"/>
                    </a:lnTo>
                    <a:lnTo>
                      <a:pt x="124" y="271"/>
                    </a:lnTo>
                    <a:lnTo>
                      <a:pt x="142" y="271"/>
                    </a:lnTo>
                    <a:lnTo>
                      <a:pt x="159" y="269"/>
                    </a:lnTo>
                    <a:lnTo>
                      <a:pt x="177" y="265"/>
                    </a:lnTo>
                    <a:lnTo>
                      <a:pt x="193" y="259"/>
                    </a:lnTo>
                    <a:lnTo>
                      <a:pt x="209" y="251"/>
                    </a:lnTo>
                    <a:lnTo>
                      <a:pt x="224" y="240"/>
                    </a:lnTo>
                    <a:lnTo>
                      <a:pt x="236" y="229"/>
                    </a:lnTo>
                    <a:lnTo>
                      <a:pt x="248" y="214"/>
                    </a:lnTo>
                    <a:lnTo>
                      <a:pt x="252" y="208"/>
                    </a:lnTo>
                    <a:lnTo>
                      <a:pt x="256" y="200"/>
                    </a:lnTo>
                    <a:lnTo>
                      <a:pt x="260" y="192"/>
                    </a:lnTo>
                    <a:lnTo>
                      <a:pt x="262" y="182"/>
                    </a:lnTo>
                    <a:close/>
                  </a:path>
                </a:pathLst>
              </a:custGeom>
              <a:solidFill>
                <a:schemeClr val="accent2"/>
              </a:solidFill>
              <a:ln w="9525">
                <a:noFill/>
                <a:round/>
                <a:headEnd/>
                <a:tailEnd/>
              </a:ln>
            </p:spPr>
            <p:txBody>
              <a:bodyPr/>
              <a:lstStyle/>
              <a:p>
                <a:pPr eaLnBrk="1" fontAlgn="auto" hangingPunct="1">
                  <a:spcBef>
                    <a:spcPts val="0"/>
                  </a:spcBef>
                  <a:spcAft>
                    <a:spcPts val="0"/>
                  </a:spcAft>
                  <a:defRPr/>
                </a:pPr>
                <a:endParaRPr lang="en-US">
                  <a:latin typeface="Montserrat Light" panose="00000400000000000000" pitchFamily="2" charset="0"/>
                </a:endParaRPr>
              </a:p>
            </p:txBody>
          </p:sp>
          <p:sp>
            <p:nvSpPr>
              <p:cNvPr id="40" name="Freeform 57">
                <a:extLst>
                  <a:ext uri="{FF2B5EF4-FFF2-40B4-BE49-F238E27FC236}">
                    <a16:creationId xmlns:a16="http://schemas.microsoft.com/office/drawing/2014/main" id="{22617E01-1603-4F25-ADE2-B674897A1F8B}"/>
                  </a:ext>
                </a:extLst>
              </p:cNvPr>
              <p:cNvSpPr>
                <a:spLocks/>
              </p:cNvSpPr>
              <p:nvPr/>
            </p:nvSpPr>
            <p:spPr bwMode="auto">
              <a:xfrm>
                <a:off x="3647164" y="2557564"/>
                <a:ext cx="231047" cy="498775"/>
              </a:xfrm>
              <a:custGeom>
                <a:avLst/>
                <a:gdLst>
                  <a:gd name="T0" fmla="*/ 566 w 658"/>
                  <a:gd name="T1" fmla="*/ 20 h 1383"/>
                  <a:gd name="T2" fmla="*/ 506 w 658"/>
                  <a:gd name="T3" fmla="*/ 4 h 1383"/>
                  <a:gd name="T4" fmla="*/ 396 w 658"/>
                  <a:gd name="T5" fmla="*/ 0 h 1383"/>
                  <a:gd name="T6" fmla="*/ 259 w 658"/>
                  <a:gd name="T7" fmla="*/ 0 h 1383"/>
                  <a:gd name="T8" fmla="*/ 136 w 658"/>
                  <a:gd name="T9" fmla="*/ 8 h 1383"/>
                  <a:gd name="T10" fmla="*/ 74 w 658"/>
                  <a:gd name="T11" fmla="*/ 27 h 1383"/>
                  <a:gd name="T12" fmla="*/ 40 w 658"/>
                  <a:gd name="T13" fmla="*/ 53 h 1383"/>
                  <a:gd name="T14" fmla="*/ 16 w 658"/>
                  <a:gd name="T15" fmla="*/ 90 h 1383"/>
                  <a:gd name="T16" fmla="*/ 4 w 658"/>
                  <a:gd name="T17" fmla="*/ 131 h 1383"/>
                  <a:gd name="T18" fmla="*/ 2 w 658"/>
                  <a:gd name="T19" fmla="*/ 220 h 1383"/>
                  <a:gd name="T20" fmla="*/ 0 w 658"/>
                  <a:gd name="T21" fmla="*/ 448 h 1383"/>
                  <a:gd name="T22" fmla="*/ 2 w 658"/>
                  <a:gd name="T23" fmla="*/ 629 h 1383"/>
                  <a:gd name="T24" fmla="*/ 19 w 658"/>
                  <a:gd name="T25" fmla="*/ 665 h 1383"/>
                  <a:gd name="T26" fmla="*/ 42 w 658"/>
                  <a:gd name="T27" fmla="*/ 676 h 1383"/>
                  <a:gd name="T28" fmla="*/ 73 w 658"/>
                  <a:gd name="T29" fmla="*/ 676 h 1383"/>
                  <a:gd name="T30" fmla="*/ 97 w 658"/>
                  <a:gd name="T31" fmla="*/ 657 h 1383"/>
                  <a:gd name="T32" fmla="*/ 117 w 658"/>
                  <a:gd name="T33" fmla="*/ 602 h 1383"/>
                  <a:gd name="T34" fmla="*/ 118 w 658"/>
                  <a:gd name="T35" fmla="*/ 452 h 1383"/>
                  <a:gd name="T36" fmla="*/ 118 w 658"/>
                  <a:gd name="T37" fmla="*/ 273 h 1383"/>
                  <a:gd name="T38" fmla="*/ 153 w 658"/>
                  <a:gd name="T39" fmla="*/ 296 h 1383"/>
                  <a:gd name="T40" fmla="*/ 153 w 658"/>
                  <a:gd name="T41" fmla="*/ 566 h 1383"/>
                  <a:gd name="T42" fmla="*/ 153 w 658"/>
                  <a:gd name="T43" fmla="*/ 836 h 1383"/>
                  <a:gd name="T44" fmla="*/ 153 w 658"/>
                  <a:gd name="T45" fmla="*/ 1107 h 1383"/>
                  <a:gd name="T46" fmla="*/ 154 w 658"/>
                  <a:gd name="T47" fmla="*/ 1323 h 1383"/>
                  <a:gd name="T48" fmla="*/ 175 w 658"/>
                  <a:gd name="T49" fmla="*/ 1363 h 1383"/>
                  <a:gd name="T50" fmla="*/ 215 w 658"/>
                  <a:gd name="T51" fmla="*/ 1382 h 1383"/>
                  <a:gd name="T52" fmla="*/ 262 w 658"/>
                  <a:gd name="T53" fmla="*/ 1379 h 1383"/>
                  <a:gd name="T54" fmla="*/ 299 w 658"/>
                  <a:gd name="T55" fmla="*/ 1349 h 1383"/>
                  <a:gd name="T56" fmla="*/ 311 w 658"/>
                  <a:gd name="T57" fmla="*/ 1272 h 1383"/>
                  <a:gd name="T58" fmla="*/ 311 w 658"/>
                  <a:gd name="T59" fmla="*/ 1030 h 1383"/>
                  <a:gd name="T60" fmla="*/ 313 w 658"/>
                  <a:gd name="T61" fmla="*/ 745 h 1383"/>
                  <a:gd name="T62" fmla="*/ 347 w 658"/>
                  <a:gd name="T63" fmla="*/ 756 h 1383"/>
                  <a:gd name="T64" fmla="*/ 347 w 658"/>
                  <a:gd name="T65" fmla="*/ 1082 h 1383"/>
                  <a:gd name="T66" fmla="*/ 350 w 658"/>
                  <a:gd name="T67" fmla="*/ 1333 h 1383"/>
                  <a:gd name="T68" fmla="*/ 361 w 658"/>
                  <a:gd name="T69" fmla="*/ 1359 h 1383"/>
                  <a:gd name="T70" fmla="*/ 388 w 658"/>
                  <a:gd name="T71" fmla="*/ 1378 h 1383"/>
                  <a:gd name="T72" fmla="*/ 444 w 658"/>
                  <a:gd name="T73" fmla="*/ 1379 h 1383"/>
                  <a:gd name="T74" fmla="*/ 484 w 658"/>
                  <a:gd name="T75" fmla="*/ 1355 h 1383"/>
                  <a:gd name="T76" fmla="*/ 496 w 658"/>
                  <a:gd name="T77" fmla="*/ 1331 h 1383"/>
                  <a:gd name="T78" fmla="*/ 499 w 658"/>
                  <a:gd name="T79" fmla="*/ 1240 h 1383"/>
                  <a:gd name="T80" fmla="*/ 499 w 658"/>
                  <a:gd name="T81" fmla="*/ 971 h 1383"/>
                  <a:gd name="T82" fmla="*/ 499 w 658"/>
                  <a:gd name="T83" fmla="*/ 700 h 1383"/>
                  <a:gd name="T84" fmla="*/ 499 w 658"/>
                  <a:gd name="T85" fmla="*/ 429 h 1383"/>
                  <a:gd name="T86" fmla="*/ 510 w 658"/>
                  <a:gd name="T87" fmla="*/ 226 h 1383"/>
                  <a:gd name="T88" fmla="*/ 542 w 658"/>
                  <a:gd name="T89" fmla="*/ 273 h 1383"/>
                  <a:gd name="T90" fmla="*/ 542 w 658"/>
                  <a:gd name="T91" fmla="*/ 461 h 1383"/>
                  <a:gd name="T92" fmla="*/ 543 w 658"/>
                  <a:gd name="T93" fmla="*/ 617 h 1383"/>
                  <a:gd name="T94" fmla="*/ 565 w 658"/>
                  <a:gd name="T95" fmla="*/ 662 h 1383"/>
                  <a:gd name="T96" fmla="*/ 589 w 658"/>
                  <a:gd name="T97" fmla="*/ 676 h 1383"/>
                  <a:gd name="T98" fmla="*/ 618 w 658"/>
                  <a:gd name="T99" fmla="*/ 676 h 1383"/>
                  <a:gd name="T100" fmla="*/ 638 w 658"/>
                  <a:gd name="T101" fmla="*/ 665 h 1383"/>
                  <a:gd name="T102" fmla="*/ 653 w 658"/>
                  <a:gd name="T103" fmla="*/ 639 h 1383"/>
                  <a:gd name="T104" fmla="*/ 658 w 658"/>
                  <a:gd name="T105" fmla="*/ 555 h 1383"/>
                  <a:gd name="T106" fmla="*/ 658 w 658"/>
                  <a:gd name="T107" fmla="*/ 360 h 1383"/>
                  <a:gd name="T108" fmla="*/ 658 w 658"/>
                  <a:gd name="T109" fmla="*/ 192 h 1383"/>
                  <a:gd name="T110" fmla="*/ 648 w 658"/>
                  <a:gd name="T111" fmla="*/ 111 h 1383"/>
                  <a:gd name="T112" fmla="*/ 629 w 658"/>
                  <a:gd name="T113" fmla="*/ 71 h 1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8" h="1383">
                    <a:moveTo>
                      <a:pt x="605" y="45"/>
                    </a:moveTo>
                    <a:lnTo>
                      <a:pt x="593" y="36"/>
                    </a:lnTo>
                    <a:lnTo>
                      <a:pt x="579" y="27"/>
                    </a:lnTo>
                    <a:lnTo>
                      <a:pt x="566" y="20"/>
                    </a:lnTo>
                    <a:lnTo>
                      <a:pt x="551" y="15"/>
                    </a:lnTo>
                    <a:lnTo>
                      <a:pt x="536" y="11"/>
                    </a:lnTo>
                    <a:lnTo>
                      <a:pt x="522" y="6"/>
                    </a:lnTo>
                    <a:lnTo>
                      <a:pt x="506" y="4"/>
                    </a:lnTo>
                    <a:lnTo>
                      <a:pt x="491" y="2"/>
                    </a:lnTo>
                    <a:lnTo>
                      <a:pt x="459" y="0"/>
                    </a:lnTo>
                    <a:lnTo>
                      <a:pt x="427" y="0"/>
                    </a:lnTo>
                    <a:lnTo>
                      <a:pt x="396" y="0"/>
                    </a:lnTo>
                    <a:lnTo>
                      <a:pt x="365" y="0"/>
                    </a:lnTo>
                    <a:lnTo>
                      <a:pt x="330" y="1"/>
                    </a:lnTo>
                    <a:lnTo>
                      <a:pt x="294" y="0"/>
                    </a:lnTo>
                    <a:lnTo>
                      <a:pt x="259" y="0"/>
                    </a:lnTo>
                    <a:lnTo>
                      <a:pt x="223" y="0"/>
                    </a:lnTo>
                    <a:lnTo>
                      <a:pt x="188" y="1"/>
                    </a:lnTo>
                    <a:lnTo>
                      <a:pt x="153" y="4"/>
                    </a:lnTo>
                    <a:lnTo>
                      <a:pt x="136" y="8"/>
                    </a:lnTo>
                    <a:lnTo>
                      <a:pt x="118" y="12"/>
                    </a:lnTo>
                    <a:lnTo>
                      <a:pt x="101" y="16"/>
                    </a:lnTo>
                    <a:lnTo>
                      <a:pt x="85" y="23"/>
                    </a:lnTo>
                    <a:lnTo>
                      <a:pt x="74" y="27"/>
                    </a:lnTo>
                    <a:lnTo>
                      <a:pt x="65" y="32"/>
                    </a:lnTo>
                    <a:lnTo>
                      <a:pt x="55" y="39"/>
                    </a:lnTo>
                    <a:lnTo>
                      <a:pt x="47" y="45"/>
                    </a:lnTo>
                    <a:lnTo>
                      <a:pt x="40" y="53"/>
                    </a:lnTo>
                    <a:lnTo>
                      <a:pt x="32" y="61"/>
                    </a:lnTo>
                    <a:lnTo>
                      <a:pt x="27" y="70"/>
                    </a:lnTo>
                    <a:lnTo>
                      <a:pt x="22" y="79"/>
                    </a:lnTo>
                    <a:lnTo>
                      <a:pt x="16" y="90"/>
                    </a:lnTo>
                    <a:lnTo>
                      <a:pt x="12" y="99"/>
                    </a:lnTo>
                    <a:lnTo>
                      <a:pt x="8" y="110"/>
                    </a:lnTo>
                    <a:lnTo>
                      <a:pt x="6" y="120"/>
                    </a:lnTo>
                    <a:lnTo>
                      <a:pt x="4" y="131"/>
                    </a:lnTo>
                    <a:lnTo>
                      <a:pt x="2" y="142"/>
                    </a:lnTo>
                    <a:lnTo>
                      <a:pt x="2" y="153"/>
                    </a:lnTo>
                    <a:lnTo>
                      <a:pt x="2" y="163"/>
                    </a:lnTo>
                    <a:lnTo>
                      <a:pt x="2" y="220"/>
                    </a:lnTo>
                    <a:lnTo>
                      <a:pt x="2" y="277"/>
                    </a:lnTo>
                    <a:lnTo>
                      <a:pt x="0" y="334"/>
                    </a:lnTo>
                    <a:lnTo>
                      <a:pt x="0" y="390"/>
                    </a:lnTo>
                    <a:lnTo>
                      <a:pt x="0" y="448"/>
                    </a:lnTo>
                    <a:lnTo>
                      <a:pt x="2" y="504"/>
                    </a:lnTo>
                    <a:lnTo>
                      <a:pt x="2" y="562"/>
                    </a:lnTo>
                    <a:lnTo>
                      <a:pt x="2" y="618"/>
                    </a:lnTo>
                    <a:lnTo>
                      <a:pt x="2" y="629"/>
                    </a:lnTo>
                    <a:lnTo>
                      <a:pt x="4" y="638"/>
                    </a:lnTo>
                    <a:lnTo>
                      <a:pt x="7" y="649"/>
                    </a:lnTo>
                    <a:lnTo>
                      <a:pt x="12" y="658"/>
                    </a:lnTo>
                    <a:lnTo>
                      <a:pt x="19" y="665"/>
                    </a:lnTo>
                    <a:lnTo>
                      <a:pt x="28" y="672"/>
                    </a:lnTo>
                    <a:lnTo>
                      <a:pt x="32" y="673"/>
                    </a:lnTo>
                    <a:lnTo>
                      <a:pt x="38" y="676"/>
                    </a:lnTo>
                    <a:lnTo>
                      <a:pt x="42" y="676"/>
                    </a:lnTo>
                    <a:lnTo>
                      <a:pt x="47" y="676"/>
                    </a:lnTo>
                    <a:lnTo>
                      <a:pt x="57" y="677"/>
                    </a:lnTo>
                    <a:lnTo>
                      <a:pt x="65" y="677"/>
                    </a:lnTo>
                    <a:lnTo>
                      <a:pt x="73" y="676"/>
                    </a:lnTo>
                    <a:lnTo>
                      <a:pt x="79" y="672"/>
                    </a:lnTo>
                    <a:lnTo>
                      <a:pt x="86" y="667"/>
                    </a:lnTo>
                    <a:lnTo>
                      <a:pt x="91" y="663"/>
                    </a:lnTo>
                    <a:lnTo>
                      <a:pt x="97" y="657"/>
                    </a:lnTo>
                    <a:lnTo>
                      <a:pt x="101" y="650"/>
                    </a:lnTo>
                    <a:lnTo>
                      <a:pt x="109" y="635"/>
                    </a:lnTo>
                    <a:lnTo>
                      <a:pt x="114" y="619"/>
                    </a:lnTo>
                    <a:lnTo>
                      <a:pt x="117" y="602"/>
                    </a:lnTo>
                    <a:lnTo>
                      <a:pt x="117" y="587"/>
                    </a:lnTo>
                    <a:lnTo>
                      <a:pt x="118" y="541"/>
                    </a:lnTo>
                    <a:lnTo>
                      <a:pt x="118" y="497"/>
                    </a:lnTo>
                    <a:lnTo>
                      <a:pt x="118" y="452"/>
                    </a:lnTo>
                    <a:lnTo>
                      <a:pt x="117" y="407"/>
                    </a:lnTo>
                    <a:lnTo>
                      <a:pt x="117" y="362"/>
                    </a:lnTo>
                    <a:lnTo>
                      <a:pt x="117" y="318"/>
                    </a:lnTo>
                    <a:lnTo>
                      <a:pt x="118" y="273"/>
                    </a:lnTo>
                    <a:lnTo>
                      <a:pt x="118" y="228"/>
                    </a:lnTo>
                    <a:lnTo>
                      <a:pt x="136" y="228"/>
                    </a:lnTo>
                    <a:lnTo>
                      <a:pt x="152" y="228"/>
                    </a:lnTo>
                    <a:lnTo>
                      <a:pt x="153" y="296"/>
                    </a:lnTo>
                    <a:lnTo>
                      <a:pt x="153" y="363"/>
                    </a:lnTo>
                    <a:lnTo>
                      <a:pt x="153" y="430"/>
                    </a:lnTo>
                    <a:lnTo>
                      <a:pt x="153" y="499"/>
                    </a:lnTo>
                    <a:lnTo>
                      <a:pt x="153" y="566"/>
                    </a:lnTo>
                    <a:lnTo>
                      <a:pt x="153" y="634"/>
                    </a:lnTo>
                    <a:lnTo>
                      <a:pt x="153" y="701"/>
                    </a:lnTo>
                    <a:lnTo>
                      <a:pt x="153" y="769"/>
                    </a:lnTo>
                    <a:lnTo>
                      <a:pt x="153" y="836"/>
                    </a:lnTo>
                    <a:lnTo>
                      <a:pt x="153" y="903"/>
                    </a:lnTo>
                    <a:lnTo>
                      <a:pt x="153" y="972"/>
                    </a:lnTo>
                    <a:lnTo>
                      <a:pt x="153" y="1039"/>
                    </a:lnTo>
                    <a:lnTo>
                      <a:pt x="153" y="1107"/>
                    </a:lnTo>
                    <a:lnTo>
                      <a:pt x="153" y="1174"/>
                    </a:lnTo>
                    <a:lnTo>
                      <a:pt x="153" y="1243"/>
                    </a:lnTo>
                    <a:lnTo>
                      <a:pt x="154" y="1310"/>
                    </a:lnTo>
                    <a:lnTo>
                      <a:pt x="154" y="1323"/>
                    </a:lnTo>
                    <a:lnTo>
                      <a:pt x="157" y="1335"/>
                    </a:lnTo>
                    <a:lnTo>
                      <a:pt x="161" y="1346"/>
                    </a:lnTo>
                    <a:lnTo>
                      <a:pt x="168" y="1355"/>
                    </a:lnTo>
                    <a:lnTo>
                      <a:pt x="175" y="1363"/>
                    </a:lnTo>
                    <a:lnTo>
                      <a:pt x="184" y="1370"/>
                    </a:lnTo>
                    <a:lnTo>
                      <a:pt x="193" y="1375"/>
                    </a:lnTo>
                    <a:lnTo>
                      <a:pt x="204" y="1379"/>
                    </a:lnTo>
                    <a:lnTo>
                      <a:pt x="215" y="1382"/>
                    </a:lnTo>
                    <a:lnTo>
                      <a:pt x="227" y="1383"/>
                    </a:lnTo>
                    <a:lnTo>
                      <a:pt x="239" y="1383"/>
                    </a:lnTo>
                    <a:lnTo>
                      <a:pt x="251" y="1382"/>
                    </a:lnTo>
                    <a:lnTo>
                      <a:pt x="262" y="1379"/>
                    </a:lnTo>
                    <a:lnTo>
                      <a:pt x="274" y="1375"/>
                    </a:lnTo>
                    <a:lnTo>
                      <a:pt x="283" y="1370"/>
                    </a:lnTo>
                    <a:lnTo>
                      <a:pt x="294" y="1363"/>
                    </a:lnTo>
                    <a:lnTo>
                      <a:pt x="299" y="1349"/>
                    </a:lnTo>
                    <a:lnTo>
                      <a:pt x="303" y="1334"/>
                    </a:lnTo>
                    <a:lnTo>
                      <a:pt x="306" y="1319"/>
                    </a:lnTo>
                    <a:lnTo>
                      <a:pt x="309" y="1303"/>
                    </a:lnTo>
                    <a:lnTo>
                      <a:pt x="311" y="1272"/>
                    </a:lnTo>
                    <a:lnTo>
                      <a:pt x="313" y="1241"/>
                    </a:lnTo>
                    <a:lnTo>
                      <a:pt x="313" y="1170"/>
                    </a:lnTo>
                    <a:lnTo>
                      <a:pt x="311" y="1101"/>
                    </a:lnTo>
                    <a:lnTo>
                      <a:pt x="311" y="1030"/>
                    </a:lnTo>
                    <a:lnTo>
                      <a:pt x="311" y="958"/>
                    </a:lnTo>
                    <a:lnTo>
                      <a:pt x="311" y="887"/>
                    </a:lnTo>
                    <a:lnTo>
                      <a:pt x="313" y="816"/>
                    </a:lnTo>
                    <a:lnTo>
                      <a:pt x="313" y="745"/>
                    </a:lnTo>
                    <a:lnTo>
                      <a:pt x="313" y="674"/>
                    </a:lnTo>
                    <a:lnTo>
                      <a:pt x="330" y="674"/>
                    </a:lnTo>
                    <a:lnTo>
                      <a:pt x="347" y="674"/>
                    </a:lnTo>
                    <a:lnTo>
                      <a:pt x="347" y="756"/>
                    </a:lnTo>
                    <a:lnTo>
                      <a:pt x="347" y="838"/>
                    </a:lnTo>
                    <a:lnTo>
                      <a:pt x="347" y="918"/>
                    </a:lnTo>
                    <a:lnTo>
                      <a:pt x="347" y="1000"/>
                    </a:lnTo>
                    <a:lnTo>
                      <a:pt x="347" y="1082"/>
                    </a:lnTo>
                    <a:lnTo>
                      <a:pt x="347" y="1162"/>
                    </a:lnTo>
                    <a:lnTo>
                      <a:pt x="347" y="1244"/>
                    </a:lnTo>
                    <a:lnTo>
                      <a:pt x="349" y="1324"/>
                    </a:lnTo>
                    <a:lnTo>
                      <a:pt x="350" y="1333"/>
                    </a:lnTo>
                    <a:lnTo>
                      <a:pt x="351" y="1341"/>
                    </a:lnTo>
                    <a:lnTo>
                      <a:pt x="354" y="1347"/>
                    </a:lnTo>
                    <a:lnTo>
                      <a:pt x="357" y="1354"/>
                    </a:lnTo>
                    <a:lnTo>
                      <a:pt x="361" y="1359"/>
                    </a:lnTo>
                    <a:lnTo>
                      <a:pt x="366" y="1363"/>
                    </a:lnTo>
                    <a:lnTo>
                      <a:pt x="370" y="1369"/>
                    </a:lnTo>
                    <a:lnTo>
                      <a:pt x="377" y="1373"/>
                    </a:lnTo>
                    <a:lnTo>
                      <a:pt x="388" y="1378"/>
                    </a:lnTo>
                    <a:lnTo>
                      <a:pt x="401" y="1382"/>
                    </a:lnTo>
                    <a:lnTo>
                      <a:pt x="416" y="1383"/>
                    </a:lnTo>
                    <a:lnTo>
                      <a:pt x="429" y="1382"/>
                    </a:lnTo>
                    <a:lnTo>
                      <a:pt x="444" y="1379"/>
                    </a:lnTo>
                    <a:lnTo>
                      <a:pt x="457" y="1375"/>
                    </a:lnTo>
                    <a:lnTo>
                      <a:pt x="469" y="1369"/>
                    </a:lnTo>
                    <a:lnTo>
                      <a:pt x="480" y="1359"/>
                    </a:lnTo>
                    <a:lnTo>
                      <a:pt x="484" y="1355"/>
                    </a:lnTo>
                    <a:lnTo>
                      <a:pt x="488" y="1350"/>
                    </a:lnTo>
                    <a:lnTo>
                      <a:pt x="492" y="1343"/>
                    </a:lnTo>
                    <a:lnTo>
                      <a:pt x="495" y="1338"/>
                    </a:lnTo>
                    <a:lnTo>
                      <a:pt x="496" y="1331"/>
                    </a:lnTo>
                    <a:lnTo>
                      <a:pt x="498" y="1323"/>
                    </a:lnTo>
                    <a:lnTo>
                      <a:pt x="499" y="1316"/>
                    </a:lnTo>
                    <a:lnTo>
                      <a:pt x="498" y="1308"/>
                    </a:lnTo>
                    <a:lnTo>
                      <a:pt x="499" y="1240"/>
                    </a:lnTo>
                    <a:lnTo>
                      <a:pt x="499" y="1173"/>
                    </a:lnTo>
                    <a:lnTo>
                      <a:pt x="499" y="1106"/>
                    </a:lnTo>
                    <a:lnTo>
                      <a:pt x="499" y="1038"/>
                    </a:lnTo>
                    <a:lnTo>
                      <a:pt x="499" y="971"/>
                    </a:lnTo>
                    <a:lnTo>
                      <a:pt x="499" y="902"/>
                    </a:lnTo>
                    <a:lnTo>
                      <a:pt x="499" y="835"/>
                    </a:lnTo>
                    <a:lnTo>
                      <a:pt x="499" y="767"/>
                    </a:lnTo>
                    <a:lnTo>
                      <a:pt x="499" y="700"/>
                    </a:lnTo>
                    <a:lnTo>
                      <a:pt x="499" y="633"/>
                    </a:lnTo>
                    <a:lnTo>
                      <a:pt x="499" y="564"/>
                    </a:lnTo>
                    <a:lnTo>
                      <a:pt x="499" y="497"/>
                    </a:lnTo>
                    <a:lnTo>
                      <a:pt x="499" y="429"/>
                    </a:lnTo>
                    <a:lnTo>
                      <a:pt x="499" y="362"/>
                    </a:lnTo>
                    <a:lnTo>
                      <a:pt x="499" y="293"/>
                    </a:lnTo>
                    <a:lnTo>
                      <a:pt x="499" y="226"/>
                    </a:lnTo>
                    <a:lnTo>
                      <a:pt x="510" y="226"/>
                    </a:lnTo>
                    <a:lnTo>
                      <a:pt x="520" y="226"/>
                    </a:lnTo>
                    <a:lnTo>
                      <a:pt x="532" y="226"/>
                    </a:lnTo>
                    <a:lnTo>
                      <a:pt x="542" y="225"/>
                    </a:lnTo>
                    <a:lnTo>
                      <a:pt x="542" y="273"/>
                    </a:lnTo>
                    <a:lnTo>
                      <a:pt x="542" y="320"/>
                    </a:lnTo>
                    <a:lnTo>
                      <a:pt x="542" y="367"/>
                    </a:lnTo>
                    <a:lnTo>
                      <a:pt x="542" y="414"/>
                    </a:lnTo>
                    <a:lnTo>
                      <a:pt x="542" y="461"/>
                    </a:lnTo>
                    <a:lnTo>
                      <a:pt x="542" y="508"/>
                    </a:lnTo>
                    <a:lnTo>
                      <a:pt x="542" y="556"/>
                    </a:lnTo>
                    <a:lnTo>
                      <a:pt x="542" y="603"/>
                    </a:lnTo>
                    <a:lnTo>
                      <a:pt x="543" y="617"/>
                    </a:lnTo>
                    <a:lnTo>
                      <a:pt x="546" y="631"/>
                    </a:lnTo>
                    <a:lnTo>
                      <a:pt x="553" y="645"/>
                    </a:lnTo>
                    <a:lnTo>
                      <a:pt x="561" y="657"/>
                    </a:lnTo>
                    <a:lnTo>
                      <a:pt x="565" y="662"/>
                    </a:lnTo>
                    <a:lnTo>
                      <a:pt x="570" y="667"/>
                    </a:lnTo>
                    <a:lnTo>
                      <a:pt x="577" y="670"/>
                    </a:lnTo>
                    <a:lnTo>
                      <a:pt x="582" y="674"/>
                    </a:lnTo>
                    <a:lnTo>
                      <a:pt x="589" y="676"/>
                    </a:lnTo>
                    <a:lnTo>
                      <a:pt x="597" y="677"/>
                    </a:lnTo>
                    <a:lnTo>
                      <a:pt x="604" y="677"/>
                    </a:lnTo>
                    <a:lnTo>
                      <a:pt x="612" y="676"/>
                    </a:lnTo>
                    <a:lnTo>
                      <a:pt x="618" y="676"/>
                    </a:lnTo>
                    <a:lnTo>
                      <a:pt x="624" y="674"/>
                    </a:lnTo>
                    <a:lnTo>
                      <a:pt x="629" y="672"/>
                    </a:lnTo>
                    <a:lnTo>
                      <a:pt x="634" y="669"/>
                    </a:lnTo>
                    <a:lnTo>
                      <a:pt x="638" y="665"/>
                    </a:lnTo>
                    <a:lnTo>
                      <a:pt x="642" y="661"/>
                    </a:lnTo>
                    <a:lnTo>
                      <a:pt x="645" y="655"/>
                    </a:lnTo>
                    <a:lnTo>
                      <a:pt x="649" y="650"/>
                    </a:lnTo>
                    <a:lnTo>
                      <a:pt x="653" y="639"/>
                    </a:lnTo>
                    <a:lnTo>
                      <a:pt x="656" y="627"/>
                    </a:lnTo>
                    <a:lnTo>
                      <a:pt x="658" y="615"/>
                    </a:lnTo>
                    <a:lnTo>
                      <a:pt x="658" y="603"/>
                    </a:lnTo>
                    <a:lnTo>
                      <a:pt x="658" y="555"/>
                    </a:lnTo>
                    <a:lnTo>
                      <a:pt x="658" y="505"/>
                    </a:lnTo>
                    <a:lnTo>
                      <a:pt x="658" y="457"/>
                    </a:lnTo>
                    <a:lnTo>
                      <a:pt x="658" y="409"/>
                    </a:lnTo>
                    <a:lnTo>
                      <a:pt x="658" y="360"/>
                    </a:lnTo>
                    <a:lnTo>
                      <a:pt x="658" y="311"/>
                    </a:lnTo>
                    <a:lnTo>
                      <a:pt x="658" y="263"/>
                    </a:lnTo>
                    <a:lnTo>
                      <a:pt x="658" y="214"/>
                    </a:lnTo>
                    <a:lnTo>
                      <a:pt x="658" y="192"/>
                    </a:lnTo>
                    <a:lnTo>
                      <a:pt x="657" y="169"/>
                    </a:lnTo>
                    <a:lnTo>
                      <a:pt x="654" y="146"/>
                    </a:lnTo>
                    <a:lnTo>
                      <a:pt x="650" y="123"/>
                    </a:lnTo>
                    <a:lnTo>
                      <a:pt x="648" y="111"/>
                    </a:lnTo>
                    <a:lnTo>
                      <a:pt x="644" y="100"/>
                    </a:lnTo>
                    <a:lnTo>
                      <a:pt x="640" y="90"/>
                    </a:lnTo>
                    <a:lnTo>
                      <a:pt x="634" y="80"/>
                    </a:lnTo>
                    <a:lnTo>
                      <a:pt x="629" y="71"/>
                    </a:lnTo>
                    <a:lnTo>
                      <a:pt x="622" y="61"/>
                    </a:lnTo>
                    <a:lnTo>
                      <a:pt x="614" y="53"/>
                    </a:lnTo>
                    <a:lnTo>
                      <a:pt x="605" y="45"/>
                    </a:lnTo>
                    <a:close/>
                  </a:path>
                </a:pathLst>
              </a:custGeom>
              <a:solidFill>
                <a:schemeClr val="accent2"/>
              </a:solidFill>
              <a:ln w="9525">
                <a:noFill/>
                <a:round/>
                <a:headEnd/>
                <a:tailEnd/>
              </a:ln>
            </p:spPr>
            <p:txBody>
              <a:bodyPr/>
              <a:lstStyle/>
              <a:p>
                <a:pPr eaLnBrk="1" fontAlgn="auto" hangingPunct="1">
                  <a:spcBef>
                    <a:spcPts val="0"/>
                  </a:spcBef>
                  <a:spcAft>
                    <a:spcPts val="0"/>
                  </a:spcAft>
                  <a:defRPr/>
                </a:pPr>
                <a:endParaRPr lang="en-US">
                  <a:solidFill>
                    <a:schemeClr val="accent2"/>
                  </a:solidFill>
                  <a:latin typeface="Montserrat Light" panose="00000400000000000000" pitchFamily="2" charset="0"/>
                </a:endParaRPr>
              </a:p>
            </p:txBody>
          </p:sp>
        </p:grpSp>
      </p:grpSp>
      <p:grpSp>
        <p:nvGrpSpPr>
          <p:cNvPr id="17" name="Group 52">
            <a:extLst>
              <a:ext uri="{FF2B5EF4-FFF2-40B4-BE49-F238E27FC236}">
                <a16:creationId xmlns:a16="http://schemas.microsoft.com/office/drawing/2014/main" id="{A2BAEA62-928B-4AA5-BE1C-29892BDCD5BA}"/>
              </a:ext>
            </a:extLst>
          </p:cNvPr>
          <p:cNvGrpSpPr/>
          <p:nvPr/>
        </p:nvGrpSpPr>
        <p:grpSpPr bwMode="auto">
          <a:xfrm>
            <a:off x="5228870" y="2200582"/>
            <a:ext cx="645842" cy="1654745"/>
            <a:chOff x="3647164" y="2464482"/>
            <a:chExt cx="231047" cy="591857"/>
          </a:xfrm>
          <a:solidFill>
            <a:schemeClr val="tx2">
              <a:lumMod val="75000"/>
            </a:schemeClr>
          </a:solidFill>
        </p:grpSpPr>
        <p:sp>
          <p:nvSpPr>
            <p:cNvPr id="57" name="Freeform 56">
              <a:extLst>
                <a:ext uri="{FF2B5EF4-FFF2-40B4-BE49-F238E27FC236}">
                  <a16:creationId xmlns:a16="http://schemas.microsoft.com/office/drawing/2014/main" id="{FC61EAD7-E3A6-4BE5-9BC6-AAA1962621B5}"/>
                </a:ext>
              </a:extLst>
            </p:cNvPr>
            <p:cNvSpPr>
              <a:spLocks/>
            </p:cNvSpPr>
            <p:nvPr/>
          </p:nvSpPr>
          <p:spPr bwMode="auto">
            <a:xfrm>
              <a:off x="3716795" y="2464482"/>
              <a:ext cx="96006" cy="96006"/>
            </a:xfrm>
            <a:custGeom>
              <a:avLst/>
              <a:gdLst>
                <a:gd name="T0" fmla="*/ 262 w 273"/>
                <a:gd name="T1" fmla="*/ 182 h 271"/>
                <a:gd name="T2" fmla="*/ 266 w 273"/>
                <a:gd name="T3" fmla="*/ 173 h 271"/>
                <a:gd name="T4" fmla="*/ 269 w 273"/>
                <a:gd name="T5" fmla="*/ 165 h 271"/>
                <a:gd name="T6" fmla="*/ 272 w 273"/>
                <a:gd name="T7" fmla="*/ 155 h 271"/>
                <a:gd name="T8" fmla="*/ 273 w 273"/>
                <a:gd name="T9" fmla="*/ 146 h 271"/>
                <a:gd name="T10" fmla="*/ 273 w 273"/>
                <a:gd name="T11" fmla="*/ 137 h 271"/>
                <a:gd name="T12" fmla="*/ 273 w 273"/>
                <a:gd name="T13" fmla="*/ 127 h 271"/>
                <a:gd name="T14" fmla="*/ 272 w 273"/>
                <a:gd name="T15" fmla="*/ 119 h 271"/>
                <a:gd name="T16" fmla="*/ 270 w 273"/>
                <a:gd name="T17" fmla="*/ 110 h 271"/>
                <a:gd name="T18" fmla="*/ 265 w 273"/>
                <a:gd name="T19" fmla="*/ 92 h 271"/>
                <a:gd name="T20" fmla="*/ 257 w 273"/>
                <a:gd name="T21" fmla="*/ 76 h 271"/>
                <a:gd name="T22" fmla="*/ 246 w 273"/>
                <a:gd name="T23" fmla="*/ 60 h 271"/>
                <a:gd name="T24" fmla="*/ 236 w 273"/>
                <a:gd name="T25" fmla="*/ 45 h 271"/>
                <a:gd name="T26" fmla="*/ 222 w 273"/>
                <a:gd name="T27" fmla="*/ 33 h 271"/>
                <a:gd name="T28" fmla="*/ 207 w 273"/>
                <a:gd name="T29" fmla="*/ 23 h 271"/>
                <a:gd name="T30" fmla="*/ 191 w 273"/>
                <a:gd name="T31" fmla="*/ 13 h 271"/>
                <a:gd name="T32" fmla="*/ 174 w 273"/>
                <a:gd name="T33" fmla="*/ 6 h 271"/>
                <a:gd name="T34" fmla="*/ 165 w 273"/>
                <a:gd name="T35" fmla="*/ 4 h 271"/>
                <a:gd name="T36" fmla="*/ 157 w 273"/>
                <a:gd name="T37" fmla="*/ 1 h 271"/>
                <a:gd name="T38" fmla="*/ 147 w 273"/>
                <a:gd name="T39" fmla="*/ 0 h 271"/>
                <a:gd name="T40" fmla="*/ 138 w 273"/>
                <a:gd name="T41" fmla="*/ 0 h 271"/>
                <a:gd name="T42" fmla="*/ 128 w 273"/>
                <a:gd name="T43" fmla="*/ 0 h 271"/>
                <a:gd name="T44" fmla="*/ 119 w 273"/>
                <a:gd name="T45" fmla="*/ 1 h 271"/>
                <a:gd name="T46" fmla="*/ 110 w 273"/>
                <a:gd name="T47" fmla="*/ 2 h 271"/>
                <a:gd name="T48" fmla="*/ 100 w 273"/>
                <a:gd name="T49" fmla="*/ 5 h 271"/>
                <a:gd name="T50" fmla="*/ 92 w 273"/>
                <a:gd name="T51" fmla="*/ 6 h 271"/>
                <a:gd name="T52" fmla="*/ 84 w 273"/>
                <a:gd name="T53" fmla="*/ 9 h 271"/>
                <a:gd name="T54" fmla="*/ 76 w 273"/>
                <a:gd name="T55" fmla="*/ 13 h 271"/>
                <a:gd name="T56" fmla="*/ 68 w 273"/>
                <a:gd name="T57" fmla="*/ 17 h 271"/>
                <a:gd name="T58" fmla="*/ 53 w 273"/>
                <a:gd name="T59" fmla="*/ 27 h 271"/>
                <a:gd name="T60" fmla="*/ 41 w 273"/>
                <a:gd name="T61" fmla="*/ 37 h 271"/>
                <a:gd name="T62" fmla="*/ 29 w 273"/>
                <a:gd name="T63" fmla="*/ 49 h 271"/>
                <a:gd name="T64" fmla="*/ 20 w 273"/>
                <a:gd name="T65" fmla="*/ 64 h 271"/>
                <a:gd name="T66" fmla="*/ 12 w 273"/>
                <a:gd name="T67" fmla="*/ 79 h 271"/>
                <a:gd name="T68" fmla="*/ 6 w 273"/>
                <a:gd name="T69" fmla="*/ 95 h 271"/>
                <a:gd name="T70" fmla="*/ 2 w 273"/>
                <a:gd name="T71" fmla="*/ 112 h 271"/>
                <a:gd name="T72" fmla="*/ 0 w 273"/>
                <a:gd name="T73" fmla="*/ 129 h 271"/>
                <a:gd name="T74" fmla="*/ 0 w 273"/>
                <a:gd name="T75" fmla="*/ 146 h 271"/>
                <a:gd name="T76" fmla="*/ 2 w 273"/>
                <a:gd name="T77" fmla="*/ 163 h 271"/>
                <a:gd name="T78" fmla="*/ 6 w 273"/>
                <a:gd name="T79" fmla="*/ 179 h 271"/>
                <a:gd name="T80" fmla="*/ 12 w 273"/>
                <a:gd name="T81" fmla="*/ 196 h 271"/>
                <a:gd name="T82" fmla="*/ 21 w 273"/>
                <a:gd name="T83" fmla="*/ 210 h 271"/>
                <a:gd name="T84" fmla="*/ 32 w 273"/>
                <a:gd name="T85" fmla="*/ 224 h 271"/>
                <a:gd name="T86" fmla="*/ 39 w 273"/>
                <a:gd name="T87" fmla="*/ 232 h 271"/>
                <a:gd name="T88" fmla="*/ 44 w 273"/>
                <a:gd name="T89" fmla="*/ 238 h 271"/>
                <a:gd name="T90" fmla="*/ 51 w 273"/>
                <a:gd name="T91" fmla="*/ 244 h 271"/>
                <a:gd name="T92" fmla="*/ 59 w 273"/>
                <a:gd name="T93" fmla="*/ 249 h 271"/>
                <a:gd name="T94" fmla="*/ 73 w 273"/>
                <a:gd name="T95" fmla="*/ 259 h 271"/>
                <a:gd name="T96" fmla="*/ 89 w 273"/>
                <a:gd name="T97" fmla="*/ 264 h 271"/>
                <a:gd name="T98" fmla="*/ 107 w 273"/>
                <a:gd name="T99" fmla="*/ 269 h 271"/>
                <a:gd name="T100" fmla="*/ 124 w 273"/>
                <a:gd name="T101" fmla="*/ 271 h 271"/>
                <a:gd name="T102" fmla="*/ 142 w 273"/>
                <a:gd name="T103" fmla="*/ 271 h 271"/>
                <a:gd name="T104" fmla="*/ 159 w 273"/>
                <a:gd name="T105" fmla="*/ 269 h 271"/>
                <a:gd name="T106" fmla="*/ 177 w 273"/>
                <a:gd name="T107" fmla="*/ 265 h 271"/>
                <a:gd name="T108" fmla="*/ 193 w 273"/>
                <a:gd name="T109" fmla="*/ 259 h 271"/>
                <a:gd name="T110" fmla="*/ 209 w 273"/>
                <a:gd name="T111" fmla="*/ 251 h 271"/>
                <a:gd name="T112" fmla="*/ 224 w 273"/>
                <a:gd name="T113" fmla="*/ 240 h 271"/>
                <a:gd name="T114" fmla="*/ 236 w 273"/>
                <a:gd name="T115" fmla="*/ 229 h 271"/>
                <a:gd name="T116" fmla="*/ 248 w 273"/>
                <a:gd name="T117" fmla="*/ 214 h 271"/>
                <a:gd name="T118" fmla="*/ 252 w 273"/>
                <a:gd name="T119" fmla="*/ 208 h 271"/>
                <a:gd name="T120" fmla="*/ 256 w 273"/>
                <a:gd name="T121" fmla="*/ 200 h 271"/>
                <a:gd name="T122" fmla="*/ 260 w 273"/>
                <a:gd name="T123" fmla="*/ 192 h 271"/>
                <a:gd name="T124" fmla="*/ 262 w 273"/>
                <a:gd name="T125" fmla="*/ 182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 h="271">
                  <a:moveTo>
                    <a:pt x="262" y="182"/>
                  </a:moveTo>
                  <a:lnTo>
                    <a:pt x="266" y="173"/>
                  </a:lnTo>
                  <a:lnTo>
                    <a:pt x="269" y="165"/>
                  </a:lnTo>
                  <a:lnTo>
                    <a:pt x="272" y="155"/>
                  </a:lnTo>
                  <a:lnTo>
                    <a:pt x="273" y="146"/>
                  </a:lnTo>
                  <a:lnTo>
                    <a:pt x="273" y="137"/>
                  </a:lnTo>
                  <a:lnTo>
                    <a:pt x="273" y="127"/>
                  </a:lnTo>
                  <a:lnTo>
                    <a:pt x="272" y="119"/>
                  </a:lnTo>
                  <a:lnTo>
                    <a:pt x="270" y="110"/>
                  </a:lnTo>
                  <a:lnTo>
                    <a:pt x="265" y="92"/>
                  </a:lnTo>
                  <a:lnTo>
                    <a:pt x="257" y="76"/>
                  </a:lnTo>
                  <a:lnTo>
                    <a:pt x="246" y="60"/>
                  </a:lnTo>
                  <a:lnTo>
                    <a:pt x="236" y="45"/>
                  </a:lnTo>
                  <a:lnTo>
                    <a:pt x="222" y="33"/>
                  </a:lnTo>
                  <a:lnTo>
                    <a:pt x="207" y="23"/>
                  </a:lnTo>
                  <a:lnTo>
                    <a:pt x="191" y="13"/>
                  </a:lnTo>
                  <a:lnTo>
                    <a:pt x="174" y="6"/>
                  </a:lnTo>
                  <a:lnTo>
                    <a:pt x="165" y="4"/>
                  </a:lnTo>
                  <a:lnTo>
                    <a:pt x="157" y="1"/>
                  </a:lnTo>
                  <a:lnTo>
                    <a:pt x="147" y="0"/>
                  </a:lnTo>
                  <a:lnTo>
                    <a:pt x="138" y="0"/>
                  </a:lnTo>
                  <a:lnTo>
                    <a:pt x="128" y="0"/>
                  </a:lnTo>
                  <a:lnTo>
                    <a:pt x="119" y="1"/>
                  </a:lnTo>
                  <a:lnTo>
                    <a:pt x="110" y="2"/>
                  </a:lnTo>
                  <a:lnTo>
                    <a:pt x="100" y="5"/>
                  </a:lnTo>
                  <a:lnTo>
                    <a:pt x="92" y="6"/>
                  </a:lnTo>
                  <a:lnTo>
                    <a:pt x="84" y="9"/>
                  </a:lnTo>
                  <a:lnTo>
                    <a:pt x="76" y="13"/>
                  </a:lnTo>
                  <a:lnTo>
                    <a:pt x="68" y="17"/>
                  </a:lnTo>
                  <a:lnTo>
                    <a:pt x="53" y="27"/>
                  </a:lnTo>
                  <a:lnTo>
                    <a:pt x="41" y="37"/>
                  </a:lnTo>
                  <a:lnTo>
                    <a:pt x="29" y="49"/>
                  </a:lnTo>
                  <a:lnTo>
                    <a:pt x="20" y="64"/>
                  </a:lnTo>
                  <a:lnTo>
                    <a:pt x="12" y="79"/>
                  </a:lnTo>
                  <a:lnTo>
                    <a:pt x="6" y="95"/>
                  </a:lnTo>
                  <a:lnTo>
                    <a:pt x="2" y="112"/>
                  </a:lnTo>
                  <a:lnTo>
                    <a:pt x="0" y="129"/>
                  </a:lnTo>
                  <a:lnTo>
                    <a:pt x="0" y="146"/>
                  </a:lnTo>
                  <a:lnTo>
                    <a:pt x="2" y="163"/>
                  </a:lnTo>
                  <a:lnTo>
                    <a:pt x="6" y="179"/>
                  </a:lnTo>
                  <a:lnTo>
                    <a:pt x="12" y="196"/>
                  </a:lnTo>
                  <a:lnTo>
                    <a:pt x="21" y="210"/>
                  </a:lnTo>
                  <a:lnTo>
                    <a:pt x="32" y="224"/>
                  </a:lnTo>
                  <a:lnTo>
                    <a:pt x="39" y="232"/>
                  </a:lnTo>
                  <a:lnTo>
                    <a:pt x="44" y="238"/>
                  </a:lnTo>
                  <a:lnTo>
                    <a:pt x="51" y="244"/>
                  </a:lnTo>
                  <a:lnTo>
                    <a:pt x="59" y="249"/>
                  </a:lnTo>
                  <a:lnTo>
                    <a:pt x="73" y="259"/>
                  </a:lnTo>
                  <a:lnTo>
                    <a:pt x="89" y="264"/>
                  </a:lnTo>
                  <a:lnTo>
                    <a:pt x="107" y="269"/>
                  </a:lnTo>
                  <a:lnTo>
                    <a:pt x="124" y="271"/>
                  </a:lnTo>
                  <a:lnTo>
                    <a:pt x="142" y="271"/>
                  </a:lnTo>
                  <a:lnTo>
                    <a:pt x="159" y="269"/>
                  </a:lnTo>
                  <a:lnTo>
                    <a:pt x="177" y="265"/>
                  </a:lnTo>
                  <a:lnTo>
                    <a:pt x="193" y="259"/>
                  </a:lnTo>
                  <a:lnTo>
                    <a:pt x="209" y="251"/>
                  </a:lnTo>
                  <a:lnTo>
                    <a:pt x="224" y="240"/>
                  </a:lnTo>
                  <a:lnTo>
                    <a:pt x="236" y="229"/>
                  </a:lnTo>
                  <a:lnTo>
                    <a:pt x="248" y="214"/>
                  </a:lnTo>
                  <a:lnTo>
                    <a:pt x="252" y="208"/>
                  </a:lnTo>
                  <a:lnTo>
                    <a:pt x="256" y="200"/>
                  </a:lnTo>
                  <a:lnTo>
                    <a:pt x="260" y="192"/>
                  </a:lnTo>
                  <a:lnTo>
                    <a:pt x="262" y="182"/>
                  </a:lnTo>
                  <a:close/>
                </a:path>
              </a:pathLst>
            </a:custGeom>
            <a:grpFill/>
            <a:ln w="9525">
              <a:noFill/>
              <a:round/>
              <a:headEnd/>
              <a:tailEnd/>
            </a:ln>
          </p:spPr>
          <p:txBody>
            <a:bodyPr/>
            <a:lstStyle/>
            <a:p>
              <a:pPr eaLnBrk="1" fontAlgn="auto" hangingPunct="1">
                <a:spcBef>
                  <a:spcPts val="0"/>
                </a:spcBef>
                <a:spcAft>
                  <a:spcPts val="0"/>
                </a:spcAft>
                <a:defRPr/>
              </a:pPr>
              <a:endParaRPr lang="en-US">
                <a:latin typeface="Montserrat Light" panose="00000400000000000000" pitchFamily="2" charset="0"/>
              </a:endParaRPr>
            </a:p>
          </p:txBody>
        </p:sp>
        <p:sp>
          <p:nvSpPr>
            <p:cNvPr id="58" name="Freeform 57">
              <a:extLst>
                <a:ext uri="{FF2B5EF4-FFF2-40B4-BE49-F238E27FC236}">
                  <a16:creationId xmlns:a16="http://schemas.microsoft.com/office/drawing/2014/main" id="{2BB5660A-B0F7-4442-9762-79A12891AA3A}"/>
                </a:ext>
              </a:extLst>
            </p:cNvPr>
            <p:cNvSpPr>
              <a:spLocks/>
            </p:cNvSpPr>
            <p:nvPr/>
          </p:nvSpPr>
          <p:spPr bwMode="auto">
            <a:xfrm>
              <a:off x="3647164" y="2569982"/>
              <a:ext cx="231047" cy="486357"/>
            </a:xfrm>
            <a:custGeom>
              <a:avLst/>
              <a:gdLst>
                <a:gd name="T0" fmla="*/ 566 w 658"/>
                <a:gd name="T1" fmla="*/ 20 h 1383"/>
                <a:gd name="T2" fmla="*/ 506 w 658"/>
                <a:gd name="T3" fmla="*/ 4 h 1383"/>
                <a:gd name="T4" fmla="*/ 396 w 658"/>
                <a:gd name="T5" fmla="*/ 0 h 1383"/>
                <a:gd name="T6" fmla="*/ 259 w 658"/>
                <a:gd name="T7" fmla="*/ 0 h 1383"/>
                <a:gd name="T8" fmla="*/ 136 w 658"/>
                <a:gd name="T9" fmla="*/ 8 h 1383"/>
                <a:gd name="T10" fmla="*/ 74 w 658"/>
                <a:gd name="T11" fmla="*/ 27 h 1383"/>
                <a:gd name="T12" fmla="*/ 40 w 658"/>
                <a:gd name="T13" fmla="*/ 53 h 1383"/>
                <a:gd name="T14" fmla="*/ 16 w 658"/>
                <a:gd name="T15" fmla="*/ 90 h 1383"/>
                <a:gd name="T16" fmla="*/ 4 w 658"/>
                <a:gd name="T17" fmla="*/ 131 h 1383"/>
                <a:gd name="T18" fmla="*/ 2 w 658"/>
                <a:gd name="T19" fmla="*/ 220 h 1383"/>
                <a:gd name="T20" fmla="*/ 0 w 658"/>
                <a:gd name="T21" fmla="*/ 448 h 1383"/>
                <a:gd name="T22" fmla="*/ 2 w 658"/>
                <a:gd name="T23" fmla="*/ 629 h 1383"/>
                <a:gd name="T24" fmla="*/ 19 w 658"/>
                <a:gd name="T25" fmla="*/ 665 h 1383"/>
                <a:gd name="T26" fmla="*/ 42 w 658"/>
                <a:gd name="T27" fmla="*/ 676 h 1383"/>
                <a:gd name="T28" fmla="*/ 73 w 658"/>
                <a:gd name="T29" fmla="*/ 676 h 1383"/>
                <a:gd name="T30" fmla="*/ 97 w 658"/>
                <a:gd name="T31" fmla="*/ 657 h 1383"/>
                <a:gd name="T32" fmla="*/ 117 w 658"/>
                <a:gd name="T33" fmla="*/ 602 h 1383"/>
                <a:gd name="T34" fmla="*/ 118 w 658"/>
                <a:gd name="T35" fmla="*/ 452 h 1383"/>
                <a:gd name="T36" fmla="*/ 118 w 658"/>
                <a:gd name="T37" fmla="*/ 273 h 1383"/>
                <a:gd name="T38" fmla="*/ 153 w 658"/>
                <a:gd name="T39" fmla="*/ 296 h 1383"/>
                <a:gd name="T40" fmla="*/ 153 w 658"/>
                <a:gd name="T41" fmla="*/ 566 h 1383"/>
                <a:gd name="T42" fmla="*/ 153 w 658"/>
                <a:gd name="T43" fmla="*/ 836 h 1383"/>
                <a:gd name="T44" fmla="*/ 153 w 658"/>
                <a:gd name="T45" fmla="*/ 1107 h 1383"/>
                <a:gd name="T46" fmla="*/ 154 w 658"/>
                <a:gd name="T47" fmla="*/ 1323 h 1383"/>
                <a:gd name="T48" fmla="*/ 175 w 658"/>
                <a:gd name="T49" fmla="*/ 1363 h 1383"/>
                <a:gd name="T50" fmla="*/ 215 w 658"/>
                <a:gd name="T51" fmla="*/ 1382 h 1383"/>
                <a:gd name="T52" fmla="*/ 262 w 658"/>
                <a:gd name="T53" fmla="*/ 1379 h 1383"/>
                <a:gd name="T54" fmla="*/ 299 w 658"/>
                <a:gd name="T55" fmla="*/ 1349 h 1383"/>
                <a:gd name="T56" fmla="*/ 311 w 658"/>
                <a:gd name="T57" fmla="*/ 1272 h 1383"/>
                <a:gd name="T58" fmla="*/ 311 w 658"/>
                <a:gd name="T59" fmla="*/ 1030 h 1383"/>
                <a:gd name="T60" fmla="*/ 313 w 658"/>
                <a:gd name="T61" fmla="*/ 745 h 1383"/>
                <a:gd name="T62" fmla="*/ 347 w 658"/>
                <a:gd name="T63" fmla="*/ 756 h 1383"/>
                <a:gd name="T64" fmla="*/ 347 w 658"/>
                <a:gd name="T65" fmla="*/ 1082 h 1383"/>
                <a:gd name="T66" fmla="*/ 350 w 658"/>
                <a:gd name="T67" fmla="*/ 1333 h 1383"/>
                <a:gd name="T68" fmla="*/ 361 w 658"/>
                <a:gd name="T69" fmla="*/ 1359 h 1383"/>
                <a:gd name="T70" fmla="*/ 388 w 658"/>
                <a:gd name="T71" fmla="*/ 1378 h 1383"/>
                <a:gd name="T72" fmla="*/ 444 w 658"/>
                <a:gd name="T73" fmla="*/ 1379 h 1383"/>
                <a:gd name="T74" fmla="*/ 484 w 658"/>
                <a:gd name="T75" fmla="*/ 1355 h 1383"/>
                <a:gd name="T76" fmla="*/ 496 w 658"/>
                <a:gd name="T77" fmla="*/ 1331 h 1383"/>
                <a:gd name="T78" fmla="*/ 499 w 658"/>
                <a:gd name="T79" fmla="*/ 1240 h 1383"/>
                <a:gd name="T80" fmla="*/ 499 w 658"/>
                <a:gd name="T81" fmla="*/ 971 h 1383"/>
                <a:gd name="T82" fmla="*/ 499 w 658"/>
                <a:gd name="T83" fmla="*/ 700 h 1383"/>
                <a:gd name="T84" fmla="*/ 499 w 658"/>
                <a:gd name="T85" fmla="*/ 429 h 1383"/>
                <a:gd name="T86" fmla="*/ 510 w 658"/>
                <a:gd name="T87" fmla="*/ 226 h 1383"/>
                <a:gd name="T88" fmla="*/ 542 w 658"/>
                <a:gd name="T89" fmla="*/ 273 h 1383"/>
                <a:gd name="T90" fmla="*/ 542 w 658"/>
                <a:gd name="T91" fmla="*/ 461 h 1383"/>
                <a:gd name="T92" fmla="*/ 543 w 658"/>
                <a:gd name="T93" fmla="*/ 617 h 1383"/>
                <a:gd name="T94" fmla="*/ 565 w 658"/>
                <a:gd name="T95" fmla="*/ 662 h 1383"/>
                <a:gd name="T96" fmla="*/ 589 w 658"/>
                <a:gd name="T97" fmla="*/ 676 h 1383"/>
                <a:gd name="T98" fmla="*/ 618 w 658"/>
                <a:gd name="T99" fmla="*/ 676 h 1383"/>
                <a:gd name="T100" fmla="*/ 638 w 658"/>
                <a:gd name="T101" fmla="*/ 665 h 1383"/>
                <a:gd name="T102" fmla="*/ 653 w 658"/>
                <a:gd name="T103" fmla="*/ 639 h 1383"/>
                <a:gd name="T104" fmla="*/ 658 w 658"/>
                <a:gd name="T105" fmla="*/ 555 h 1383"/>
                <a:gd name="T106" fmla="*/ 658 w 658"/>
                <a:gd name="T107" fmla="*/ 360 h 1383"/>
                <a:gd name="T108" fmla="*/ 658 w 658"/>
                <a:gd name="T109" fmla="*/ 192 h 1383"/>
                <a:gd name="T110" fmla="*/ 648 w 658"/>
                <a:gd name="T111" fmla="*/ 111 h 1383"/>
                <a:gd name="T112" fmla="*/ 629 w 658"/>
                <a:gd name="T113" fmla="*/ 71 h 1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8" h="1383">
                  <a:moveTo>
                    <a:pt x="605" y="45"/>
                  </a:moveTo>
                  <a:lnTo>
                    <a:pt x="593" y="36"/>
                  </a:lnTo>
                  <a:lnTo>
                    <a:pt x="579" y="27"/>
                  </a:lnTo>
                  <a:lnTo>
                    <a:pt x="566" y="20"/>
                  </a:lnTo>
                  <a:lnTo>
                    <a:pt x="551" y="15"/>
                  </a:lnTo>
                  <a:lnTo>
                    <a:pt x="536" y="11"/>
                  </a:lnTo>
                  <a:lnTo>
                    <a:pt x="522" y="6"/>
                  </a:lnTo>
                  <a:lnTo>
                    <a:pt x="506" y="4"/>
                  </a:lnTo>
                  <a:lnTo>
                    <a:pt x="491" y="2"/>
                  </a:lnTo>
                  <a:lnTo>
                    <a:pt x="459" y="0"/>
                  </a:lnTo>
                  <a:lnTo>
                    <a:pt x="427" y="0"/>
                  </a:lnTo>
                  <a:lnTo>
                    <a:pt x="396" y="0"/>
                  </a:lnTo>
                  <a:lnTo>
                    <a:pt x="365" y="0"/>
                  </a:lnTo>
                  <a:lnTo>
                    <a:pt x="330" y="1"/>
                  </a:lnTo>
                  <a:lnTo>
                    <a:pt x="294" y="0"/>
                  </a:lnTo>
                  <a:lnTo>
                    <a:pt x="259" y="0"/>
                  </a:lnTo>
                  <a:lnTo>
                    <a:pt x="223" y="0"/>
                  </a:lnTo>
                  <a:lnTo>
                    <a:pt x="188" y="1"/>
                  </a:lnTo>
                  <a:lnTo>
                    <a:pt x="153" y="4"/>
                  </a:lnTo>
                  <a:lnTo>
                    <a:pt x="136" y="8"/>
                  </a:lnTo>
                  <a:lnTo>
                    <a:pt x="118" y="12"/>
                  </a:lnTo>
                  <a:lnTo>
                    <a:pt x="101" y="16"/>
                  </a:lnTo>
                  <a:lnTo>
                    <a:pt x="85" y="23"/>
                  </a:lnTo>
                  <a:lnTo>
                    <a:pt x="74" y="27"/>
                  </a:lnTo>
                  <a:lnTo>
                    <a:pt x="65" y="32"/>
                  </a:lnTo>
                  <a:lnTo>
                    <a:pt x="55" y="39"/>
                  </a:lnTo>
                  <a:lnTo>
                    <a:pt x="47" y="45"/>
                  </a:lnTo>
                  <a:lnTo>
                    <a:pt x="40" y="53"/>
                  </a:lnTo>
                  <a:lnTo>
                    <a:pt x="32" y="61"/>
                  </a:lnTo>
                  <a:lnTo>
                    <a:pt x="27" y="70"/>
                  </a:lnTo>
                  <a:lnTo>
                    <a:pt x="22" y="79"/>
                  </a:lnTo>
                  <a:lnTo>
                    <a:pt x="16" y="90"/>
                  </a:lnTo>
                  <a:lnTo>
                    <a:pt x="12" y="99"/>
                  </a:lnTo>
                  <a:lnTo>
                    <a:pt x="8" y="110"/>
                  </a:lnTo>
                  <a:lnTo>
                    <a:pt x="6" y="120"/>
                  </a:lnTo>
                  <a:lnTo>
                    <a:pt x="4" y="131"/>
                  </a:lnTo>
                  <a:lnTo>
                    <a:pt x="2" y="142"/>
                  </a:lnTo>
                  <a:lnTo>
                    <a:pt x="2" y="153"/>
                  </a:lnTo>
                  <a:lnTo>
                    <a:pt x="2" y="163"/>
                  </a:lnTo>
                  <a:lnTo>
                    <a:pt x="2" y="220"/>
                  </a:lnTo>
                  <a:lnTo>
                    <a:pt x="2" y="277"/>
                  </a:lnTo>
                  <a:lnTo>
                    <a:pt x="0" y="334"/>
                  </a:lnTo>
                  <a:lnTo>
                    <a:pt x="0" y="390"/>
                  </a:lnTo>
                  <a:lnTo>
                    <a:pt x="0" y="448"/>
                  </a:lnTo>
                  <a:lnTo>
                    <a:pt x="2" y="504"/>
                  </a:lnTo>
                  <a:lnTo>
                    <a:pt x="2" y="562"/>
                  </a:lnTo>
                  <a:lnTo>
                    <a:pt x="2" y="618"/>
                  </a:lnTo>
                  <a:lnTo>
                    <a:pt x="2" y="629"/>
                  </a:lnTo>
                  <a:lnTo>
                    <a:pt x="4" y="638"/>
                  </a:lnTo>
                  <a:lnTo>
                    <a:pt x="7" y="649"/>
                  </a:lnTo>
                  <a:lnTo>
                    <a:pt x="12" y="658"/>
                  </a:lnTo>
                  <a:lnTo>
                    <a:pt x="19" y="665"/>
                  </a:lnTo>
                  <a:lnTo>
                    <a:pt x="28" y="672"/>
                  </a:lnTo>
                  <a:lnTo>
                    <a:pt x="32" y="673"/>
                  </a:lnTo>
                  <a:lnTo>
                    <a:pt x="38" y="676"/>
                  </a:lnTo>
                  <a:lnTo>
                    <a:pt x="42" y="676"/>
                  </a:lnTo>
                  <a:lnTo>
                    <a:pt x="47" y="676"/>
                  </a:lnTo>
                  <a:lnTo>
                    <a:pt x="57" y="677"/>
                  </a:lnTo>
                  <a:lnTo>
                    <a:pt x="65" y="677"/>
                  </a:lnTo>
                  <a:lnTo>
                    <a:pt x="73" y="676"/>
                  </a:lnTo>
                  <a:lnTo>
                    <a:pt x="79" y="672"/>
                  </a:lnTo>
                  <a:lnTo>
                    <a:pt x="86" y="667"/>
                  </a:lnTo>
                  <a:lnTo>
                    <a:pt x="91" y="663"/>
                  </a:lnTo>
                  <a:lnTo>
                    <a:pt x="97" y="657"/>
                  </a:lnTo>
                  <a:lnTo>
                    <a:pt x="101" y="650"/>
                  </a:lnTo>
                  <a:lnTo>
                    <a:pt x="109" y="635"/>
                  </a:lnTo>
                  <a:lnTo>
                    <a:pt x="114" y="619"/>
                  </a:lnTo>
                  <a:lnTo>
                    <a:pt x="117" y="602"/>
                  </a:lnTo>
                  <a:lnTo>
                    <a:pt x="117" y="587"/>
                  </a:lnTo>
                  <a:lnTo>
                    <a:pt x="118" y="541"/>
                  </a:lnTo>
                  <a:lnTo>
                    <a:pt x="118" y="497"/>
                  </a:lnTo>
                  <a:lnTo>
                    <a:pt x="118" y="452"/>
                  </a:lnTo>
                  <a:lnTo>
                    <a:pt x="117" y="407"/>
                  </a:lnTo>
                  <a:lnTo>
                    <a:pt x="117" y="362"/>
                  </a:lnTo>
                  <a:lnTo>
                    <a:pt x="117" y="318"/>
                  </a:lnTo>
                  <a:lnTo>
                    <a:pt x="118" y="273"/>
                  </a:lnTo>
                  <a:lnTo>
                    <a:pt x="118" y="228"/>
                  </a:lnTo>
                  <a:lnTo>
                    <a:pt x="136" y="228"/>
                  </a:lnTo>
                  <a:lnTo>
                    <a:pt x="152" y="228"/>
                  </a:lnTo>
                  <a:lnTo>
                    <a:pt x="153" y="296"/>
                  </a:lnTo>
                  <a:lnTo>
                    <a:pt x="153" y="363"/>
                  </a:lnTo>
                  <a:lnTo>
                    <a:pt x="153" y="430"/>
                  </a:lnTo>
                  <a:lnTo>
                    <a:pt x="153" y="499"/>
                  </a:lnTo>
                  <a:lnTo>
                    <a:pt x="153" y="566"/>
                  </a:lnTo>
                  <a:lnTo>
                    <a:pt x="153" y="634"/>
                  </a:lnTo>
                  <a:lnTo>
                    <a:pt x="153" y="701"/>
                  </a:lnTo>
                  <a:lnTo>
                    <a:pt x="153" y="769"/>
                  </a:lnTo>
                  <a:lnTo>
                    <a:pt x="153" y="836"/>
                  </a:lnTo>
                  <a:lnTo>
                    <a:pt x="153" y="903"/>
                  </a:lnTo>
                  <a:lnTo>
                    <a:pt x="153" y="972"/>
                  </a:lnTo>
                  <a:lnTo>
                    <a:pt x="153" y="1039"/>
                  </a:lnTo>
                  <a:lnTo>
                    <a:pt x="153" y="1107"/>
                  </a:lnTo>
                  <a:lnTo>
                    <a:pt x="153" y="1174"/>
                  </a:lnTo>
                  <a:lnTo>
                    <a:pt x="153" y="1243"/>
                  </a:lnTo>
                  <a:lnTo>
                    <a:pt x="154" y="1310"/>
                  </a:lnTo>
                  <a:lnTo>
                    <a:pt x="154" y="1323"/>
                  </a:lnTo>
                  <a:lnTo>
                    <a:pt x="157" y="1335"/>
                  </a:lnTo>
                  <a:lnTo>
                    <a:pt x="161" y="1346"/>
                  </a:lnTo>
                  <a:lnTo>
                    <a:pt x="168" y="1355"/>
                  </a:lnTo>
                  <a:lnTo>
                    <a:pt x="175" y="1363"/>
                  </a:lnTo>
                  <a:lnTo>
                    <a:pt x="184" y="1370"/>
                  </a:lnTo>
                  <a:lnTo>
                    <a:pt x="193" y="1375"/>
                  </a:lnTo>
                  <a:lnTo>
                    <a:pt x="204" y="1379"/>
                  </a:lnTo>
                  <a:lnTo>
                    <a:pt x="215" y="1382"/>
                  </a:lnTo>
                  <a:lnTo>
                    <a:pt x="227" y="1383"/>
                  </a:lnTo>
                  <a:lnTo>
                    <a:pt x="239" y="1383"/>
                  </a:lnTo>
                  <a:lnTo>
                    <a:pt x="251" y="1382"/>
                  </a:lnTo>
                  <a:lnTo>
                    <a:pt x="262" y="1379"/>
                  </a:lnTo>
                  <a:lnTo>
                    <a:pt x="274" y="1375"/>
                  </a:lnTo>
                  <a:lnTo>
                    <a:pt x="283" y="1370"/>
                  </a:lnTo>
                  <a:lnTo>
                    <a:pt x="294" y="1363"/>
                  </a:lnTo>
                  <a:lnTo>
                    <a:pt x="299" y="1349"/>
                  </a:lnTo>
                  <a:lnTo>
                    <a:pt x="303" y="1334"/>
                  </a:lnTo>
                  <a:lnTo>
                    <a:pt x="306" y="1319"/>
                  </a:lnTo>
                  <a:lnTo>
                    <a:pt x="309" y="1303"/>
                  </a:lnTo>
                  <a:lnTo>
                    <a:pt x="311" y="1272"/>
                  </a:lnTo>
                  <a:lnTo>
                    <a:pt x="313" y="1241"/>
                  </a:lnTo>
                  <a:lnTo>
                    <a:pt x="313" y="1170"/>
                  </a:lnTo>
                  <a:lnTo>
                    <a:pt x="311" y="1101"/>
                  </a:lnTo>
                  <a:lnTo>
                    <a:pt x="311" y="1030"/>
                  </a:lnTo>
                  <a:lnTo>
                    <a:pt x="311" y="958"/>
                  </a:lnTo>
                  <a:lnTo>
                    <a:pt x="311" y="887"/>
                  </a:lnTo>
                  <a:lnTo>
                    <a:pt x="313" y="816"/>
                  </a:lnTo>
                  <a:lnTo>
                    <a:pt x="313" y="745"/>
                  </a:lnTo>
                  <a:lnTo>
                    <a:pt x="313" y="674"/>
                  </a:lnTo>
                  <a:lnTo>
                    <a:pt x="330" y="674"/>
                  </a:lnTo>
                  <a:lnTo>
                    <a:pt x="347" y="674"/>
                  </a:lnTo>
                  <a:lnTo>
                    <a:pt x="347" y="756"/>
                  </a:lnTo>
                  <a:lnTo>
                    <a:pt x="347" y="838"/>
                  </a:lnTo>
                  <a:lnTo>
                    <a:pt x="347" y="918"/>
                  </a:lnTo>
                  <a:lnTo>
                    <a:pt x="347" y="1000"/>
                  </a:lnTo>
                  <a:lnTo>
                    <a:pt x="347" y="1082"/>
                  </a:lnTo>
                  <a:lnTo>
                    <a:pt x="347" y="1162"/>
                  </a:lnTo>
                  <a:lnTo>
                    <a:pt x="347" y="1244"/>
                  </a:lnTo>
                  <a:lnTo>
                    <a:pt x="349" y="1324"/>
                  </a:lnTo>
                  <a:lnTo>
                    <a:pt x="350" y="1333"/>
                  </a:lnTo>
                  <a:lnTo>
                    <a:pt x="351" y="1341"/>
                  </a:lnTo>
                  <a:lnTo>
                    <a:pt x="354" y="1347"/>
                  </a:lnTo>
                  <a:lnTo>
                    <a:pt x="357" y="1354"/>
                  </a:lnTo>
                  <a:lnTo>
                    <a:pt x="361" y="1359"/>
                  </a:lnTo>
                  <a:lnTo>
                    <a:pt x="366" y="1363"/>
                  </a:lnTo>
                  <a:lnTo>
                    <a:pt x="370" y="1369"/>
                  </a:lnTo>
                  <a:lnTo>
                    <a:pt x="377" y="1373"/>
                  </a:lnTo>
                  <a:lnTo>
                    <a:pt x="388" y="1378"/>
                  </a:lnTo>
                  <a:lnTo>
                    <a:pt x="401" y="1382"/>
                  </a:lnTo>
                  <a:lnTo>
                    <a:pt x="416" y="1383"/>
                  </a:lnTo>
                  <a:lnTo>
                    <a:pt x="429" y="1382"/>
                  </a:lnTo>
                  <a:lnTo>
                    <a:pt x="444" y="1379"/>
                  </a:lnTo>
                  <a:lnTo>
                    <a:pt x="457" y="1375"/>
                  </a:lnTo>
                  <a:lnTo>
                    <a:pt x="469" y="1369"/>
                  </a:lnTo>
                  <a:lnTo>
                    <a:pt x="480" y="1359"/>
                  </a:lnTo>
                  <a:lnTo>
                    <a:pt x="484" y="1355"/>
                  </a:lnTo>
                  <a:lnTo>
                    <a:pt x="488" y="1350"/>
                  </a:lnTo>
                  <a:lnTo>
                    <a:pt x="492" y="1343"/>
                  </a:lnTo>
                  <a:lnTo>
                    <a:pt x="495" y="1338"/>
                  </a:lnTo>
                  <a:lnTo>
                    <a:pt x="496" y="1331"/>
                  </a:lnTo>
                  <a:lnTo>
                    <a:pt x="498" y="1323"/>
                  </a:lnTo>
                  <a:lnTo>
                    <a:pt x="499" y="1316"/>
                  </a:lnTo>
                  <a:lnTo>
                    <a:pt x="498" y="1308"/>
                  </a:lnTo>
                  <a:lnTo>
                    <a:pt x="499" y="1240"/>
                  </a:lnTo>
                  <a:lnTo>
                    <a:pt x="499" y="1173"/>
                  </a:lnTo>
                  <a:lnTo>
                    <a:pt x="499" y="1106"/>
                  </a:lnTo>
                  <a:lnTo>
                    <a:pt x="499" y="1038"/>
                  </a:lnTo>
                  <a:lnTo>
                    <a:pt x="499" y="971"/>
                  </a:lnTo>
                  <a:lnTo>
                    <a:pt x="499" y="902"/>
                  </a:lnTo>
                  <a:lnTo>
                    <a:pt x="499" y="835"/>
                  </a:lnTo>
                  <a:lnTo>
                    <a:pt x="499" y="767"/>
                  </a:lnTo>
                  <a:lnTo>
                    <a:pt x="499" y="700"/>
                  </a:lnTo>
                  <a:lnTo>
                    <a:pt x="499" y="633"/>
                  </a:lnTo>
                  <a:lnTo>
                    <a:pt x="499" y="564"/>
                  </a:lnTo>
                  <a:lnTo>
                    <a:pt x="499" y="497"/>
                  </a:lnTo>
                  <a:lnTo>
                    <a:pt x="499" y="429"/>
                  </a:lnTo>
                  <a:lnTo>
                    <a:pt x="499" y="362"/>
                  </a:lnTo>
                  <a:lnTo>
                    <a:pt x="499" y="293"/>
                  </a:lnTo>
                  <a:lnTo>
                    <a:pt x="499" y="226"/>
                  </a:lnTo>
                  <a:lnTo>
                    <a:pt x="510" y="226"/>
                  </a:lnTo>
                  <a:lnTo>
                    <a:pt x="520" y="226"/>
                  </a:lnTo>
                  <a:lnTo>
                    <a:pt x="532" y="226"/>
                  </a:lnTo>
                  <a:lnTo>
                    <a:pt x="542" y="225"/>
                  </a:lnTo>
                  <a:lnTo>
                    <a:pt x="542" y="273"/>
                  </a:lnTo>
                  <a:lnTo>
                    <a:pt x="542" y="320"/>
                  </a:lnTo>
                  <a:lnTo>
                    <a:pt x="542" y="367"/>
                  </a:lnTo>
                  <a:lnTo>
                    <a:pt x="542" y="414"/>
                  </a:lnTo>
                  <a:lnTo>
                    <a:pt x="542" y="461"/>
                  </a:lnTo>
                  <a:lnTo>
                    <a:pt x="542" y="508"/>
                  </a:lnTo>
                  <a:lnTo>
                    <a:pt x="542" y="556"/>
                  </a:lnTo>
                  <a:lnTo>
                    <a:pt x="542" y="603"/>
                  </a:lnTo>
                  <a:lnTo>
                    <a:pt x="543" y="617"/>
                  </a:lnTo>
                  <a:lnTo>
                    <a:pt x="546" y="631"/>
                  </a:lnTo>
                  <a:lnTo>
                    <a:pt x="553" y="645"/>
                  </a:lnTo>
                  <a:lnTo>
                    <a:pt x="561" y="657"/>
                  </a:lnTo>
                  <a:lnTo>
                    <a:pt x="565" y="662"/>
                  </a:lnTo>
                  <a:lnTo>
                    <a:pt x="570" y="667"/>
                  </a:lnTo>
                  <a:lnTo>
                    <a:pt x="577" y="670"/>
                  </a:lnTo>
                  <a:lnTo>
                    <a:pt x="582" y="674"/>
                  </a:lnTo>
                  <a:lnTo>
                    <a:pt x="589" y="676"/>
                  </a:lnTo>
                  <a:lnTo>
                    <a:pt x="597" y="677"/>
                  </a:lnTo>
                  <a:lnTo>
                    <a:pt x="604" y="677"/>
                  </a:lnTo>
                  <a:lnTo>
                    <a:pt x="612" y="676"/>
                  </a:lnTo>
                  <a:lnTo>
                    <a:pt x="618" y="676"/>
                  </a:lnTo>
                  <a:lnTo>
                    <a:pt x="624" y="674"/>
                  </a:lnTo>
                  <a:lnTo>
                    <a:pt x="629" y="672"/>
                  </a:lnTo>
                  <a:lnTo>
                    <a:pt x="634" y="669"/>
                  </a:lnTo>
                  <a:lnTo>
                    <a:pt x="638" y="665"/>
                  </a:lnTo>
                  <a:lnTo>
                    <a:pt x="642" y="661"/>
                  </a:lnTo>
                  <a:lnTo>
                    <a:pt x="645" y="655"/>
                  </a:lnTo>
                  <a:lnTo>
                    <a:pt x="649" y="650"/>
                  </a:lnTo>
                  <a:lnTo>
                    <a:pt x="653" y="639"/>
                  </a:lnTo>
                  <a:lnTo>
                    <a:pt x="656" y="627"/>
                  </a:lnTo>
                  <a:lnTo>
                    <a:pt x="658" y="615"/>
                  </a:lnTo>
                  <a:lnTo>
                    <a:pt x="658" y="603"/>
                  </a:lnTo>
                  <a:lnTo>
                    <a:pt x="658" y="555"/>
                  </a:lnTo>
                  <a:lnTo>
                    <a:pt x="658" y="505"/>
                  </a:lnTo>
                  <a:lnTo>
                    <a:pt x="658" y="457"/>
                  </a:lnTo>
                  <a:lnTo>
                    <a:pt x="658" y="409"/>
                  </a:lnTo>
                  <a:lnTo>
                    <a:pt x="658" y="360"/>
                  </a:lnTo>
                  <a:lnTo>
                    <a:pt x="658" y="311"/>
                  </a:lnTo>
                  <a:lnTo>
                    <a:pt x="658" y="263"/>
                  </a:lnTo>
                  <a:lnTo>
                    <a:pt x="658" y="214"/>
                  </a:lnTo>
                  <a:lnTo>
                    <a:pt x="658" y="192"/>
                  </a:lnTo>
                  <a:lnTo>
                    <a:pt x="657" y="169"/>
                  </a:lnTo>
                  <a:lnTo>
                    <a:pt x="654" y="146"/>
                  </a:lnTo>
                  <a:lnTo>
                    <a:pt x="650" y="123"/>
                  </a:lnTo>
                  <a:lnTo>
                    <a:pt x="648" y="111"/>
                  </a:lnTo>
                  <a:lnTo>
                    <a:pt x="644" y="100"/>
                  </a:lnTo>
                  <a:lnTo>
                    <a:pt x="640" y="90"/>
                  </a:lnTo>
                  <a:lnTo>
                    <a:pt x="634" y="80"/>
                  </a:lnTo>
                  <a:lnTo>
                    <a:pt x="629" y="71"/>
                  </a:lnTo>
                  <a:lnTo>
                    <a:pt x="622" y="61"/>
                  </a:lnTo>
                  <a:lnTo>
                    <a:pt x="614" y="53"/>
                  </a:lnTo>
                  <a:lnTo>
                    <a:pt x="605" y="45"/>
                  </a:lnTo>
                  <a:close/>
                </a:path>
              </a:pathLst>
            </a:custGeom>
            <a:grpFill/>
            <a:ln w="9525">
              <a:noFill/>
              <a:round/>
              <a:headEnd/>
              <a:tailEnd/>
            </a:ln>
          </p:spPr>
          <p:txBody>
            <a:bodyPr/>
            <a:lstStyle/>
            <a:p>
              <a:pPr eaLnBrk="1" fontAlgn="auto" hangingPunct="1">
                <a:spcBef>
                  <a:spcPts val="0"/>
                </a:spcBef>
                <a:spcAft>
                  <a:spcPts val="0"/>
                </a:spcAft>
                <a:defRPr/>
              </a:pPr>
              <a:endParaRPr lang="en-US">
                <a:latin typeface="Montserrat Light" panose="00000400000000000000" pitchFamily="2" charset="0"/>
              </a:endParaRPr>
            </a:p>
          </p:txBody>
        </p:sp>
      </p:grpSp>
      <p:grpSp>
        <p:nvGrpSpPr>
          <p:cNvPr id="20" name="Group 53">
            <a:extLst>
              <a:ext uri="{FF2B5EF4-FFF2-40B4-BE49-F238E27FC236}">
                <a16:creationId xmlns:a16="http://schemas.microsoft.com/office/drawing/2014/main" id="{048F4251-343A-47C5-8964-9448B507661D}"/>
              </a:ext>
            </a:extLst>
          </p:cNvPr>
          <p:cNvGrpSpPr/>
          <p:nvPr/>
        </p:nvGrpSpPr>
        <p:grpSpPr bwMode="auto">
          <a:xfrm>
            <a:off x="1692660" y="2241757"/>
            <a:ext cx="645842" cy="1654746"/>
            <a:chOff x="3647164" y="2464482"/>
            <a:chExt cx="231047" cy="591857"/>
          </a:xfrm>
          <a:solidFill>
            <a:schemeClr val="accent2"/>
          </a:solidFill>
        </p:grpSpPr>
        <p:sp>
          <p:nvSpPr>
            <p:cNvPr id="55" name="Freeform 56">
              <a:extLst>
                <a:ext uri="{FF2B5EF4-FFF2-40B4-BE49-F238E27FC236}">
                  <a16:creationId xmlns:a16="http://schemas.microsoft.com/office/drawing/2014/main" id="{CBA745C0-3A29-4CDE-A40F-9809DBF2FC7D}"/>
                </a:ext>
              </a:extLst>
            </p:cNvPr>
            <p:cNvSpPr>
              <a:spLocks/>
            </p:cNvSpPr>
            <p:nvPr/>
          </p:nvSpPr>
          <p:spPr bwMode="auto">
            <a:xfrm>
              <a:off x="3716795" y="2464482"/>
              <a:ext cx="96006" cy="96006"/>
            </a:xfrm>
            <a:custGeom>
              <a:avLst/>
              <a:gdLst>
                <a:gd name="T0" fmla="*/ 262 w 273"/>
                <a:gd name="T1" fmla="*/ 182 h 271"/>
                <a:gd name="T2" fmla="*/ 266 w 273"/>
                <a:gd name="T3" fmla="*/ 173 h 271"/>
                <a:gd name="T4" fmla="*/ 269 w 273"/>
                <a:gd name="T5" fmla="*/ 165 h 271"/>
                <a:gd name="T6" fmla="*/ 272 w 273"/>
                <a:gd name="T7" fmla="*/ 155 h 271"/>
                <a:gd name="T8" fmla="*/ 273 w 273"/>
                <a:gd name="T9" fmla="*/ 146 h 271"/>
                <a:gd name="T10" fmla="*/ 273 w 273"/>
                <a:gd name="T11" fmla="*/ 137 h 271"/>
                <a:gd name="T12" fmla="*/ 273 w 273"/>
                <a:gd name="T13" fmla="*/ 127 h 271"/>
                <a:gd name="T14" fmla="*/ 272 w 273"/>
                <a:gd name="T15" fmla="*/ 119 h 271"/>
                <a:gd name="T16" fmla="*/ 270 w 273"/>
                <a:gd name="T17" fmla="*/ 110 h 271"/>
                <a:gd name="T18" fmla="*/ 265 w 273"/>
                <a:gd name="T19" fmla="*/ 92 h 271"/>
                <a:gd name="T20" fmla="*/ 257 w 273"/>
                <a:gd name="T21" fmla="*/ 76 h 271"/>
                <a:gd name="T22" fmla="*/ 246 w 273"/>
                <a:gd name="T23" fmla="*/ 60 h 271"/>
                <a:gd name="T24" fmla="*/ 236 w 273"/>
                <a:gd name="T25" fmla="*/ 45 h 271"/>
                <a:gd name="T26" fmla="*/ 222 w 273"/>
                <a:gd name="T27" fmla="*/ 33 h 271"/>
                <a:gd name="T28" fmla="*/ 207 w 273"/>
                <a:gd name="T29" fmla="*/ 23 h 271"/>
                <a:gd name="T30" fmla="*/ 191 w 273"/>
                <a:gd name="T31" fmla="*/ 13 h 271"/>
                <a:gd name="T32" fmla="*/ 174 w 273"/>
                <a:gd name="T33" fmla="*/ 6 h 271"/>
                <a:gd name="T34" fmla="*/ 165 w 273"/>
                <a:gd name="T35" fmla="*/ 4 h 271"/>
                <a:gd name="T36" fmla="*/ 157 w 273"/>
                <a:gd name="T37" fmla="*/ 1 h 271"/>
                <a:gd name="T38" fmla="*/ 147 w 273"/>
                <a:gd name="T39" fmla="*/ 0 h 271"/>
                <a:gd name="T40" fmla="*/ 138 w 273"/>
                <a:gd name="T41" fmla="*/ 0 h 271"/>
                <a:gd name="T42" fmla="*/ 128 w 273"/>
                <a:gd name="T43" fmla="*/ 0 h 271"/>
                <a:gd name="T44" fmla="*/ 119 w 273"/>
                <a:gd name="T45" fmla="*/ 1 h 271"/>
                <a:gd name="T46" fmla="*/ 110 w 273"/>
                <a:gd name="T47" fmla="*/ 2 h 271"/>
                <a:gd name="T48" fmla="*/ 100 w 273"/>
                <a:gd name="T49" fmla="*/ 5 h 271"/>
                <a:gd name="T50" fmla="*/ 92 w 273"/>
                <a:gd name="T51" fmla="*/ 6 h 271"/>
                <a:gd name="T52" fmla="*/ 84 w 273"/>
                <a:gd name="T53" fmla="*/ 9 h 271"/>
                <a:gd name="T54" fmla="*/ 76 w 273"/>
                <a:gd name="T55" fmla="*/ 13 h 271"/>
                <a:gd name="T56" fmla="*/ 68 w 273"/>
                <a:gd name="T57" fmla="*/ 17 h 271"/>
                <a:gd name="T58" fmla="*/ 53 w 273"/>
                <a:gd name="T59" fmla="*/ 27 h 271"/>
                <a:gd name="T60" fmla="*/ 41 w 273"/>
                <a:gd name="T61" fmla="*/ 37 h 271"/>
                <a:gd name="T62" fmla="*/ 29 w 273"/>
                <a:gd name="T63" fmla="*/ 49 h 271"/>
                <a:gd name="T64" fmla="*/ 20 w 273"/>
                <a:gd name="T65" fmla="*/ 64 h 271"/>
                <a:gd name="T66" fmla="*/ 12 w 273"/>
                <a:gd name="T67" fmla="*/ 79 h 271"/>
                <a:gd name="T68" fmla="*/ 6 w 273"/>
                <a:gd name="T69" fmla="*/ 95 h 271"/>
                <a:gd name="T70" fmla="*/ 2 w 273"/>
                <a:gd name="T71" fmla="*/ 112 h 271"/>
                <a:gd name="T72" fmla="*/ 0 w 273"/>
                <a:gd name="T73" fmla="*/ 129 h 271"/>
                <a:gd name="T74" fmla="*/ 0 w 273"/>
                <a:gd name="T75" fmla="*/ 146 h 271"/>
                <a:gd name="T76" fmla="*/ 2 w 273"/>
                <a:gd name="T77" fmla="*/ 163 h 271"/>
                <a:gd name="T78" fmla="*/ 6 w 273"/>
                <a:gd name="T79" fmla="*/ 179 h 271"/>
                <a:gd name="T80" fmla="*/ 12 w 273"/>
                <a:gd name="T81" fmla="*/ 196 h 271"/>
                <a:gd name="T82" fmla="*/ 21 w 273"/>
                <a:gd name="T83" fmla="*/ 210 h 271"/>
                <a:gd name="T84" fmla="*/ 32 w 273"/>
                <a:gd name="T85" fmla="*/ 224 h 271"/>
                <a:gd name="T86" fmla="*/ 39 w 273"/>
                <a:gd name="T87" fmla="*/ 232 h 271"/>
                <a:gd name="T88" fmla="*/ 44 w 273"/>
                <a:gd name="T89" fmla="*/ 238 h 271"/>
                <a:gd name="T90" fmla="*/ 51 w 273"/>
                <a:gd name="T91" fmla="*/ 244 h 271"/>
                <a:gd name="T92" fmla="*/ 59 w 273"/>
                <a:gd name="T93" fmla="*/ 249 h 271"/>
                <a:gd name="T94" fmla="*/ 73 w 273"/>
                <a:gd name="T95" fmla="*/ 259 h 271"/>
                <a:gd name="T96" fmla="*/ 89 w 273"/>
                <a:gd name="T97" fmla="*/ 264 h 271"/>
                <a:gd name="T98" fmla="*/ 107 w 273"/>
                <a:gd name="T99" fmla="*/ 269 h 271"/>
                <a:gd name="T100" fmla="*/ 124 w 273"/>
                <a:gd name="T101" fmla="*/ 271 h 271"/>
                <a:gd name="T102" fmla="*/ 142 w 273"/>
                <a:gd name="T103" fmla="*/ 271 h 271"/>
                <a:gd name="T104" fmla="*/ 159 w 273"/>
                <a:gd name="T105" fmla="*/ 269 h 271"/>
                <a:gd name="T106" fmla="*/ 177 w 273"/>
                <a:gd name="T107" fmla="*/ 265 h 271"/>
                <a:gd name="T108" fmla="*/ 193 w 273"/>
                <a:gd name="T109" fmla="*/ 259 h 271"/>
                <a:gd name="T110" fmla="*/ 209 w 273"/>
                <a:gd name="T111" fmla="*/ 251 h 271"/>
                <a:gd name="T112" fmla="*/ 224 w 273"/>
                <a:gd name="T113" fmla="*/ 240 h 271"/>
                <a:gd name="T114" fmla="*/ 236 w 273"/>
                <a:gd name="T115" fmla="*/ 229 h 271"/>
                <a:gd name="T116" fmla="*/ 248 w 273"/>
                <a:gd name="T117" fmla="*/ 214 h 271"/>
                <a:gd name="T118" fmla="*/ 252 w 273"/>
                <a:gd name="T119" fmla="*/ 208 h 271"/>
                <a:gd name="T120" fmla="*/ 256 w 273"/>
                <a:gd name="T121" fmla="*/ 200 h 271"/>
                <a:gd name="T122" fmla="*/ 260 w 273"/>
                <a:gd name="T123" fmla="*/ 192 h 271"/>
                <a:gd name="T124" fmla="*/ 262 w 273"/>
                <a:gd name="T125" fmla="*/ 182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 h="271">
                  <a:moveTo>
                    <a:pt x="262" y="182"/>
                  </a:moveTo>
                  <a:lnTo>
                    <a:pt x="266" y="173"/>
                  </a:lnTo>
                  <a:lnTo>
                    <a:pt x="269" y="165"/>
                  </a:lnTo>
                  <a:lnTo>
                    <a:pt x="272" y="155"/>
                  </a:lnTo>
                  <a:lnTo>
                    <a:pt x="273" y="146"/>
                  </a:lnTo>
                  <a:lnTo>
                    <a:pt x="273" y="137"/>
                  </a:lnTo>
                  <a:lnTo>
                    <a:pt x="273" y="127"/>
                  </a:lnTo>
                  <a:lnTo>
                    <a:pt x="272" y="119"/>
                  </a:lnTo>
                  <a:lnTo>
                    <a:pt x="270" y="110"/>
                  </a:lnTo>
                  <a:lnTo>
                    <a:pt x="265" y="92"/>
                  </a:lnTo>
                  <a:lnTo>
                    <a:pt x="257" y="76"/>
                  </a:lnTo>
                  <a:lnTo>
                    <a:pt x="246" y="60"/>
                  </a:lnTo>
                  <a:lnTo>
                    <a:pt x="236" y="45"/>
                  </a:lnTo>
                  <a:lnTo>
                    <a:pt x="222" y="33"/>
                  </a:lnTo>
                  <a:lnTo>
                    <a:pt x="207" y="23"/>
                  </a:lnTo>
                  <a:lnTo>
                    <a:pt x="191" y="13"/>
                  </a:lnTo>
                  <a:lnTo>
                    <a:pt x="174" y="6"/>
                  </a:lnTo>
                  <a:lnTo>
                    <a:pt x="165" y="4"/>
                  </a:lnTo>
                  <a:lnTo>
                    <a:pt x="157" y="1"/>
                  </a:lnTo>
                  <a:lnTo>
                    <a:pt x="147" y="0"/>
                  </a:lnTo>
                  <a:lnTo>
                    <a:pt x="138" y="0"/>
                  </a:lnTo>
                  <a:lnTo>
                    <a:pt x="128" y="0"/>
                  </a:lnTo>
                  <a:lnTo>
                    <a:pt x="119" y="1"/>
                  </a:lnTo>
                  <a:lnTo>
                    <a:pt x="110" y="2"/>
                  </a:lnTo>
                  <a:lnTo>
                    <a:pt x="100" y="5"/>
                  </a:lnTo>
                  <a:lnTo>
                    <a:pt x="92" y="6"/>
                  </a:lnTo>
                  <a:lnTo>
                    <a:pt x="84" y="9"/>
                  </a:lnTo>
                  <a:lnTo>
                    <a:pt x="76" y="13"/>
                  </a:lnTo>
                  <a:lnTo>
                    <a:pt x="68" y="17"/>
                  </a:lnTo>
                  <a:lnTo>
                    <a:pt x="53" y="27"/>
                  </a:lnTo>
                  <a:lnTo>
                    <a:pt x="41" y="37"/>
                  </a:lnTo>
                  <a:lnTo>
                    <a:pt x="29" y="49"/>
                  </a:lnTo>
                  <a:lnTo>
                    <a:pt x="20" y="64"/>
                  </a:lnTo>
                  <a:lnTo>
                    <a:pt x="12" y="79"/>
                  </a:lnTo>
                  <a:lnTo>
                    <a:pt x="6" y="95"/>
                  </a:lnTo>
                  <a:lnTo>
                    <a:pt x="2" y="112"/>
                  </a:lnTo>
                  <a:lnTo>
                    <a:pt x="0" y="129"/>
                  </a:lnTo>
                  <a:lnTo>
                    <a:pt x="0" y="146"/>
                  </a:lnTo>
                  <a:lnTo>
                    <a:pt x="2" y="163"/>
                  </a:lnTo>
                  <a:lnTo>
                    <a:pt x="6" y="179"/>
                  </a:lnTo>
                  <a:lnTo>
                    <a:pt x="12" y="196"/>
                  </a:lnTo>
                  <a:lnTo>
                    <a:pt x="21" y="210"/>
                  </a:lnTo>
                  <a:lnTo>
                    <a:pt x="32" y="224"/>
                  </a:lnTo>
                  <a:lnTo>
                    <a:pt x="39" y="232"/>
                  </a:lnTo>
                  <a:lnTo>
                    <a:pt x="44" y="238"/>
                  </a:lnTo>
                  <a:lnTo>
                    <a:pt x="51" y="244"/>
                  </a:lnTo>
                  <a:lnTo>
                    <a:pt x="59" y="249"/>
                  </a:lnTo>
                  <a:lnTo>
                    <a:pt x="73" y="259"/>
                  </a:lnTo>
                  <a:lnTo>
                    <a:pt x="89" y="264"/>
                  </a:lnTo>
                  <a:lnTo>
                    <a:pt x="107" y="269"/>
                  </a:lnTo>
                  <a:lnTo>
                    <a:pt x="124" y="271"/>
                  </a:lnTo>
                  <a:lnTo>
                    <a:pt x="142" y="271"/>
                  </a:lnTo>
                  <a:lnTo>
                    <a:pt x="159" y="269"/>
                  </a:lnTo>
                  <a:lnTo>
                    <a:pt x="177" y="265"/>
                  </a:lnTo>
                  <a:lnTo>
                    <a:pt x="193" y="259"/>
                  </a:lnTo>
                  <a:lnTo>
                    <a:pt x="209" y="251"/>
                  </a:lnTo>
                  <a:lnTo>
                    <a:pt x="224" y="240"/>
                  </a:lnTo>
                  <a:lnTo>
                    <a:pt x="236" y="229"/>
                  </a:lnTo>
                  <a:lnTo>
                    <a:pt x="248" y="214"/>
                  </a:lnTo>
                  <a:lnTo>
                    <a:pt x="252" y="208"/>
                  </a:lnTo>
                  <a:lnTo>
                    <a:pt x="256" y="200"/>
                  </a:lnTo>
                  <a:lnTo>
                    <a:pt x="260" y="192"/>
                  </a:lnTo>
                  <a:lnTo>
                    <a:pt x="262" y="182"/>
                  </a:lnTo>
                  <a:close/>
                </a:path>
              </a:pathLst>
            </a:custGeom>
            <a:grpFill/>
            <a:ln w="9525">
              <a:noFill/>
              <a:round/>
              <a:headEnd/>
              <a:tailEnd/>
            </a:ln>
          </p:spPr>
          <p:txBody>
            <a:bodyPr/>
            <a:lstStyle/>
            <a:p>
              <a:pPr eaLnBrk="1" fontAlgn="auto" hangingPunct="1">
                <a:spcBef>
                  <a:spcPts val="0"/>
                </a:spcBef>
                <a:spcAft>
                  <a:spcPts val="0"/>
                </a:spcAft>
                <a:defRPr/>
              </a:pPr>
              <a:endParaRPr lang="en-US">
                <a:latin typeface="Montserrat Light" panose="00000400000000000000" pitchFamily="2" charset="0"/>
              </a:endParaRPr>
            </a:p>
          </p:txBody>
        </p:sp>
        <p:sp>
          <p:nvSpPr>
            <p:cNvPr id="56" name="Freeform 57">
              <a:extLst>
                <a:ext uri="{FF2B5EF4-FFF2-40B4-BE49-F238E27FC236}">
                  <a16:creationId xmlns:a16="http://schemas.microsoft.com/office/drawing/2014/main" id="{25852A3A-07B5-4394-A742-2E5C2813572B}"/>
                </a:ext>
              </a:extLst>
            </p:cNvPr>
            <p:cNvSpPr>
              <a:spLocks/>
            </p:cNvSpPr>
            <p:nvPr/>
          </p:nvSpPr>
          <p:spPr bwMode="auto">
            <a:xfrm>
              <a:off x="3647164" y="2569982"/>
              <a:ext cx="231047" cy="486357"/>
            </a:xfrm>
            <a:custGeom>
              <a:avLst/>
              <a:gdLst>
                <a:gd name="T0" fmla="*/ 566 w 658"/>
                <a:gd name="T1" fmla="*/ 20 h 1383"/>
                <a:gd name="T2" fmla="*/ 506 w 658"/>
                <a:gd name="T3" fmla="*/ 4 h 1383"/>
                <a:gd name="T4" fmla="*/ 396 w 658"/>
                <a:gd name="T5" fmla="*/ 0 h 1383"/>
                <a:gd name="T6" fmla="*/ 259 w 658"/>
                <a:gd name="T7" fmla="*/ 0 h 1383"/>
                <a:gd name="T8" fmla="*/ 136 w 658"/>
                <a:gd name="T9" fmla="*/ 8 h 1383"/>
                <a:gd name="T10" fmla="*/ 74 w 658"/>
                <a:gd name="T11" fmla="*/ 27 h 1383"/>
                <a:gd name="T12" fmla="*/ 40 w 658"/>
                <a:gd name="T13" fmla="*/ 53 h 1383"/>
                <a:gd name="T14" fmla="*/ 16 w 658"/>
                <a:gd name="T15" fmla="*/ 90 h 1383"/>
                <a:gd name="T16" fmla="*/ 4 w 658"/>
                <a:gd name="T17" fmla="*/ 131 h 1383"/>
                <a:gd name="T18" fmla="*/ 2 w 658"/>
                <a:gd name="T19" fmla="*/ 220 h 1383"/>
                <a:gd name="T20" fmla="*/ 0 w 658"/>
                <a:gd name="T21" fmla="*/ 448 h 1383"/>
                <a:gd name="T22" fmla="*/ 2 w 658"/>
                <a:gd name="T23" fmla="*/ 629 h 1383"/>
                <a:gd name="T24" fmla="*/ 19 w 658"/>
                <a:gd name="T25" fmla="*/ 665 h 1383"/>
                <a:gd name="T26" fmla="*/ 42 w 658"/>
                <a:gd name="T27" fmla="*/ 676 h 1383"/>
                <a:gd name="T28" fmla="*/ 73 w 658"/>
                <a:gd name="T29" fmla="*/ 676 h 1383"/>
                <a:gd name="T30" fmla="*/ 97 w 658"/>
                <a:gd name="T31" fmla="*/ 657 h 1383"/>
                <a:gd name="T32" fmla="*/ 117 w 658"/>
                <a:gd name="T33" fmla="*/ 602 h 1383"/>
                <a:gd name="T34" fmla="*/ 118 w 658"/>
                <a:gd name="T35" fmla="*/ 452 h 1383"/>
                <a:gd name="T36" fmla="*/ 118 w 658"/>
                <a:gd name="T37" fmla="*/ 273 h 1383"/>
                <a:gd name="T38" fmla="*/ 153 w 658"/>
                <a:gd name="T39" fmla="*/ 296 h 1383"/>
                <a:gd name="T40" fmla="*/ 153 w 658"/>
                <a:gd name="T41" fmla="*/ 566 h 1383"/>
                <a:gd name="T42" fmla="*/ 153 w 658"/>
                <a:gd name="T43" fmla="*/ 836 h 1383"/>
                <a:gd name="T44" fmla="*/ 153 w 658"/>
                <a:gd name="T45" fmla="*/ 1107 h 1383"/>
                <a:gd name="T46" fmla="*/ 154 w 658"/>
                <a:gd name="T47" fmla="*/ 1323 h 1383"/>
                <a:gd name="T48" fmla="*/ 175 w 658"/>
                <a:gd name="T49" fmla="*/ 1363 h 1383"/>
                <a:gd name="T50" fmla="*/ 215 w 658"/>
                <a:gd name="T51" fmla="*/ 1382 h 1383"/>
                <a:gd name="T52" fmla="*/ 262 w 658"/>
                <a:gd name="T53" fmla="*/ 1379 h 1383"/>
                <a:gd name="T54" fmla="*/ 299 w 658"/>
                <a:gd name="T55" fmla="*/ 1349 h 1383"/>
                <a:gd name="T56" fmla="*/ 311 w 658"/>
                <a:gd name="T57" fmla="*/ 1272 h 1383"/>
                <a:gd name="T58" fmla="*/ 311 w 658"/>
                <a:gd name="T59" fmla="*/ 1030 h 1383"/>
                <a:gd name="T60" fmla="*/ 313 w 658"/>
                <a:gd name="T61" fmla="*/ 745 h 1383"/>
                <a:gd name="T62" fmla="*/ 347 w 658"/>
                <a:gd name="T63" fmla="*/ 756 h 1383"/>
                <a:gd name="T64" fmla="*/ 347 w 658"/>
                <a:gd name="T65" fmla="*/ 1082 h 1383"/>
                <a:gd name="T66" fmla="*/ 350 w 658"/>
                <a:gd name="T67" fmla="*/ 1333 h 1383"/>
                <a:gd name="T68" fmla="*/ 361 w 658"/>
                <a:gd name="T69" fmla="*/ 1359 h 1383"/>
                <a:gd name="T70" fmla="*/ 388 w 658"/>
                <a:gd name="T71" fmla="*/ 1378 h 1383"/>
                <a:gd name="T72" fmla="*/ 444 w 658"/>
                <a:gd name="T73" fmla="*/ 1379 h 1383"/>
                <a:gd name="T74" fmla="*/ 484 w 658"/>
                <a:gd name="T75" fmla="*/ 1355 h 1383"/>
                <a:gd name="T76" fmla="*/ 496 w 658"/>
                <a:gd name="T77" fmla="*/ 1331 h 1383"/>
                <a:gd name="T78" fmla="*/ 499 w 658"/>
                <a:gd name="T79" fmla="*/ 1240 h 1383"/>
                <a:gd name="T80" fmla="*/ 499 w 658"/>
                <a:gd name="T81" fmla="*/ 971 h 1383"/>
                <a:gd name="T82" fmla="*/ 499 w 658"/>
                <a:gd name="T83" fmla="*/ 700 h 1383"/>
                <a:gd name="T84" fmla="*/ 499 w 658"/>
                <a:gd name="T85" fmla="*/ 429 h 1383"/>
                <a:gd name="T86" fmla="*/ 510 w 658"/>
                <a:gd name="T87" fmla="*/ 226 h 1383"/>
                <a:gd name="T88" fmla="*/ 542 w 658"/>
                <a:gd name="T89" fmla="*/ 273 h 1383"/>
                <a:gd name="T90" fmla="*/ 542 w 658"/>
                <a:gd name="T91" fmla="*/ 461 h 1383"/>
                <a:gd name="T92" fmla="*/ 543 w 658"/>
                <a:gd name="T93" fmla="*/ 617 h 1383"/>
                <a:gd name="T94" fmla="*/ 565 w 658"/>
                <a:gd name="T95" fmla="*/ 662 h 1383"/>
                <a:gd name="T96" fmla="*/ 589 w 658"/>
                <a:gd name="T97" fmla="*/ 676 h 1383"/>
                <a:gd name="T98" fmla="*/ 618 w 658"/>
                <a:gd name="T99" fmla="*/ 676 h 1383"/>
                <a:gd name="T100" fmla="*/ 638 w 658"/>
                <a:gd name="T101" fmla="*/ 665 h 1383"/>
                <a:gd name="T102" fmla="*/ 653 w 658"/>
                <a:gd name="T103" fmla="*/ 639 h 1383"/>
                <a:gd name="T104" fmla="*/ 658 w 658"/>
                <a:gd name="T105" fmla="*/ 555 h 1383"/>
                <a:gd name="T106" fmla="*/ 658 w 658"/>
                <a:gd name="T107" fmla="*/ 360 h 1383"/>
                <a:gd name="T108" fmla="*/ 658 w 658"/>
                <a:gd name="T109" fmla="*/ 192 h 1383"/>
                <a:gd name="T110" fmla="*/ 648 w 658"/>
                <a:gd name="T111" fmla="*/ 111 h 1383"/>
                <a:gd name="T112" fmla="*/ 629 w 658"/>
                <a:gd name="T113" fmla="*/ 71 h 1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8" h="1383">
                  <a:moveTo>
                    <a:pt x="605" y="45"/>
                  </a:moveTo>
                  <a:lnTo>
                    <a:pt x="593" y="36"/>
                  </a:lnTo>
                  <a:lnTo>
                    <a:pt x="579" y="27"/>
                  </a:lnTo>
                  <a:lnTo>
                    <a:pt x="566" y="20"/>
                  </a:lnTo>
                  <a:lnTo>
                    <a:pt x="551" y="15"/>
                  </a:lnTo>
                  <a:lnTo>
                    <a:pt x="536" y="11"/>
                  </a:lnTo>
                  <a:lnTo>
                    <a:pt x="522" y="6"/>
                  </a:lnTo>
                  <a:lnTo>
                    <a:pt x="506" y="4"/>
                  </a:lnTo>
                  <a:lnTo>
                    <a:pt x="491" y="2"/>
                  </a:lnTo>
                  <a:lnTo>
                    <a:pt x="459" y="0"/>
                  </a:lnTo>
                  <a:lnTo>
                    <a:pt x="427" y="0"/>
                  </a:lnTo>
                  <a:lnTo>
                    <a:pt x="396" y="0"/>
                  </a:lnTo>
                  <a:lnTo>
                    <a:pt x="365" y="0"/>
                  </a:lnTo>
                  <a:lnTo>
                    <a:pt x="330" y="1"/>
                  </a:lnTo>
                  <a:lnTo>
                    <a:pt x="294" y="0"/>
                  </a:lnTo>
                  <a:lnTo>
                    <a:pt x="259" y="0"/>
                  </a:lnTo>
                  <a:lnTo>
                    <a:pt x="223" y="0"/>
                  </a:lnTo>
                  <a:lnTo>
                    <a:pt x="188" y="1"/>
                  </a:lnTo>
                  <a:lnTo>
                    <a:pt x="153" y="4"/>
                  </a:lnTo>
                  <a:lnTo>
                    <a:pt x="136" y="8"/>
                  </a:lnTo>
                  <a:lnTo>
                    <a:pt x="118" y="12"/>
                  </a:lnTo>
                  <a:lnTo>
                    <a:pt x="101" y="16"/>
                  </a:lnTo>
                  <a:lnTo>
                    <a:pt x="85" y="23"/>
                  </a:lnTo>
                  <a:lnTo>
                    <a:pt x="74" y="27"/>
                  </a:lnTo>
                  <a:lnTo>
                    <a:pt x="65" y="32"/>
                  </a:lnTo>
                  <a:lnTo>
                    <a:pt x="55" y="39"/>
                  </a:lnTo>
                  <a:lnTo>
                    <a:pt x="47" y="45"/>
                  </a:lnTo>
                  <a:lnTo>
                    <a:pt x="40" y="53"/>
                  </a:lnTo>
                  <a:lnTo>
                    <a:pt x="32" y="61"/>
                  </a:lnTo>
                  <a:lnTo>
                    <a:pt x="27" y="70"/>
                  </a:lnTo>
                  <a:lnTo>
                    <a:pt x="22" y="79"/>
                  </a:lnTo>
                  <a:lnTo>
                    <a:pt x="16" y="90"/>
                  </a:lnTo>
                  <a:lnTo>
                    <a:pt x="12" y="99"/>
                  </a:lnTo>
                  <a:lnTo>
                    <a:pt x="8" y="110"/>
                  </a:lnTo>
                  <a:lnTo>
                    <a:pt x="6" y="120"/>
                  </a:lnTo>
                  <a:lnTo>
                    <a:pt x="4" y="131"/>
                  </a:lnTo>
                  <a:lnTo>
                    <a:pt x="2" y="142"/>
                  </a:lnTo>
                  <a:lnTo>
                    <a:pt x="2" y="153"/>
                  </a:lnTo>
                  <a:lnTo>
                    <a:pt x="2" y="163"/>
                  </a:lnTo>
                  <a:lnTo>
                    <a:pt x="2" y="220"/>
                  </a:lnTo>
                  <a:lnTo>
                    <a:pt x="2" y="277"/>
                  </a:lnTo>
                  <a:lnTo>
                    <a:pt x="0" y="334"/>
                  </a:lnTo>
                  <a:lnTo>
                    <a:pt x="0" y="390"/>
                  </a:lnTo>
                  <a:lnTo>
                    <a:pt x="0" y="448"/>
                  </a:lnTo>
                  <a:lnTo>
                    <a:pt x="2" y="504"/>
                  </a:lnTo>
                  <a:lnTo>
                    <a:pt x="2" y="562"/>
                  </a:lnTo>
                  <a:lnTo>
                    <a:pt x="2" y="618"/>
                  </a:lnTo>
                  <a:lnTo>
                    <a:pt x="2" y="629"/>
                  </a:lnTo>
                  <a:lnTo>
                    <a:pt x="4" y="638"/>
                  </a:lnTo>
                  <a:lnTo>
                    <a:pt x="7" y="649"/>
                  </a:lnTo>
                  <a:lnTo>
                    <a:pt x="12" y="658"/>
                  </a:lnTo>
                  <a:lnTo>
                    <a:pt x="19" y="665"/>
                  </a:lnTo>
                  <a:lnTo>
                    <a:pt x="28" y="672"/>
                  </a:lnTo>
                  <a:lnTo>
                    <a:pt x="32" y="673"/>
                  </a:lnTo>
                  <a:lnTo>
                    <a:pt x="38" y="676"/>
                  </a:lnTo>
                  <a:lnTo>
                    <a:pt x="42" y="676"/>
                  </a:lnTo>
                  <a:lnTo>
                    <a:pt x="47" y="676"/>
                  </a:lnTo>
                  <a:lnTo>
                    <a:pt x="57" y="677"/>
                  </a:lnTo>
                  <a:lnTo>
                    <a:pt x="65" y="677"/>
                  </a:lnTo>
                  <a:lnTo>
                    <a:pt x="73" y="676"/>
                  </a:lnTo>
                  <a:lnTo>
                    <a:pt x="79" y="672"/>
                  </a:lnTo>
                  <a:lnTo>
                    <a:pt x="86" y="667"/>
                  </a:lnTo>
                  <a:lnTo>
                    <a:pt x="91" y="663"/>
                  </a:lnTo>
                  <a:lnTo>
                    <a:pt x="97" y="657"/>
                  </a:lnTo>
                  <a:lnTo>
                    <a:pt x="101" y="650"/>
                  </a:lnTo>
                  <a:lnTo>
                    <a:pt x="109" y="635"/>
                  </a:lnTo>
                  <a:lnTo>
                    <a:pt x="114" y="619"/>
                  </a:lnTo>
                  <a:lnTo>
                    <a:pt x="117" y="602"/>
                  </a:lnTo>
                  <a:lnTo>
                    <a:pt x="117" y="587"/>
                  </a:lnTo>
                  <a:lnTo>
                    <a:pt x="118" y="541"/>
                  </a:lnTo>
                  <a:lnTo>
                    <a:pt x="118" y="497"/>
                  </a:lnTo>
                  <a:lnTo>
                    <a:pt x="118" y="452"/>
                  </a:lnTo>
                  <a:lnTo>
                    <a:pt x="117" y="407"/>
                  </a:lnTo>
                  <a:lnTo>
                    <a:pt x="117" y="362"/>
                  </a:lnTo>
                  <a:lnTo>
                    <a:pt x="117" y="318"/>
                  </a:lnTo>
                  <a:lnTo>
                    <a:pt x="118" y="273"/>
                  </a:lnTo>
                  <a:lnTo>
                    <a:pt x="118" y="228"/>
                  </a:lnTo>
                  <a:lnTo>
                    <a:pt x="136" y="228"/>
                  </a:lnTo>
                  <a:lnTo>
                    <a:pt x="152" y="228"/>
                  </a:lnTo>
                  <a:lnTo>
                    <a:pt x="153" y="296"/>
                  </a:lnTo>
                  <a:lnTo>
                    <a:pt x="153" y="363"/>
                  </a:lnTo>
                  <a:lnTo>
                    <a:pt x="153" y="430"/>
                  </a:lnTo>
                  <a:lnTo>
                    <a:pt x="153" y="499"/>
                  </a:lnTo>
                  <a:lnTo>
                    <a:pt x="153" y="566"/>
                  </a:lnTo>
                  <a:lnTo>
                    <a:pt x="153" y="634"/>
                  </a:lnTo>
                  <a:lnTo>
                    <a:pt x="153" y="701"/>
                  </a:lnTo>
                  <a:lnTo>
                    <a:pt x="153" y="769"/>
                  </a:lnTo>
                  <a:lnTo>
                    <a:pt x="153" y="836"/>
                  </a:lnTo>
                  <a:lnTo>
                    <a:pt x="153" y="903"/>
                  </a:lnTo>
                  <a:lnTo>
                    <a:pt x="153" y="972"/>
                  </a:lnTo>
                  <a:lnTo>
                    <a:pt x="153" y="1039"/>
                  </a:lnTo>
                  <a:lnTo>
                    <a:pt x="153" y="1107"/>
                  </a:lnTo>
                  <a:lnTo>
                    <a:pt x="153" y="1174"/>
                  </a:lnTo>
                  <a:lnTo>
                    <a:pt x="153" y="1243"/>
                  </a:lnTo>
                  <a:lnTo>
                    <a:pt x="154" y="1310"/>
                  </a:lnTo>
                  <a:lnTo>
                    <a:pt x="154" y="1323"/>
                  </a:lnTo>
                  <a:lnTo>
                    <a:pt x="157" y="1335"/>
                  </a:lnTo>
                  <a:lnTo>
                    <a:pt x="161" y="1346"/>
                  </a:lnTo>
                  <a:lnTo>
                    <a:pt x="168" y="1355"/>
                  </a:lnTo>
                  <a:lnTo>
                    <a:pt x="175" y="1363"/>
                  </a:lnTo>
                  <a:lnTo>
                    <a:pt x="184" y="1370"/>
                  </a:lnTo>
                  <a:lnTo>
                    <a:pt x="193" y="1375"/>
                  </a:lnTo>
                  <a:lnTo>
                    <a:pt x="204" y="1379"/>
                  </a:lnTo>
                  <a:lnTo>
                    <a:pt x="215" y="1382"/>
                  </a:lnTo>
                  <a:lnTo>
                    <a:pt x="227" y="1383"/>
                  </a:lnTo>
                  <a:lnTo>
                    <a:pt x="239" y="1383"/>
                  </a:lnTo>
                  <a:lnTo>
                    <a:pt x="251" y="1382"/>
                  </a:lnTo>
                  <a:lnTo>
                    <a:pt x="262" y="1379"/>
                  </a:lnTo>
                  <a:lnTo>
                    <a:pt x="274" y="1375"/>
                  </a:lnTo>
                  <a:lnTo>
                    <a:pt x="283" y="1370"/>
                  </a:lnTo>
                  <a:lnTo>
                    <a:pt x="294" y="1363"/>
                  </a:lnTo>
                  <a:lnTo>
                    <a:pt x="299" y="1349"/>
                  </a:lnTo>
                  <a:lnTo>
                    <a:pt x="303" y="1334"/>
                  </a:lnTo>
                  <a:lnTo>
                    <a:pt x="306" y="1319"/>
                  </a:lnTo>
                  <a:lnTo>
                    <a:pt x="309" y="1303"/>
                  </a:lnTo>
                  <a:lnTo>
                    <a:pt x="311" y="1272"/>
                  </a:lnTo>
                  <a:lnTo>
                    <a:pt x="313" y="1241"/>
                  </a:lnTo>
                  <a:lnTo>
                    <a:pt x="313" y="1170"/>
                  </a:lnTo>
                  <a:lnTo>
                    <a:pt x="311" y="1101"/>
                  </a:lnTo>
                  <a:lnTo>
                    <a:pt x="311" y="1030"/>
                  </a:lnTo>
                  <a:lnTo>
                    <a:pt x="311" y="958"/>
                  </a:lnTo>
                  <a:lnTo>
                    <a:pt x="311" y="887"/>
                  </a:lnTo>
                  <a:lnTo>
                    <a:pt x="313" y="816"/>
                  </a:lnTo>
                  <a:lnTo>
                    <a:pt x="313" y="745"/>
                  </a:lnTo>
                  <a:lnTo>
                    <a:pt x="313" y="674"/>
                  </a:lnTo>
                  <a:lnTo>
                    <a:pt x="330" y="674"/>
                  </a:lnTo>
                  <a:lnTo>
                    <a:pt x="347" y="674"/>
                  </a:lnTo>
                  <a:lnTo>
                    <a:pt x="347" y="756"/>
                  </a:lnTo>
                  <a:lnTo>
                    <a:pt x="347" y="838"/>
                  </a:lnTo>
                  <a:lnTo>
                    <a:pt x="347" y="918"/>
                  </a:lnTo>
                  <a:lnTo>
                    <a:pt x="347" y="1000"/>
                  </a:lnTo>
                  <a:lnTo>
                    <a:pt x="347" y="1082"/>
                  </a:lnTo>
                  <a:lnTo>
                    <a:pt x="347" y="1162"/>
                  </a:lnTo>
                  <a:lnTo>
                    <a:pt x="347" y="1244"/>
                  </a:lnTo>
                  <a:lnTo>
                    <a:pt x="349" y="1324"/>
                  </a:lnTo>
                  <a:lnTo>
                    <a:pt x="350" y="1333"/>
                  </a:lnTo>
                  <a:lnTo>
                    <a:pt x="351" y="1341"/>
                  </a:lnTo>
                  <a:lnTo>
                    <a:pt x="354" y="1347"/>
                  </a:lnTo>
                  <a:lnTo>
                    <a:pt x="357" y="1354"/>
                  </a:lnTo>
                  <a:lnTo>
                    <a:pt x="361" y="1359"/>
                  </a:lnTo>
                  <a:lnTo>
                    <a:pt x="366" y="1363"/>
                  </a:lnTo>
                  <a:lnTo>
                    <a:pt x="370" y="1369"/>
                  </a:lnTo>
                  <a:lnTo>
                    <a:pt x="377" y="1373"/>
                  </a:lnTo>
                  <a:lnTo>
                    <a:pt x="388" y="1378"/>
                  </a:lnTo>
                  <a:lnTo>
                    <a:pt x="401" y="1382"/>
                  </a:lnTo>
                  <a:lnTo>
                    <a:pt x="416" y="1383"/>
                  </a:lnTo>
                  <a:lnTo>
                    <a:pt x="429" y="1382"/>
                  </a:lnTo>
                  <a:lnTo>
                    <a:pt x="444" y="1379"/>
                  </a:lnTo>
                  <a:lnTo>
                    <a:pt x="457" y="1375"/>
                  </a:lnTo>
                  <a:lnTo>
                    <a:pt x="469" y="1369"/>
                  </a:lnTo>
                  <a:lnTo>
                    <a:pt x="480" y="1359"/>
                  </a:lnTo>
                  <a:lnTo>
                    <a:pt x="484" y="1355"/>
                  </a:lnTo>
                  <a:lnTo>
                    <a:pt x="488" y="1350"/>
                  </a:lnTo>
                  <a:lnTo>
                    <a:pt x="492" y="1343"/>
                  </a:lnTo>
                  <a:lnTo>
                    <a:pt x="495" y="1338"/>
                  </a:lnTo>
                  <a:lnTo>
                    <a:pt x="496" y="1331"/>
                  </a:lnTo>
                  <a:lnTo>
                    <a:pt x="498" y="1323"/>
                  </a:lnTo>
                  <a:lnTo>
                    <a:pt x="499" y="1316"/>
                  </a:lnTo>
                  <a:lnTo>
                    <a:pt x="498" y="1308"/>
                  </a:lnTo>
                  <a:lnTo>
                    <a:pt x="499" y="1240"/>
                  </a:lnTo>
                  <a:lnTo>
                    <a:pt x="499" y="1173"/>
                  </a:lnTo>
                  <a:lnTo>
                    <a:pt x="499" y="1106"/>
                  </a:lnTo>
                  <a:lnTo>
                    <a:pt x="499" y="1038"/>
                  </a:lnTo>
                  <a:lnTo>
                    <a:pt x="499" y="971"/>
                  </a:lnTo>
                  <a:lnTo>
                    <a:pt x="499" y="902"/>
                  </a:lnTo>
                  <a:lnTo>
                    <a:pt x="499" y="835"/>
                  </a:lnTo>
                  <a:lnTo>
                    <a:pt x="499" y="767"/>
                  </a:lnTo>
                  <a:lnTo>
                    <a:pt x="499" y="700"/>
                  </a:lnTo>
                  <a:lnTo>
                    <a:pt x="499" y="633"/>
                  </a:lnTo>
                  <a:lnTo>
                    <a:pt x="499" y="564"/>
                  </a:lnTo>
                  <a:lnTo>
                    <a:pt x="499" y="497"/>
                  </a:lnTo>
                  <a:lnTo>
                    <a:pt x="499" y="429"/>
                  </a:lnTo>
                  <a:lnTo>
                    <a:pt x="499" y="362"/>
                  </a:lnTo>
                  <a:lnTo>
                    <a:pt x="499" y="293"/>
                  </a:lnTo>
                  <a:lnTo>
                    <a:pt x="499" y="226"/>
                  </a:lnTo>
                  <a:lnTo>
                    <a:pt x="510" y="226"/>
                  </a:lnTo>
                  <a:lnTo>
                    <a:pt x="520" y="226"/>
                  </a:lnTo>
                  <a:lnTo>
                    <a:pt x="532" y="226"/>
                  </a:lnTo>
                  <a:lnTo>
                    <a:pt x="542" y="225"/>
                  </a:lnTo>
                  <a:lnTo>
                    <a:pt x="542" y="273"/>
                  </a:lnTo>
                  <a:lnTo>
                    <a:pt x="542" y="320"/>
                  </a:lnTo>
                  <a:lnTo>
                    <a:pt x="542" y="367"/>
                  </a:lnTo>
                  <a:lnTo>
                    <a:pt x="542" y="414"/>
                  </a:lnTo>
                  <a:lnTo>
                    <a:pt x="542" y="461"/>
                  </a:lnTo>
                  <a:lnTo>
                    <a:pt x="542" y="508"/>
                  </a:lnTo>
                  <a:lnTo>
                    <a:pt x="542" y="556"/>
                  </a:lnTo>
                  <a:lnTo>
                    <a:pt x="542" y="603"/>
                  </a:lnTo>
                  <a:lnTo>
                    <a:pt x="543" y="617"/>
                  </a:lnTo>
                  <a:lnTo>
                    <a:pt x="546" y="631"/>
                  </a:lnTo>
                  <a:lnTo>
                    <a:pt x="553" y="645"/>
                  </a:lnTo>
                  <a:lnTo>
                    <a:pt x="561" y="657"/>
                  </a:lnTo>
                  <a:lnTo>
                    <a:pt x="565" y="662"/>
                  </a:lnTo>
                  <a:lnTo>
                    <a:pt x="570" y="667"/>
                  </a:lnTo>
                  <a:lnTo>
                    <a:pt x="577" y="670"/>
                  </a:lnTo>
                  <a:lnTo>
                    <a:pt x="582" y="674"/>
                  </a:lnTo>
                  <a:lnTo>
                    <a:pt x="589" y="676"/>
                  </a:lnTo>
                  <a:lnTo>
                    <a:pt x="597" y="677"/>
                  </a:lnTo>
                  <a:lnTo>
                    <a:pt x="604" y="677"/>
                  </a:lnTo>
                  <a:lnTo>
                    <a:pt x="612" y="676"/>
                  </a:lnTo>
                  <a:lnTo>
                    <a:pt x="618" y="676"/>
                  </a:lnTo>
                  <a:lnTo>
                    <a:pt x="624" y="674"/>
                  </a:lnTo>
                  <a:lnTo>
                    <a:pt x="629" y="672"/>
                  </a:lnTo>
                  <a:lnTo>
                    <a:pt x="634" y="669"/>
                  </a:lnTo>
                  <a:lnTo>
                    <a:pt x="638" y="665"/>
                  </a:lnTo>
                  <a:lnTo>
                    <a:pt x="642" y="661"/>
                  </a:lnTo>
                  <a:lnTo>
                    <a:pt x="645" y="655"/>
                  </a:lnTo>
                  <a:lnTo>
                    <a:pt x="649" y="650"/>
                  </a:lnTo>
                  <a:lnTo>
                    <a:pt x="653" y="639"/>
                  </a:lnTo>
                  <a:lnTo>
                    <a:pt x="656" y="627"/>
                  </a:lnTo>
                  <a:lnTo>
                    <a:pt x="658" y="615"/>
                  </a:lnTo>
                  <a:lnTo>
                    <a:pt x="658" y="603"/>
                  </a:lnTo>
                  <a:lnTo>
                    <a:pt x="658" y="555"/>
                  </a:lnTo>
                  <a:lnTo>
                    <a:pt x="658" y="505"/>
                  </a:lnTo>
                  <a:lnTo>
                    <a:pt x="658" y="457"/>
                  </a:lnTo>
                  <a:lnTo>
                    <a:pt x="658" y="409"/>
                  </a:lnTo>
                  <a:lnTo>
                    <a:pt x="658" y="360"/>
                  </a:lnTo>
                  <a:lnTo>
                    <a:pt x="658" y="311"/>
                  </a:lnTo>
                  <a:lnTo>
                    <a:pt x="658" y="263"/>
                  </a:lnTo>
                  <a:lnTo>
                    <a:pt x="658" y="214"/>
                  </a:lnTo>
                  <a:lnTo>
                    <a:pt x="658" y="192"/>
                  </a:lnTo>
                  <a:lnTo>
                    <a:pt x="657" y="169"/>
                  </a:lnTo>
                  <a:lnTo>
                    <a:pt x="654" y="146"/>
                  </a:lnTo>
                  <a:lnTo>
                    <a:pt x="650" y="123"/>
                  </a:lnTo>
                  <a:lnTo>
                    <a:pt x="648" y="111"/>
                  </a:lnTo>
                  <a:lnTo>
                    <a:pt x="644" y="100"/>
                  </a:lnTo>
                  <a:lnTo>
                    <a:pt x="640" y="90"/>
                  </a:lnTo>
                  <a:lnTo>
                    <a:pt x="634" y="80"/>
                  </a:lnTo>
                  <a:lnTo>
                    <a:pt x="629" y="71"/>
                  </a:lnTo>
                  <a:lnTo>
                    <a:pt x="622" y="61"/>
                  </a:lnTo>
                  <a:lnTo>
                    <a:pt x="614" y="53"/>
                  </a:lnTo>
                  <a:lnTo>
                    <a:pt x="605" y="45"/>
                  </a:lnTo>
                  <a:close/>
                </a:path>
              </a:pathLst>
            </a:custGeom>
            <a:grpFill/>
            <a:ln w="9525">
              <a:noFill/>
              <a:round/>
              <a:headEnd/>
              <a:tailEnd/>
            </a:ln>
          </p:spPr>
          <p:txBody>
            <a:bodyPr/>
            <a:lstStyle/>
            <a:p>
              <a:pPr eaLnBrk="1" fontAlgn="auto" hangingPunct="1">
                <a:spcBef>
                  <a:spcPts val="0"/>
                </a:spcBef>
                <a:spcAft>
                  <a:spcPts val="0"/>
                </a:spcAft>
                <a:defRPr/>
              </a:pPr>
              <a:endParaRPr lang="en-US">
                <a:latin typeface="Montserrat Light" panose="00000400000000000000" pitchFamily="2" charset="0"/>
              </a:endParaRPr>
            </a:p>
          </p:txBody>
        </p:sp>
      </p:grpSp>
      <p:sp>
        <p:nvSpPr>
          <p:cNvPr id="61" name="Snip Diagonal Corner Rectangle 44">
            <a:extLst>
              <a:ext uri="{FF2B5EF4-FFF2-40B4-BE49-F238E27FC236}">
                <a16:creationId xmlns:a16="http://schemas.microsoft.com/office/drawing/2014/main" id="{433FA8E9-C400-4CA8-A5F9-C6049617C286}"/>
              </a:ext>
            </a:extLst>
          </p:cNvPr>
          <p:cNvSpPr/>
          <p:nvPr/>
        </p:nvSpPr>
        <p:spPr>
          <a:xfrm rot="16200000">
            <a:off x="10228794" y="4792527"/>
            <a:ext cx="1439213" cy="510991"/>
          </a:xfrm>
          <a:prstGeom prst="snip2DiagRect">
            <a:avLst>
              <a:gd name="adj1" fmla="val 0"/>
              <a:gd name="adj2" fmla="val 4454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Montserrat Light" panose="00000400000000000000" pitchFamily="2" charset="0"/>
            </a:endParaRPr>
          </a:p>
        </p:txBody>
      </p:sp>
      <p:sp>
        <p:nvSpPr>
          <p:cNvPr id="2" name="Hexagon 1">
            <a:extLst>
              <a:ext uri="{FF2B5EF4-FFF2-40B4-BE49-F238E27FC236}">
                <a16:creationId xmlns:a16="http://schemas.microsoft.com/office/drawing/2014/main" id="{320E5918-9FD1-4301-AEF3-D9A9FB752CD6}"/>
              </a:ext>
            </a:extLst>
          </p:cNvPr>
          <p:cNvSpPr/>
          <p:nvPr/>
        </p:nvSpPr>
        <p:spPr>
          <a:xfrm rot="16200000">
            <a:off x="11291306" y="159981"/>
            <a:ext cx="754909" cy="655504"/>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ontserrat" panose="00000500000000000000" pitchFamily="2" charset="0"/>
            </a:endParaRPr>
          </a:p>
        </p:txBody>
      </p:sp>
      <p:sp>
        <p:nvSpPr>
          <p:cNvPr id="4" name="Hexagon 3">
            <a:extLst>
              <a:ext uri="{FF2B5EF4-FFF2-40B4-BE49-F238E27FC236}">
                <a16:creationId xmlns:a16="http://schemas.microsoft.com/office/drawing/2014/main" id="{2670180E-FC92-439A-86C2-C4490337F84B}"/>
              </a:ext>
            </a:extLst>
          </p:cNvPr>
          <p:cNvSpPr/>
          <p:nvPr/>
        </p:nvSpPr>
        <p:spPr>
          <a:xfrm rot="16200000">
            <a:off x="11076382" y="803764"/>
            <a:ext cx="501496" cy="435460"/>
          </a:xfrm>
          <a:prstGeom prst="hexag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ontserrat" panose="00000500000000000000" pitchFamily="2" charset="0"/>
            </a:endParaRPr>
          </a:p>
        </p:txBody>
      </p:sp>
      <p:sp>
        <p:nvSpPr>
          <p:cNvPr id="51" name="Hexagon 50">
            <a:extLst>
              <a:ext uri="{FF2B5EF4-FFF2-40B4-BE49-F238E27FC236}">
                <a16:creationId xmlns:a16="http://schemas.microsoft.com/office/drawing/2014/main" id="{320E5918-9FD1-4301-AEF3-D9A9FB752CD6}"/>
              </a:ext>
            </a:extLst>
          </p:cNvPr>
          <p:cNvSpPr/>
          <p:nvPr/>
        </p:nvSpPr>
        <p:spPr>
          <a:xfrm rot="16200000">
            <a:off x="289676" y="143623"/>
            <a:ext cx="754909" cy="655504"/>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ontserrat" panose="00000500000000000000" pitchFamily="2" charset="0"/>
            </a:endParaRPr>
          </a:p>
        </p:txBody>
      </p:sp>
      <p:sp>
        <p:nvSpPr>
          <p:cNvPr id="52" name="Hexagon 51">
            <a:extLst>
              <a:ext uri="{FF2B5EF4-FFF2-40B4-BE49-F238E27FC236}">
                <a16:creationId xmlns:a16="http://schemas.microsoft.com/office/drawing/2014/main" id="{2670180E-FC92-439A-86C2-C4490337F84B}"/>
              </a:ext>
            </a:extLst>
          </p:cNvPr>
          <p:cNvSpPr/>
          <p:nvPr/>
        </p:nvSpPr>
        <p:spPr>
          <a:xfrm rot="16200000">
            <a:off x="88630" y="803764"/>
            <a:ext cx="501496" cy="435460"/>
          </a:xfrm>
          <a:prstGeom prst="hexag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ontserrat" panose="00000500000000000000" pitchFamily="2" charset="0"/>
            </a:endParaRPr>
          </a:p>
        </p:txBody>
      </p:sp>
      <p:grpSp>
        <p:nvGrpSpPr>
          <p:cNvPr id="53" name="Group 40">
            <a:extLst>
              <a:ext uri="{FF2B5EF4-FFF2-40B4-BE49-F238E27FC236}">
                <a16:creationId xmlns:a16="http://schemas.microsoft.com/office/drawing/2014/main" id="{979B9E1A-22E7-4EC3-BE78-EC75F90FD2E0}"/>
              </a:ext>
            </a:extLst>
          </p:cNvPr>
          <p:cNvGrpSpPr>
            <a:grpSpLocks/>
          </p:cNvGrpSpPr>
          <p:nvPr/>
        </p:nvGrpSpPr>
        <p:grpSpPr bwMode="auto">
          <a:xfrm>
            <a:off x="5126804" y="754159"/>
            <a:ext cx="2016125" cy="46038"/>
            <a:chOff x="4886324" y="1149215"/>
            <a:chExt cx="2017487" cy="45720"/>
          </a:xfrm>
        </p:grpSpPr>
        <p:sp>
          <p:nvSpPr>
            <p:cNvPr id="54" name="Rectangle 53">
              <a:extLst>
                <a:ext uri="{FF2B5EF4-FFF2-40B4-BE49-F238E27FC236}">
                  <a16:creationId xmlns:a16="http://schemas.microsoft.com/office/drawing/2014/main" id="{0C78366C-4A57-4C2E-9C4F-87993776E7AA}"/>
                </a:ext>
              </a:extLst>
            </p:cNvPr>
            <p:cNvSpPr/>
            <p:nvPr/>
          </p:nvSpPr>
          <p:spPr>
            <a:xfrm>
              <a:off x="4886324" y="1149215"/>
              <a:ext cx="2017487" cy="45720"/>
            </a:xfrm>
            <a:prstGeom prst="rect">
              <a:avLst/>
            </a:prstGeom>
            <a:solidFill>
              <a:srgbClr val="FF70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C2F5F503-FC20-46C4-8B10-6BE92AD17397}"/>
                </a:ext>
              </a:extLst>
            </p:cNvPr>
            <p:cNvSpPr/>
            <p:nvPr/>
          </p:nvSpPr>
          <p:spPr>
            <a:xfrm>
              <a:off x="4886324" y="1149215"/>
              <a:ext cx="1038926" cy="4572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64F6D"/>
                </a:solidFill>
                <a:effectLst/>
                <a:uLnTx/>
                <a:uFillTx/>
                <a:latin typeface="Calibri" panose="020F0502020204030204"/>
                <a:ea typeface="+mn-ea"/>
                <a:cs typeface="+mn-cs"/>
              </a:endParaRPr>
            </a:p>
          </p:txBody>
        </p:sp>
      </p:grpSp>
      <p:sp>
        <p:nvSpPr>
          <p:cNvPr id="43" name="Rectangle 42">
            <a:extLst>
              <a:ext uri="{FF2B5EF4-FFF2-40B4-BE49-F238E27FC236}">
                <a16:creationId xmlns:a16="http://schemas.microsoft.com/office/drawing/2014/main" id="{C38B1B4D-B95B-4624-B706-3A557581788C}"/>
              </a:ext>
            </a:extLst>
          </p:cNvPr>
          <p:cNvSpPr/>
          <p:nvPr/>
        </p:nvSpPr>
        <p:spPr>
          <a:xfrm>
            <a:off x="5985420" y="5240311"/>
            <a:ext cx="4654586" cy="523220"/>
          </a:xfrm>
          <a:prstGeom prst="rect">
            <a:avLst/>
          </a:prstGeom>
        </p:spPr>
        <p:txBody>
          <a:bodyPr wrap="square">
            <a:spAutoFit/>
          </a:bodyPr>
          <a:lstStyle/>
          <a:p>
            <a:r>
              <a:rPr lang="en-US" sz="1400" dirty="0" smtClean="0">
                <a:solidFill>
                  <a:schemeClr val="tx1">
                    <a:lumMod val="85000"/>
                    <a:lumOff val="15000"/>
                  </a:schemeClr>
                </a:solidFill>
                <a:latin typeface="Montserrat Light" panose="00000400000000000000" pitchFamily="2" charset="0"/>
              </a:rPr>
              <a:t>Our employees make sure they always surpass the industry expectations</a:t>
            </a:r>
            <a:endParaRPr lang="en-US" sz="1400" dirty="0">
              <a:solidFill>
                <a:schemeClr val="tx1">
                  <a:lumMod val="85000"/>
                  <a:lumOff val="15000"/>
                </a:schemeClr>
              </a:solidFill>
              <a:latin typeface="Montserrat Light" panose="00000400000000000000" pitchFamily="2" charset="0"/>
            </a:endParaRPr>
          </a:p>
        </p:txBody>
      </p:sp>
      <p:sp>
        <p:nvSpPr>
          <p:cNvPr id="62" name="Oval 61">
            <a:extLst>
              <a:ext uri="{FF2B5EF4-FFF2-40B4-BE49-F238E27FC236}">
                <a16:creationId xmlns:a16="http://schemas.microsoft.com/office/drawing/2014/main" id="{E7A9A613-4631-4C36-B6E0-B6BBB2E0F56E}"/>
              </a:ext>
            </a:extLst>
          </p:cNvPr>
          <p:cNvSpPr/>
          <p:nvPr/>
        </p:nvSpPr>
        <p:spPr>
          <a:xfrm>
            <a:off x="5825323" y="5365226"/>
            <a:ext cx="92786" cy="92786"/>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ontserrat Light" panose="00000400000000000000" pitchFamily="2" charset="0"/>
            </a:endParaRPr>
          </a:p>
        </p:txBody>
      </p:sp>
    </p:spTree>
    <p:extLst>
      <p:ext uri="{BB962C8B-B14F-4D97-AF65-F5344CB8AC3E}">
        <p14:creationId xmlns:p14="http://schemas.microsoft.com/office/powerpoint/2010/main" val="2165013249"/>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E50E170C-6C11-4572-AA1A-903C6A7E8413}"/>
              </a:ext>
            </a:extLst>
          </p:cNvPr>
          <p:cNvSpPr/>
          <p:nvPr/>
        </p:nvSpPr>
        <p:spPr>
          <a:xfrm>
            <a:off x="0" y="0"/>
            <a:ext cx="12192000" cy="3429000"/>
          </a:xfrm>
          <a:prstGeom prst="rect">
            <a:avLst/>
          </a:prstGeom>
          <a:solidFill>
            <a:srgbClr val="FF8427"/>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N" dirty="0"/>
          </a:p>
        </p:txBody>
      </p:sp>
      <p:grpSp>
        <p:nvGrpSpPr>
          <p:cNvPr id="41" name="Group 40">
            <a:extLst>
              <a:ext uri="{FF2B5EF4-FFF2-40B4-BE49-F238E27FC236}">
                <a16:creationId xmlns:a16="http://schemas.microsoft.com/office/drawing/2014/main" id="{0A405D7A-D11A-4206-AF78-D112F17A4FAE}"/>
              </a:ext>
            </a:extLst>
          </p:cNvPr>
          <p:cNvGrpSpPr/>
          <p:nvPr/>
        </p:nvGrpSpPr>
        <p:grpSpPr>
          <a:xfrm>
            <a:off x="5087258" y="882243"/>
            <a:ext cx="2017487" cy="45720"/>
            <a:chOff x="4886324" y="1149215"/>
            <a:chExt cx="2017487" cy="45720"/>
          </a:xfrm>
          <a:solidFill>
            <a:schemeClr val="bg1"/>
          </a:solidFill>
        </p:grpSpPr>
        <p:sp>
          <p:nvSpPr>
            <p:cNvPr id="42" name="Rectangle 41">
              <a:extLst>
                <a:ext uri="{FF2B5EF4-FFF2-40B4-BE49-F238E27FC236}">
                  <a16:creationId xmlns:a16="http://schemas.microsoft.com/office/drawing/2014/main" id="{61322977-CD51-49D7-9651-2287D5344547}"/>
                </a:ext>
              </a:extLst>
            </p:cNvPr>
            <p:cNvSpPr/>
            <p:nvPr/>
          </p:nvSpPr>
          <p:spPr>
            <a:xfrm>
              <a:off x="4886325" y="1149216"/>
              <a:ext cx="2017486"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3" name="Rectangle 42">
              <a:extLst>
                <a:ext uri="{FF2B5EF4-FFF2-40B4-BE49-F238E27FC236}">
                  <a16:creationId xmlns:a16="http://schemas.microsoft.com/office/drawing/2014/main" id="{717F396B-9D80-48AA-A44D-8DC88E2F85E5}"/>
                </a:ext>
              </a:extLst>
            </p:cNvPr>
            <p:cNvSpPr/>
            <p:nvPr/>
          </p:nvSpPr>
          <p:spPr>
            <a:xfrm>
              <a:off x="4886324" y="1149215"/>
              <a:ext cx="1039699" cy="45719"/>
            </a:xfrm>
            <a:prstGeom prst="rect">
              <a:avLst/>
            </a:prstGeom>
            <a:solidFill>
              <a:srgbClr val="333F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064F6D"/>
                </a:solidFill>
              </a:endParaRPr>
            </a:p>
          </p:txBody>
        </p:sp>
      </p:grpSp>
      <p:sp>
        <p:nvSpPr>
          <p:cNvPr id="44" name="Title 1">
            <a:extLst>
              <a:ext uri="{FF2B5EF4-FFF2-40B4-BE49-F238E27FC236}">
                <a16:creationId xmlns:a16="http://schemas.microsoft.com/office/drawing/2014/main" id="{58A1975D-D655-4ED0-92AF-A05DBBEC575D}"/>
              </a:ext>
            </a:extLst>
          </p:cNvPr>
          <p:cNvSpPr txBox="1">
            <a:spLocks/>
          </p:cNvSpPr>
          <p:nvPr/>
        </p:nvSpPr>
        <p:spPr>
          <a:xfrm>
            <a:off x="1814660" y="267215"/>
            <a:ext cx="8562680" cy="587375"/>
          </a:xfrm>
          <a:prstGeom prst="rect">
            <a:avLst/>
          </a:prstGeom>
        </p:spPr>
        <p:txBody>
          <a:bodyPr anchor="ct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151" normalizeH="0" baseline="0" noProof="0" dirty="0">
                <a:ln>
                  <a:noFill/>
                </a:ln>
                <a:solidFill>
                  <a:schemeClr val="bg1"/>
                </a:solidFill>
                <a:effectLst/>
                <a:uLnTx/>
                <a:uFillTx/>
                <a:latin typeface="Montserrat" panose="00000500000000000000" pitchFamily="2" charset="0"/>
                <a:ea typeface="Open Sans" panose="020B0606030504020204" pitchFamily="34" charset="0"/>
                <a:cs typeface="Open Sans" panose="020B0606030504020204" pitchFamily="34" charset="0"/>
                <a:sym typeface="Calibri" charset="0"/>
              </a:rPr>
              <a:t>Why Metrochem?</a:t>
            </a:r>
            <a:r>
              <a:rPr kumimoji="0" lang="en-US" sz="3200" b="1" i="0" u="none" strike="noStrike" kern="0" cap="none" spc="-151" normalizeH="0" baseline="0" noProof="0" dirty="0">
                <a:ln>
                  <a:noFill/>
                </a:ln>
                <a:solidFill>
                  <a:srgbClr val="44546A">
                    <a:lumMod val="75000"/>
                  </a:srgbClr>
                </a:solidFill>
                <a:effectLst/>
                <a:uLnTx/>
                <a:uFillTx/>
                <a:latin typeface="Montserrat" panose="00000500000000000000" pitchFamily="2" charset="0"/>
                <a:ea typeface="Open Sans" panose="020B0606030504020204" pitchFamily="34" charset="0"/>
                <a:cs typeface="Open Sans" panose="020B0606030504020204" pitchFamily="34" charset="0"/>
                <a:sym typeface="Calibri" charset="0"/>
              </a:rPr>
              <a:t> </a:t>
            </a:r>
            <a:r>
              <a:rPr kumimoji="0" lang="en-US" sz="3200" b="0" i="0" u="none" strike="noStrike" kern="0" cap="none" spc="-151" normalizeH="0" baseline="0" noProof="0" dirty="0">
                <a:ln>
                  <a:noFill/>
                </a:ln>
                <a:solidFill>
                  <a:schemeClr val="bg1"/>
                </a:solidFill>
                <a:effectLst/>
                <a:uLnTx/>
                <a:uFillTx/>
                <a:latin typeface="Montserrat" panose="00000500000000000000" pitchFamily="2" charset="0"/>
                <a:ea typeface="Open Sans" panose="020B0606030504020204" pitchFamily="34" charset="0"/>
                <a:cs typeface="Open Sans" panose="020B0606030504020204" pitchFamily="34" charset="0"/>
                <a:sym typeface="Calibri" charset="0"/>
              </a:rPr>
              <a:t>Core Competencies</a:t>
            </a:r>
          </a:p>
        </p:txBody>
      </p:sp>
      <p:grpSp>
        <p:nvGrpSpPr>
          <p:cNvPr id="4" name="Group 3"/>
          <p:cNvGrpSpPr/>
          <p:nvPr/>
        </p:nvGrpSpPr>
        <p:grpSpPr>
          <a:xfrm>
            <a:off x="3796728" y="1480736"/>
            <a:ext cx="2119503" cy="1783344"/>
            <a:chOff x="3796728" y="1480736"/>
            <a:chExt cx="2119503" cy="1783344"/>
          </a:xfrm>
        </p:grpSpPr>
        <p:grpSp>
          <p:nvGrpSpPr>
            <p:cNvPr id="34" name="Group 33">
              <a:extLst>
                <a:ext uri="{FF2B5EF4-FFF2-40B4-BE49-F238E27FC236}">
                  <a16:creationId xmlns:a16="http://schemas.microsoft.com/office/drawing/2014/main" id="{C937A5CE-B33F-433D-ACB8-9E676C3A91C4}"/>
                </a:ext>
              </a:extLst>
            </p:cNvPr>
            <p:cNvGrpSpPr/>
            <p:nvPr/>
          </p:nvGrpSpPr>
          <p:grpSpPr>
            <a:xfrm>
              <a:off x="4383479" y="1480736"/>
              <a:ext cx="946001" cy="1006396"/>
              <a:chOff x="4388687" y="1617216"/>
              <a:chExt cx="946001" cy="1006396"/>
            </a:xfrm>
          </p:grpSpPr>
          <p:sp>
            <p:nvSpPr>
              <p:cNvPr id="49" name="Hexagon 48">
                <a:extLst>
                  <a:ext uri="{FF2B5EF4-FFF2-40B4-BE49-F238E27FC236}">
                    <a16:creationId xmlns:a16="http://schemas.microsoft.com/office/drawing/2014/main" id="{B61E8DEA-90DA-4609-B906-B98D10086A1D}"/>
                  </a:ext>
                </a:extLst>
              </p:cNvPr>
              <p:cNvSpPr/>
              <p:nvPr/>
            </p:nvSpPr>
            <p:spPr>
              <a:xfrm rot="16200000">
                <a:off x="4358490" y="1647413"/>
                <a:ext cx="1006396" cy="946001"/>
              </a:xfrm>
              <a:prstGeom prst="hexagon">
                <a:avLst/>
              </a:prstGeom>
              <a:solidFill>
                <a:schemeClr val="bg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N" sz="700" dirty="0"/>
              </a:p>
            </p:txBody>
          </p:sp>
          <p:sp>
            <p:nvSpPr>
              <p:cNvPr id="8" name="Oval 21"/>
              <p:cNvSpPr>
                <a:spLocks noChangeAspect="1"/>
              </p:cNvSpPr>
              <p:nvPr/>
            </p:nvSpPr>
            <p:spPr>
              <a:xfrm>
                <a:off x="4551750" y="1830233"/>
                <a:ext cx="609461" cy="614553"/>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rgbClr val="FF700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solidFill>
                    <a:schemeClr val="bg1"/>
                  </a:solidFill>
                </a:endParaRPr>
              </a:p>
            </p:txBody>
          </p:sp>
        </p:grpSp>
        <p:sp>
          <p:nvSpPr>
            <p:cNvPr id="51" name="TextBox 50">
              <a:extLst>
                <a:ext uri="{FF2B5EF4-FFF2-40B4-BE49-F238E27FC236}">
                  <a16:creationId xmlns:a16="http://schemas.microsoft.com/office/drawing/2014/main" id="{BB8F6A19-81EC-432F-8F8D-95E0D8708335}"/>
                </a:ext>
              </a:extLst>
            </p:cNvPr>
            <p:cNvSpPr txBox="1"/>
            <p:nvPr/>
          </p:nvSpPr>
          <p:spPr>
            <a:xfrm>
              <a:off x="3796728" y="2592165"/>
              <a:ext cx="2119503" cy="671915"/>
            </a:xfrm>
            <a:prstGeom prst="rect">
              <a:avLst/>
            </a:prstGeom>
            <a:noFill/>
          </p:spPr>
          <p:txBody>
            <a:bodyPr wrap="square" rtlCol="0" anchor="ctr">
              <a:spAutoFit/>
            </a:bodyPr>
            <a:lstStyle/>
            <a:p>
              <a:pPr marL="0" marR="0" algn="ctr">
                <a:spcBef>
                  <a:spcPts val="0"/>
                </a:spcBef>
                <a:spcAft>
                  <a:spcPts val="800"/>
                </a:spcAft>
              </a:pPr>
              <a:r>
                <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Gram to Multi Ton Commercialization</a:t>
              </a:r>
            </a:p>
          </p:txBody>
        </p:sp>
      </p:grpSp>
      <p:sp>
        <p:nvSpPr>
          <p:cNvPr id="53" name="TextBox 52">
            <a:extLst>
              <a:ext uri="{FF2B5EF4-FFF2-40B4-BE49-F238E27FC236}">
                <a16:creationId xmlns:a16="http://schemas.microsoft.com/office/drawing/2014/main" id="{0D484537-4731-494B-9F6C-AF733DE81894}"/>
              </a:ext>
            </a:extLst>
          </p:cNvPr>
          <p:cNvSpPr txBox="1"/>
          <p:nvPr/>
        </p:nvSpPr>
        <p:spPr>
          <a:xfrm>
            <a:off x="398915" y="5066923"/>
            <a:ext cx="2197089" cy="671915"/>
          </a:xfrm>
          <a:prstGeom prst="rect">
            <a:avLst/>
          </a:prstGeom>
          <a:noFill/>
        </p:spPr>
        <p:txBody>
          <a:bodyPr wrap="square" rtlCol="0" anchor="ctr">
            <a:spAutoFit/>
          </a:bodyPr>
          <a:lstStyle/>
          <a:p>
            <a:pPr marR="0" algn="ctr">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Regulatory Expertise – DMFs </a:t>
            </a:r>
            <a:r>
              <a:rPr lang="en-US" sz="1800" b="1" dirty="0" smtClean="0">
                <a:effectLst/>
                <a:latin typeface="Calibri" panose="020F0502020204030204" pitchFamily="34" charset="0"/>
                <a:ea typeface="Calibri" panose="020F0502020204030204" pitchFamily="34" charset="0"/>
                <a:cs typeface="Times New Roman" panose="02020603050405020304" pitchFamily="18" charset="0"/>
              </a:rPr>
              <a:t>&amp; CEPs</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6" name="TextBox 55">
            <a:extLst>
              <a:ext uri="{FF2B5EF4-FFF2-40B4-BE49-F238E27FC236}">
                <a16:creationId xmlns:a16="http://schemas.microsoft.com/office/drawing/2014/main" id="{87079B23-5F46-4079-8EA8-389CCD3AF96F}"/>
              </a:ext>
            </a:extLst>
          </p:cNvPr>
          <p:cNvSpPr txBox="1"/>
          <p:nvPr/>
        </p:nvSpPr>
        <p:spPr>
          <a:xfrm>
            <a:off x="2541160" y="5066923"/>
            <a:ext cx="2197089" cy="671915"/>
          </a:xfrm>
          <a:prstGeom prst="rect">
            <a:avLst/>
          </a:prstGeom>
          <a:noFill/>
        </p:spPr>
        <p:txBody>
          <a:bodyPr wrap="square" rtlCol="0" anchor="ctr">
            <a:spAutoFit/>
          </a:bodyPr>
          <a:lstStyle/>
          <a:p>
            <a:pPr marL="0" marR="0" algn="ctr">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End to End commercialization</a:t>
            </a:r>
          </a:p>
        </p:txBody>
      </p:sp>
      <p:sp>
        <p:nvSpPr>
          <p:cNvPr id="59" name="TextBox 58">
            <a:extLst>
              <a:ext uri="{FF2B5EF4-FFF2-40B4-BE49-F238E27FC236}">
                <a16:creationId xmlns:a16="http://schemas.microsoft.com/office/drawing/2014/main" id="{BDAA4313-23C4-4DDE-A8A4-4154807F37C2}"/>
              </a:ext>
            </a:extLst>
          </p:cNvPr>
          <p:cNvSpPr txBox="1"/>
          <p:nvPr/>
        </p:nvSpPr>
        <p:spPr>
          <a:xfrm>
            <a:off x="4759556" y="5066923"/>
            <a:ext cx="2197089" cy="671915"/>
          </a:xfrm>
          <a:prstGeom prst="rect">
            <a:avLst/>
          </a:prstGeom>
          <a:noFill/>
        </p:spPr>
        <p:txBody>
          <a:bodyPr wrap="square" rtlCol="0" anchor="ctr">
            <a:spAutoFit/>
          </a:bodyPr>
          <a:lstStyle/>
          <a:p>
            <a:pPr marL="0" marR="0" algn="ctr">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Vertically Integrated Value Chain</a:t>
            </a:r>
          </a:p>
        </p:txBody>
      </p:sp>
      <p:sp>
        <p:nvSpPr>
          <p:cNvPr id="62" name="TextBox 61">
            <a:extLst>
              <a:ext uri="{FF2B5EF4-FFF2-40B4-BE49-F238E27FC236}">
                <a16:creationId xmlns:a16="http://schemas.microsoft.com/office/drawing/2014/main" id="{D7872270-BD0A-40AC-BDBF-82179C0653DD}"/>
              </a:ext>
            </a:extLst>
          </p:cNvPr>
          <p:cNvSpPr txBox="1"/>
          <p:nvPr/>
        </p:nvSpPr>
        <p:spPr>
          <a:xfrm>
            <a:off x="7043240" y="5152413"/>
            <a:ext cx="2197089" cy="646331"/>
          </a:xfrm>
          <a:prstGeom prst="rect">
            <a:avLst/>
          </a:prstGeom>
          <a:noFill/>
        </p:spPr>
        <p:txBody>
          <a:bodyPr wrap="square" rtlCol="0" anchor="ctr">
            <a:spAutoFit/>
          </a:bodyPr>
          <a:lstStyle/>
          <a:p>
            <a:pPr marL="0" marR="0" algn="ctr">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Highly Skilled Workforce</a:t>
            </a:r>
          </a:p>
        </p:txBody>
      </p:sp>
      <p:grpSp>
        <p:nvGrpSpPr>
          <p:cNvPr id="88" name="Group 87">
            <a:extLst>
              <a:ext uri="{FF2B5EF4-FFF2-40B4-BE49-F238E27FC236}">
                <a16:creationId xmlns:a16="http://schemas.microsoft.com/office/drawing/2014/main" id="{B00D2D96-4ACC-4B2D-B28D-021FC4BABA88}"/>
              </a:ext>
            </a:extLst>
          </p:cNvPr>
          <p:cNvGrpSpPr/>
          <p:nvPr/>
        </p:nvGrpSpPr>
        <p:grpSpPr>
          <a:xfrm>
            <a:off x="9515417" y="4212637"/>
            <a:ext cx="2525842" cy="1755207"/>
            <a:chOff x="4770478" y="1846845"/>
            <a:chExt cx="2676525" cy="1859915"/>
          </a:xfrm>
          <a:solidFill>
            <a:srgbClr val="FF7005"/>
          </a:solidFill>
        </p:grpSpPr>
        <p:sp>
          <p:nvSpPr>
            <p:cNvPr id="90" name="Rectangle 89">
              <a:extLst>
                <a:ext uri="{FF2B5EF4-FFF2-40B4-BE49-F238E27FC236}">
                  <a16:creationId xmlns:a16="http://schemas.microsoft.com/office/drawing/2014/main" id="{2E3CA402-F69F-4CF1-BC18-6FC3891E11EE}"/>
                </a:ext>
              </a:extLst>
            </p:cNvPr>
            <p:cNvSpPr/>
            <p:nvPr/>
          </p:nvSpPr>
          <p:spPr>
            <a:xfrm>
              <a:off x="6203991" y="2409525"/>
              <a:ext cx="597112" cy="892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Graphic 9">
              <a:extLst>
                <a:ext uri="{FF2B5EF4-FFF2-40B4-BE49-F238E27FC236}">
                  <a16:creationId xmlns:a16="http://schemas.microsoft.com/office/drawing/2014/main" id="{31C621D7-656A-4022-BBB4-CD9DA8AF1B99}"/>
                </a:ext>
              </a:extLst>
            </p:cNvPr>
            <p:cNvGrpSpPr/>
            <p:nvPr/>
          </p:nvGrpSpPr>
          <p:grpSpPr>
            <a:xfrm>
              <a:off x="4770478" y="1846845"/>
              <a:ext cx="2676525" cy="1859915"/>
              <a:chOff x="4752975" y="1876663"/>
              <a:chExt cx="2676525" cy="1859915"/>
            </a:xfrm>
            <a:grpFill/>
          </p:grpSpPr>
          <p:sp>
            <p:nvSpPr>
              <p:cNvPr id="93" name="Freeform: Shape 92">
                <a:extLst>
                  <a:ext uri="{FF2B5EF4-FFF2-40B4-BE49-F238E27FC236}">
                    <a16:creationId xmlns:a16="http://schemas.microsoft.com/office/drawing/2014/main" id="{C06CFF6E-97EA-488A-A59A-96294C042FA3}"/>
                  </a:ext>
                </a:extLst>
              </p:cNvPr>
              <p:cNvSpPr/>
              <p:nvPr/>
            </p:nvSpPr>
            <p:spPr>
              <a:xfrm>
                <a:off x="5469255" y="2283143"/>
                <a:ext cx="657225" cy="1238250"/>
              </a:xfrm>
              <a:custGeom>
                <a:avLst/>
                <a:gdLst>
                  <a:gd name="connsiteX0" fmla="*/ 512445 w 657225"/>
                  <a:gd name="connsiteY0" fmla="*/ 1097280 h 1238250"/>
                  <a:gd name="connsiteX1" fmla="*/ 493395 w 657225"/>
                  <a:gd name="connsiteY1" fmla="*/ 1071563 h 1238250"/>
                  <a:gd name="connsiteX2" fmla="*/ 474345 w 657225"/>
                  <a:gd name="connsiteY2" fmla="*/ 1090613 h 1238250"/>
                  <a:gd name="connsiteX3" fmla="*/ 432435 w 657225"/>
                  <a:gd name="connsiteY3" fmla="*/ 1119188 h 1238250"/>
                  <a:gd name="connsiteX4" fmla="*/ 426720 w 657225"/>
                  <a:gd name="connsiteY4" fmla="*/ 1102042 h 1238250"/>
                  <a:gd name="connsiteX5" fmla="*/ 408623 w 657225"/>
                  <a:gd name="connsiteY5" fmla="*/ 1071563 h 1238250"/>
                  <a:gd name="connsiteX6" fmla="*/ 391478 w 657225"/>
                  <a:gd name="connsiteY6" fmla="*/ 1092517 h 1238250"/>
                  <a:gd name="connsiteX7" fmla="*/ 417195 w 657225"/>
                  <a:gd name="connsiteY7" fmla="*/ 1119188 h 1238250"/>
                  <a:gd name="connsiteX8" fmla="*/ 402908 w 657225"/>
                  <a:gd name="connsiteY8" fmla="*/ 1129665 h 1238250"/>
                  <a:gd name="connsiteX9" fmla="*/ 287655 w 657225"/>
                  <a:gd name="connsiteY9" fmla="*/ 1160145 h 1238250"/>
                  <a:gd name="connsiteX10" fmla="*/ 261938 w 657225"/>
                  <a:gd name="connsiteY10" fmla="*/ 1150620 h 1238250"/>
                  <a:gd name="connsiteX11" fmla="*/ 239078 w 657225"/>
                  <a:gd name="connsiteY11" fmla="*/ 1145858 h 1238250"/>
                  <a:gd name="connsiteX12" fmla="*/ 229553 w 657225"/>
                  <a:gd name="connsiteY12" fmla="*/ 1160145 h 1238250"/>
                  <a:gd name="connsiteX13" fmla="*/ 184785 w 657225"/>
                  <a:gd name="connsiteY13" fmla="*/ 1186815 h 1238250"/>
                  <a:gd name="connsiteX14" fmla="*/ 180023 w 657225"/>
                  <a:gd name="connsiteY14" fmla="*/ 1165860 h 1238250"/>
                  <a:gd name="connsiteX15" fmla="*/ 161925 w 657225"/>
                  <a:gd name="connsiteY15" fmla="*/ 1145858 h 1238250"/>
                  <a:gd name="connsiteX16" fmla="*/ 145733 w 657225"/>
                  <a:gd name="connsiteY16" fmla="*/ 1164908 h 1238250"/>
                  <a:gd name="connsiteX17" fmla="*/ 109538 w 657225"/>
                  <a:gd name="connsiteY17" fmla="*/ 1210628 h 1238250"/>
                  <a:gd name="connsiteX18" fmla="*/ 4763 w 657225"/>
                  <a:gd name="connsiteY18" fmla="*/ 1239203 h 1238250"/>
                  <a:gd name="connsiteX19" fmla="*/ 953 w 657225"/>
                  <a:gd name="connsiteY19" fmla="*/ 1212533 h 1238250"/>
                  <a:gd name="connsiteX20" fmla="*/ 0 w 657225"/>
                  <a:gd name="connsiteY20" fmla="*/ 28575 h 1238250"/>
                  <a:gd name="connsiteX21" fmla="*/ 29528 w 657225"/>
                  <a:gd name="connsiteY21" fmla="*/ 0 h 1238250"/>
                  <a:gd name="connsiteX22" fmla="*/ 637223 w 657225"/>
                  <a:gd name="connsiteY22" fmla="*/ 0 h 1238250"/>
                  <a:gd name="connsiteX23" fmla="*/ 664845 w 657225"/>
                  <a:gd name="connsiteY23" fmla="*/ 26670 h 1238250"/>
                  <a:gd name="connsiteX24" fmla="*/ 664845 w 657225"/>
                  <a:gd name="connsiteY24" fmla="*/ 1045845 h 1238250"/>
                  <a:gd name="connsiteX25" fmla="*/ 641033 w 657225"/>
                  <a:gd name="connsiteY25" fmla="*/ 1068705 h 1238250"/>
                  <a:gd name="connsiteX26" fmla="*/ 562928 w 657225"/>
                  <a:gd name="connsiteY26" fmla="*/ 1074420 h 1238250"/>
                  <a:gd name="connsiteX27" fmla="*/ 512445 w 657225"/>
                  <a:gd name="connsiteY27" fmla="*/ 1097280 h 1238250"/>
                  <a:gd name="connsiteX28" fmla="*/ 180023 w 657225"/>
                  <a:gd name="connsiteY28" fmla="*/ 862965 h 1238250"/>
                  <a:gd name="connsiteX29" fmla="*/ 160973 w 657225"/>
                  <a:gd name="connsiteY29" fmla="*/ 834390 h 1238250"/>
                  <a:gd name="connsiteX30" fmla="*/ 143828 w 657225"/>
                  <a:gd name="connsiteY30" fmla="*/ 865823 h 1238250"/>
                  <a:gd name="connsiteX31" fmla="*/ 161925 w 657225"/>
                  <a:gd name="connsiteY31" fmla="*/ 891540 h 1238250"/>
                  <a:gd name="connsiteX32" fmla="*/ 180023 w 657225"/>
                  <a:gd name="connsiteY32" fmla="*/ 862965 h 1238250"/>
                  <a:gd name="connsiteX33" fmla="*/ 180975 w 657225"/>
                  <a:gd name="connsiteY33" fmla="*/ 552450 h 1238250"/>
                  <a:gd name="connsiteX34" fmla="*/ 162878 w 657225"/>
                  <a:gd name="connsiteY34" fmla="*/ 524828 h 1238250"/>
                  <a:gd name="connsiteX35" fmla="*/ 143828 w 657225"/>
                  <a:gd name="connsiteY35" fmla="*/ 551498 h 1238250"/>
                  <a:gd name="connsiteX36" fmla="*/ 162878 w 657225"/>
                  <a:gd name="connsiteY36" fmla="*/ 581025 h 1238250"/>
                  <a:gd name="connsiteX37" fmla="*/ 180975 w 657225"/>
                  <a:gd name="connsiteY37" fmla="*/ 552450 h 1238250"/>
                  <a:gd name="connsiteX38" fmla="*/ 427673 w 657225"/>
                  <a:gd name="connsiteY38" fmla="*/ 85725 h 1238250"/>
                  <a:gd name="connsiteX39" fmla="*/ 408623 w 657225"/>
                  <a:gd name="connsiteY39" fmla="*/ 55245 h 1238250"/>
                  <a:gd name="connsiteX40" fmla="*/ 392430 w 657225"/>
                  <a:gd name="connsiteY40" fmla="*/ 83820 h 1238250"/>
                  <a:gd name="connsiteX41" fmla="*/ 410528 w 657225"/>
                  <a:gd name="connsiteY41" fmla="*/ 116205 h 1238250"/>
                  <a:gd name="connsiteX42" fmla="*/ 427673 w 657225"/>
                  <a:gd name="connsiteY42" fmla="*/ 85725 h 1238250"/>
                  <a:gd name="connsiteX43" fmla="*/ 228600 w 657225"/>
                  <a:gd name="connsiteY43" fmla="*/ 86677 h 1238250"/>
                  <a:gd name="connsiteX44" fmla="*/ 246698 w 657225"/>
                  <a:gd name="connsiteY44" fmla="*/ 116205 h 1238250"/>
                  <a:gd name="connsiteX45" fmla="*/ 264795 w 657225"/>
                  <a:gd name="connsiteY45" fmla="*/ 85725 h 1238250"/>
                  <a:gd name="connsiteX46" fmla="*/ 247650 w 657225"/>
                  <a:gd name="connsiteY46" fmla="*/ 55245 h 1238250"/>
                  <a:gd name="connsiteX47" fmla="*/ 228600 w 657225"/>
                  <a:gd name="connsiteY47" fmla="*/ 86677 h 1238250"/>
                  <a:gd name="connsiteX48" fmla="*/ 180023 w 657225"/>
                  <a:gd name="connsiteY48" fmla="*/ 788670 h 1238250"/>
                  <a:gd name="connsiteX49" fmla="*/ 162878 w 657225"/>
                  <a:gd name="connsiteY49" fmla="*/ 759143 h 1238250"/>
                  <a:gd name="connsiteX50" fmla="*/ 143828 w 657225"/>
                  <a:gd name="connsiteY50" fmla="*/ 783908 h 1238250"/>
                  <a:gd name="connsiteX51" fmla="*/ 162878 w 657225"/>
                  <a:gd name="connsiteY51" fmla="*/ 811530 h 1238250"/>
                  <a:gd name="connsiteX52" fmla="*/ 180023 w 657225"/>
                  <a:gd name="connsiteY52" fmla="*/ 788670 h 1238250"/>
                  <a:gd name="connsiteX53" fmla="*/ 143828 w 657225"/>
                  <a:gd name="connsiteY53" fmla="*/ 626745 h 1238250"/>
                  <a:gd name="connsiteX54" fmla="*/ 162878 w 657225"/>
                  <a:gd name="connsiteY54" fmla="*/ 655320 h 1238250"/>
                  <a:gd name="connsiteX55" fmla="*/ 180023 w 657225"/>
                  <a:gd name="connsiteY55" fmla="*/ 629603 h 1238250"/>
                  <a:gd name="connsiteX56" fmla="*/ 161925 w 657225"/>
                  <a:gd name="connsiteY56" fmla="*/ 603885 h 1238250"/>
                  <a:gd name="connsiteX57" fmla="*/ 143828 w 657225"/>
                  <a:gd name="connsiteY57" fmla="*/ 626745 h 1238250"/>
                  <a:gd name="connsiteX58" fmla="*/ 180023 w 657225"/>
                  <a:gd name="connsiteY58" fmla="*/ 319087 h 1238250"/>
                  <a:gd name="connsiteX59" fmla="*/ 161925 w 657225"/>
                  <a:gd name="connsiteY59" fmla="*/ 294322 h 1238250"/>
                  <a:gd name="connsiteX60" fmla="*/ 143828 w 657225"/>
                  <a:gd name="connsiteY60" fmla="*/ 320040 h 1238250"/>
                  <a:gd name="connsiteX61" fmla="*/ 160973 w 657225"/>
                  <a:gd name="connsiteY61" fmla="*/ 346710 h 1238250"/>
                  <a:gd name="connsiteX62" fmla="*/ 180023 w 657225"/>
                  <a:gd name="connsiteY62" fmla="*/ 319087 h 1238250"/>
                  <a:gd name="connsiteX63" fmla="*/ 143828 w 657225"/>
                  <a:gd name="connsiteY63" fmla="*/ 936308 h 1238250"/>
                  <a:gd name="connsiteX64" fmla="*/ 162878 w 657225"/>
                  <a:gd name="connsiteY64" fmla="*/ 967740 h 1238250"/>
                  <a:gd name="connsiteX65" fmla="*/ 180975 w 657225"/>
                  <a:gd name="connsiteY65" fmla="*/ 942023 h 1238250"/>
                  <a:gd name="connsiteX66" fmla="*/ 163830 w 657225"/>
                  <a:gd name="connsiteY66" fmla="*/ 916305 h 1238250"/>
                  <a:gd name="connsiteX67" fmla="*/ 143828 w 657225"/>
                  <a:gd name="connsiteY67" fmla="*/ 936308 h 1238250"/>
                  <a:gd name="connsiteX68" fmla="*/ 62865 w 657225"/>
                  <a:gd name="connsiteY68" fmla="*/ 553403 h 1238250"/>
                  <a:gd name="connsiteX69" fmla="*/ 80010 w 657225"/>
                  <a:gd name="connsiteY69" fmla="*/ 581025 h 1238250"/>
                  <a:gd name="connsiteX70" fmla="*/ 99060 w 657225"/>
                  <a:gd name="connsiteY70" fmla="*/ 554355 h 1238250"/>
                  <a:gd name="connsiteX71" fmla="*/ 80963 w 657225"/>
                  <a:gd name="connsiteY71" fmla="*/ 524828 h 1238250"/>
                  <a:gd name="connsiteX72" fmla="*/ 62865 w 657225"/>
                  <a:gd name="connsiteY72" fmla="*/ 553403 h 1238250"/>
                  <a:gd name="connsiteX73" fmla="*/ 100013 w 657225"/>
                  <a:gd name="connsiteY73" fmla="*/ 82868 h 1238250"/>
                  <a:gd name="connsiteX74" fmla="*/ 82868 w 657225"/>
                  <a:gd name="connsiteY74" fmla="*/ 54293 h 1238250"/>
                  <a:gd name="connsiteX75" fmla="*/ 63818 w 657225"/>
                  <a:gd name="connsiteY75" fmla="*/ 80963 h 1238250"/>
                  <a:gd name="connsiteX76" fmla="*/ 80010 w 657225"/>
                  <a:gd name="connsiteY76" fmla="*/ 115252 h 1238250"/>
                  <a:gd name="connsiteX77" fmla="*/ 100013 w 657225"/>
                  <a:gd name="connsiteY77" fmla="*/ 82868 h 1238250"/>
                  <a:gd name="connsiteX78" fmla="*/ 264795 w 657225"/>
                  <a:gd name="connsiteY78" fmla="*/ 552450 h 1238250"/>
                  <a:gd name="connsiteX79" fmla="*/ 247650 w 657225"/>
                  <a:gd name="connsiteY79" fmla="*/ 524828 h 1238250"/>
                  <a:gd name="connsiteX80" fmla="*/ 229553 w 657225"/>
                  <a:gd name="connsiteY80" fmla="*/ 552450 h 1238250"/>
                  <a:gd name="connsiteX81" fmla="*/ 246698 w 657225"/>
                  <a:gd name="connsiteY81" fmla="*/ 581025 h 1238250"/>
                  <a:gd name="connsiteX82" fmla="*/ 264795 w 657225"/>
                  <a:gd name="connsiteY82" fmla="*/ 552450 h 1238250"/>
                  <a:gd name="connsiteX83" fmla="*/ 308610 w 657225"/>
                  <a:gd name="connsiteY83" fmla="*/ 82868 h 1238250"/>
                  <a:gd name="connsiteX84" fmla="*/ 327660 w 657225"/>
                  <a:gd name="connsiteY84" fmla="*/ 114300 h 1238250"/>
                  <a:gd name="connsiteX85" fmla="*/ 343853 w 657225"/>
                  <a:gd name="connsiteY85" fmla="*/ 82868 h 1238250"/>
                  <a:gd name="connsiteX86" fmla="*/ 325755 w 657225"/>
                  <a:gd name="connsiteY86" fmla="*/ 53340 h 1238250"/>
                  <a:gd name="connsiteX87" fmla="*/ 308610 w 657225"/>
                  <a:gd name="connsiteY87" fmla="*/ 82868 h 1238250"/>
                  <a:gd name="connsiteX88" fmla="*/ 511492 w 657225"/>
                  <a:gd name="connsiteY88" fmla="*/ 84772 h 1238250"/>
                  <a:gd name="connsiteX89" fmla="*/ 492443 w 657225"/>
                  <a:gd name="connsiteY89" fmla="*/ 54293 h 1238250"/>
                  <a:gd name="connsiteX90" fmla="*/ 475298 w 657225"/>
                  <a:gd name="connsiteY90" fmla="*/ 81915 h 1238250"/>
                  <a:gd name="connsiteX91" fmla="*/ 493395 w 657225"/>
                  <a:gd name="connsiteY91" fmla="*/ 114300 h 1238250"/>
                  <a:gd name="connsiteX92" fmla="*/ 511492 w 657225"/>
                  <a:gd name="connsiteY92" fmla="*/ 84772 h 1238250"/>
                  <a:gd name="connsiteX93" fmla="*/ 553403 w 657225"/>
                  <a:gd name="connsiteY93" fmla="*/ 85725 h 1238250"/>
                  <a:gd name="connsiteX94" fmla="*/ 571500 w 657225"/>
                  <a:gd name="connsiteY94" fmla="*/ 115252 h 1238250"/>
                  <a:gd name="connsiteX95" fmla="*/ 589598 w 657225"/>
                  <a:gd name="connsiteY95" fmla="*/ 82868 h 1238250"/>
                  <a:gd name="connsiteX96" fmla="*/ 572453 w 657225"/>
                  <a:gd name="connsiteY96" fmla="*/ 55245 h 1238250"/>
                  <a:gd name="connsiteX97" fmla="*/ 553403 w 657225"/>
                  <a:gd name="connsiteY97" fmla="*/ 85725 h 1238250"/>
                  <a:gd name="connsiteX98" fmla="*/ 426720 w 657225"/>
                  <a:gd name="connsiteY98" fmla="*/ 554355 h 1238250"/>
                  <a:gd name="connsiteX99" fmla="*/ 407670 w 657225"/>
                  <a:gd name="connsiteY99" fmla="*/ 524828 h 1238250"/>
                  <a:gd name="connsiteX100" fmla="*/ 391478 w 657225"/>
                  <a:gd name="connsiteY100" fmla="*/ 553403 h 1238250"/>
                  <a:gd name="connsiteX101" fmla="*/ 409575 w 657225"/>
                  <a:gd name="connsiteY101" fmla="*/ 581025 h 1238250"/>
                  <a:gd name="connsiteX102" fmla="*/ 426720 w 657225"/>
                  <a:gd name="connsiteY102" fmla="*/ 554355 h 1238250"/>
                  <a:gd name="connsiteX103" fmla="*/ 510540 w 657225"/>
                  <a:gd name="connsiteY103" fmla="*/ 552450 h 1238250"/>
                  <a:gd name="connsiteX104" fmla="*/ 491490 w 657225"/>
                  <a:gd name="connsiteY104" fmla="*/ 524828 h 1238250"/>
                  <a:gd name="connsiteX105" fmla="*/ 475298 w 657225"/>
                  <a:gd name="connsiteY105" fmla="*/ 551498 h 1238250"/>
                  <a:gd name="connsiteX106" fmla="*/ 491490 w 657225"/>
                  <a:gd name="connsiteY106" fmla="*/ 581025 h 1238250"/>
                  <a:gd name="connsiteX107" fmla="*/ 510540 w 657225"/>
                  <a:gd name="connsiteY107" fmla="*/ 552450 h 1238250"/>
                  <a:gd name="connsiteX108" fmla="*/ 589598 w 657225"/>
                  <a:gd name="connsiteY108" fmla="*/ 553403 h 1238250"/>
                  <a:gd name="connsiteX109" fmla="*/ 572453 w 657225"/>
                  <a:gd name="connsiteY109" fmla="*/ 524828 h 1238250"/>
                  <a:gd name="connsiteX110" fmla="*/ 554355 w 657225"/>
                  <a:gd name="connsiteY110" fmla="*/ 554355 h 1238250"/>
                  <a:gd name="connsiteX111" fmla="*/ 572453 w 657225"/>
                  <a:gd name="connsiteY111" fmla="*/ 581025 h 1238250"/>
                  <a:gd name="connsiteX112" fmla="*/ 589598 w 657225"/>
                  <a:gd name="connsiteY112" fmla="*/ 553403 h 1238250"/>
                  <a:gd name="connsiteX113" fmla="*/ 62865 w 657225"/>
                  <a:gd name="connsiteY113" fmla="*/ 862965 h 1238250"/>
                  <a:gd name="connsiteX114" fmla="*/ 80010 w 657225"/>
                  <a:gd name="connsiteY114" fmla="*/ 891540 h 1238250"/>
                  <a:gd name="connsiteX115" fmla="*/ 98108 w 657225"/>
                  <a:gd name="connsiteY115" fmla="*/ 864870 h 1238250"/>
                  <a:gd name="connsiteX116" fmla="*/ 80010 w 657225"/>
                  <a:gd name="connsiteY116" fmla="*/ 834390 h 1238250"/>
                  <a:gd name="connsiteX117" fmla="*/ 62865 w 657225"/>
                  <a:gd name="connsiteY117" fmla="*/ 862965 h 1238250"/>
                  <a:gd name="connsiteX118" fmla="*/ 264795 w 657225"/>
                  <a:gd name="connsiteY118" fmla="*/ 862012 h 1238250"/>
                  <a:gd name="connsiteX119" fmla="*/ 246698 w 657225"/>
                  <a:gd name="connsiteY119" fmla="*/ 833437 h 1238250"/>
                  <a:gd name="connsiteX120" fmla="*/ 229553 w 657225"/>
                  <a:gd name="connsiteY120" fmla="*/ 862012 h 1238250"/>
                  <a:gd name="connsiteX121" fmla="*/ 246698 w 657225"/>
                  <a:gd name="connsiteY121" fmla="*/ 890587 h 1238250"/>
                  <a:gd name="connsiteX122" fmla="*/ 264795 w 657225"/>
                  <a:gd name="connsiteY122" fmla="*/ 862012 h 1238250"/>
                  <a:gd name="connsiteX123" fmla="*/ 344805 w 657225"/>
                  <a:gd name="connsiteY123" fmla="*/ 862965 h 1238250"/>
                  <a:gd name="connsiteX124" fmla="*/ 325755 w 657225"/>
                  <a:gd name="connsiteY124" fmla="*/ 833437 h 1238250"/>
                  <a:gd name="connsiteX125" fmla="*/ 309563 w 657225"/>
                  <a:gd name="connsiteY125" fmla="*/ 860108 h 1238250"/>
                  <a:gd name="connsiteX126" fmla="*/ 326708 w 657225"/>
                  <a:gd name="connsiteY126" fmla="*/ 890587 h 1238250"/>
                  <a:gd name="connsiteX127" fmla="*/ 344805 w 657225"/>
                  <a:gd name="connsiteY127" fmla="*/ 862965 h 1238250"/>
                  <a:gd name="connsiteX128" fmla="*/ 390525 w 657225"/>
                  <a:gd name="connsiteY128" fmla="*/ 862012 h 1238250"/>
                  <a:gd name="connsiteX129" fmla="*/ 408623 w 657225"/>
                  <a:gd name="connsiteY129" fmla="*/ 890587 h 1238250"/>
                  <a:gd name="connsiteX130" fmla="*/ 426720 w 657225"/>
                  <a:gd name="connsiteY130" fmla="*/ 860108 h 1238250"/>
                  <a:gd name="connsiteX131" fmla="*/ 407670 w 657225"/>
                  <a:gd name="connsiteY131" fmla="*/ 833437 h 1238250"/>
                  <a:gd name="connsiteX132" fmla="*/ 390525 w 657225"/>
                  <a:gd name="connsiteY132" fmla="*/ 862012 h 1238250"/>
                  <a:gd name="connsiteX133" fmla="*/ 511492 w 657225"/>
                  <a:gd name="connsiteY133" fmla="*/ 862012 h 1238250"/>
                  <a:gd name="connsiteX134" fmla="*/ 493395 w 657225"/>
                  <a:gd name="connsiteY134" fmla="*/ 834390 h 1238250"/>
                  <a:gd name="connsiteX135" fmla="*/ 475298 w 657225"/>
                  <a:gd name="connsiteY135" fmla="*/ 862012 h 1238250"/>
                  <a:gd name="connsiteX136" fmla="*/ 493395 w 657225"/>
                  <a:gd name="connsiteY136" fmla="*/ 891540 h 1238250"/>
                  <a:gd name="connsiteX137" fmla="*/ 511492 w 657225"/>
                  <a:gd name="connsiteY137" fmla="*/ 862012 h 1238250"/>
                  <a:gd name="connsiteX138" fmla="*/ 589598 w 657225"/>
                  <a:gd name="connsiteY138" fmla="*/ 862012 h 1238250"/>
                  <a:gd name="connsiteX139" fmla="*/ 571500 w 657225"/>
                  <a:gd name="connsiteY139" fmla="*/ 834390 h 1238250"/>
                  <a:gd name="connsiteX140" fmla="*/ 554355 w 657225"/>
                  <a:gd name="connsiteY140" fmla="*/ 862012 h 1238250"/>
                  <a:gd name="connsiteX141" fmla="*/ 570548 w 657225"/>
                  <a:gd name="connsiteY141" fmla="*/ 890587 h 1238250"/>
                  <a:gd name="connsiteX142" fmla="*/ 589598 w 657225"/>
                  <a:gd name="connsiteY142" fmla="*/ 862012 h 1238250"/>
                  <a:gd name="connsiteX143" fmla="*/ 100013 w 657225"/>
                  <a:gd name="connsiteY143" fmla="*/ 1018223 h 1238250"/>
                  <a:gd name="connsiteX144" fmla="*/ 82868 w 657225"/>
                  <a:gd name="connsiteY144" fmla="*/ 989648 h 1238250"/>
                  <a:gd name="connsiteX145" fmla="*/ 63818 w 657225"/>
                  <a:gd name="connsiteY145" fmla="*/ 1018223 h 1238250"/>
                  <a:gd name="connsiteX146" fmla="*/ 82868 w 657225"/>
                  <a:gd name="connsiteY146" fmla="*/ 1046798 h 1238250"/>
                  <a:gd name="connsiteX147" fmla="*/ 100013 w 657225"/>
                  <a:gd name="connsiteY147" fmla="*/ 1018223 h 1238250"/>
                  <a:gd name="connsiteX148" fmla="*/ 264795 w 657225"/>
                  <a:gd name="connsiteY148" fmla="*/ 1018223 h 1238250"/>
                  <a:gd name="connsiteX149" fmla="*/ 247650 w 657225"/>
                  <a:gd name="connsiteY149" fmla="*/ 989648 h 1238250"/>
                  <a:gd name="connsiteX150" fmla="*/ 229553 w 657225"/>
                  <a:gd name="connsiteY150" fmla="*/ 1017270 h 1238250"/>
                  <a:gd name="connsiteX151" fmla="*/ 247650 w 657225"/>
                  <a:gd name="connsiteY151" fmla="*/ 1047750 h 1238250"/>
                  <a:gd name="connsiteX152" fmla="*/ 264795 w 657225"/>
                  <a:gd name="connsiteY152" fmla="*/ 1018223 h 1238250"/>
                  <a:gd name="connsiteX153" fmla="*/ 308610 w 657225"/>
                  <a:gd name="connsiteY153" fmla="*/ 1018223 h 1238250"/>
                  <a:gd name="connsiteX154" fmla="*/ 325755 w 657225"/>
                  <a:gd name="connsiteY154" fmla="*/ 1046798 h 1238250"/>
                  <a:gd name="connsiteX155" fmla="*/ 343853 w 657225"/>
                  <a:gd name="connsiteY155" fmla="*/ 1019175 h 1238250"/>
                  <a:gd name="connsiteX156" fmla="*/ 325755 w 657225"/>
                  <a:gd name="connsiteY156" fmla="*/ 988695 h 1238250"/>
                  <a:gd name="connsiteX157" fmla="*/ 308610 w 657225"/>
                  <a:gd name="connsiteY157" fmla="*/ 1018223 h 1238250"/>
                  <a:gd name="connsiteX158" fmla="*/ 426720 w 657225"/>
                  <a:gd name="connsiteY158" fmla="*/ 1018223 h 1238250"/>
                  <a:gd name="connsiteX159" fmla="*/ 409575 w 657225"/>
                  <a:gd name="connsiteY159" fmla="*/ 989648 h 1238250"/>
                  <a:gd name="connsiteX160" fmla="*/ 391478 w 657225"/>
                  <a:gd name="connsiteY160" fmla="*/ 1016317 h 1238250"/>
                  <a:gd name="connsiteX161" fmla="*/ 408623 w 657225"/>
                  <a:gd name="connsiteY161" fmla="*/ 1046798 h 1238250"/>
                  <a:gd name="connsiteX162" fmla="*/ 426720 w 657225"/>
                  <a:gd name="connsiteY162" fmla="*/ 1018223 h 1238250"/>
                  <a:gd name="connsiteX163" fmla="*/ 474345 w 657225"/>
                  <a:gd name="connsiteY163" fmla="*/ 1019175 h 1238250"/>
                  <a:gd name="connsiteX164" fmla="*/ 492443 w 657225"/>
                  <a:gd name="connsiteY164" fmla="*/ 1047750 h 1238250"/>
                  <a:gd name="connsiteX165" fmla="*/ 510540 w 657225"/>
                  <a:gd name="connsiteY165" fmla="*/ 1020128 h 1238250"/>
                  <a:gd name="connsiteX166" fmla="*/ 491490 w 657225"/>
                  <a:gd name="connsiteY166" fmla="*/ 990600 h 1238250"/>
                  <a:gd name="connsiteX167" fmla="*/ 474345 w 657225"/>
                  <a:gd name="connsiteY167" fmla="*/ 1019175 h 1238250"/>
                  <a:gd name="connsiteX168" fmla="*/ 589598 w 657225"/>
                  <a:gd name="connsiteY168" fmla="*/ 1019175 h 1238250"/>
                  <a:gd name="connsiteX169" fmla="*/ 570548 w 657225"/>
                  <a:gd name="connsiteY169" fmla="*/ 989648 h 1238250"/>
                  <a:gd name="connsiteX170" fmla="*/ 553403 w 657225"/>
                  <a:gd name="connsiteY170" fmla="*/ 1017270 h 1238250"/>
                  <a:gd name="connsiteX171" fmla="*/ 571500 w 657225"/>
                  <a:gd name="connsiteY171" fmla="*/ 1046798 h 1238250"/>
                  <a:gd name="connsiteX172" fmla="*/ 589598 w 657225"/>
                  <a:gd name="connsiteY172" fmla="*/ 1019175 h 1238250"/>
                  <a:gd name="connsiteX173" fmla="*/ 100013 w 657225"/>
                  <a:gd name="connsiteY173" fmla="*/ 1173480 h 1238250"/>
                  <a:gd name="connsiteX174" fmla="*/ 82868 w 657225"/>
                  <a:gd name="connsiteY174" fmla="*/ 1144905 h 1238250"/>
                  <a:gd name="connsiteX175" fmla="*/ 63818 w 657225"/>
                  <a:gd name="connsiteY175" fmla="*/ 1171575 h 1238250"/>
                  <a:gd name="connsiteX176" fmla="*/ 81915 w 657225"/>
                  <a:gd name="connsiteY176" fmla="*/ 1201103 h 1238250"/>
                  <a:gd name="connsiteX177" fmla="*/ 100013 w 657225"/>
                  <a:gd name="connsiteY177" fmla="*/ 1173480 h 1238250"/>
                  <a:gd name="connsiteX178" fmla="*/ 99060 w 657225"/>
                  <a:gd name="connsiteY178" fmla="*/ 398145 h 1238250"/>
                  <a:gd name="connsiteX179" fmla="*/ 80963 w 657225"/>
                  <a:gd name="connsiteY179" fmla="*/ 368618 h 1238250"/>
                  <a:gd name="connsiteX180" fmla="*/ 63818 w 657225"/>
                  <a:gd name="connsiteY180" fmla="*/ 394335 h 1238250"/>
                  <a:gd name="connsiteX181" fmla="*/ 80010 w 657225"/>
                  <a:gd name="connsiteY181" fmla="*/ 426720 h 1238250"/>
                  <a:gd name="connsiteX182" fmla="*/ 99060 w 657225"/>
                  <a:gd name="connsiteY182" fmla="*/ 398145 h 1238250"/>
                  <a:gd name="connsiteX183" fmla="*/ 344805 w 657225"/>
                  <a:gd name="connsiteY183" fmla="*/ 551498 h 1238250"/>
                  <a:gd name="connsiteX184" fmla="*/ 327660 w 657225"/>
                  <a:gd name="connsiteY184" fmla="*/ 524828 h 1238250"/>
                  <a:gd name="connsiteX185" fmla="*/ 309563 w 657225"/>
                  <a:gd name="connsiteY185" fmla="*/ 554355 h 1238250"/>
                  <a:gd name="connsiteX186" fmla="*/ 326708 w 657225"/>
                  <a:gd name="connsiteY186" fmla="*/ 581025 h 1238250"/>
                  <a:gd name="connsiteX187" fmla="*/ 344805 w 657225"/>
                  <a:gd name="connsiteY187" fmla="*/ 551498 h 1238250"/>
                  <a:gd name="connsiteX188" fmla="*/ 264795 w 657225"/>
                  <a:gd name="connsiteY188" fmla="*/ 397193 h 1238250"/>
                  <a:gd name="connsiteX189" fmla="*/ 248603 w 657225"/>
                  <a:gd name="connsiteY189" fmla="*/ 368618 h 1238250"/>
                  <a:gd name="connsiteX190" fmla="*/ 229553 w 657225"/>
                  <a:gd name="connsiteY190" fmla="*/ 395287 h 1238250"/>
                  <a:gd name="connsiteX191" fmla="*/ 246698 w 657225"/>
                  <a:gd name="connsiteY191" fmla="*/ 425768 h 1238250"/>
                  <a:gd name="connsiteX192" fmla="*/ 264795 w 657225"/>
                  <a:gd name="connsiteY192" fmla="*/ 397193 h 1238250"/>
                  <a:gd name="connsiteX193" fmla="*/ 344805 w 657225"/>
                  <a:gd name="connsiteY193" fmla="*/ 398145 h 1238250"/>
                  <a:gd name="connsiteX194" fmla="*/ 325755 w 657225"/>
                  <a:gd name="connsiteY194" fmla="*/ 368618 h 1238250"/>
                  <a:gd name="connsiteX195" fmla="*/ 308610 w 657225"/>
                  <a:gd name="connsiteY195" fmla="*/ 394335 h 1238250"/>
                  <a:gd name="connsiteX196" fmla="*/ 325755 w 657225"/>
                  <a:gd name="connsiteY196" fmla="*/ 425768 h 1238250"/>
                  <a:gd name="connsiteX197" fmla="*/ 344805 w 657225"/>
                  <a:gd name="connsiteY197" fmla="*/ 398145 h 1238250"/>
                  <a:gd name="connsiteX198" fmla="*/ 427673 w 657225"/>
                  <a:gd name="connsiteY198" fmla="*/ 396240 h 1238250"/>
                  <a:gd name="connsiteX199" fmla="*/ 410528 w 657225"/>
                  <a:gd name="connsiteY199" fmla="*/ 368618 h 1238250"/>
                  <a:gd name="connsiteX200" fmla="*/ 392430 w 657225"/>
                  <a:gd name="connsiteY200" fmla="*/ 395287 h 1238250"/>
                  <a:gd name="connsiteX201" fmla="*/ 409575 w 657225"/>
                  <a:gd name="connsiteY201" fmla="*/ 425768 h 1238250"/>
                  <a:gd name="connsiteX202" fmla="*/ 427673 w 657225"/>
                  <a:gd name="connsiteY202" fmla="*/ 396240 h 1238250"/>
                  <a:gd name="connsiteX203" fmla="*/ 511492 w 657225"/>
                  <a:gd name="connsiteY203" fmla="*/ 397193 h 1238250"/>
                  <a:gd name="connsiteX204" fmla="*/ 494348 w 657225"/>
                  <a:gd name="connsiteY204" fmla="*/ 368618 h 1238250"/>
                  <a:gd name="connsiteX205" fmla="*/ 476250 w 657225"/>
                  <a:gd name="connsiteY205" fmla="*/ 396240 h 1238250"/>
                  <a:gd name="connsiteX206" fmla="*/ 494348 w 657225"/>
                  <a:gd name="connsiteY206" fmla="*/ 425768 h 1238250"/>
                  <a:gd name="connsiteX207" fmla="*/ 511492 w 657225"/>
                  <a:gd name="connsiteY207" fmla="*/ 397193 h 1238250"/>
                  <a:gd name="connsiteX208" fmla="*/ 553403 w 657225"/>
                  <a:gd name="connsiteY208" fmla="*/ 397193 h 1238250"/>
                  <a:gd name="connsiteX209" fmla="*/ 571500 w 657225"/>
                  <a:gd name="connsiteY209" fmla="*/ 425768 h 1238250"/>
                  <a:gd name="connsiteX210" fmla="*/ 589598 w 657225"/>
                  <a:gd name="connsiteY210" fmla="*/ 398145 h 1238250"/>
                  <a:gd name="connsiteX211" fmla="*/ 571500 w 657225"/>
                  <a:gd name="connsiteY211" fmla="*/ 367665 h 1238250"/>
                  <a:gd name="connsiteX212" fmla="*/ 553403 w 657225"/>
                  <a:gd name="connsiteY212" fmla="*/ 397193 h 1238250"/>
                  <a:gd name="connsiteX213" fmla="*/ 308610 w 657225"/>
                  <a:gd name="connsiteY213" fmla="*/ 707708 h 1238250"/>
                  <a:gd name="connsiteX214" fmla="*/ 327660 w 657225"/>
                  <a:gd name="connsiteY214" fmla="*/ 734378 h 1238250"/>
                  <a:gd name="connsiteX215" fmla="*/ 344805 w 657225"/>
                  <a:gd name="connsiteY215" fmla="*/ 707708 h 1238250"/>
                  <a:gd name="connsiteX216" fmla="*/ 327660 w 657225"/>
                  <a:gd name="connsiteY216" fmla="*/ 680085 h 1238250"/>
                  <a:gd name="connsiteX217" fmla="*/ 308610 w 657225"/>
                  <a:gd name="connsiteY217" fmla="*/ 707708 h 1238250"/>
                  <a:gd name="connsiteX218" fmla="*/ 391478 w 657225"/>
                  <a:gd name="connsiteY218" fmla="*/ 706755 h 1238250"/>
                  <a:gd name="connsiteX219" fmla="*/ 410528 w 657225"/>
                  <a:gd name="connsiteY219" fmla="*/ 734378 h 1238250"/>
                  <a:gd name="connsiteX220" fmla="*/ 426720 w 657225"/>
                  <a:gd name="connsiteY220" fmla="*/ 707708 h 1238250"/>
                  <a:gd name="connsiteX221" fmla="*/ 407670 w 657225"/>
                  <a:gd name="connsiteY221" fmla="*/ 680085 h 1238250"/>
                  <a:gd name="connsiteX222" fmla="*/ 391478 w 657225"/>
                  <a:gd name="connsiteY222" fmla="*/ 706755 h 1238250"/>
                  <a:gd name="connsiteX223" fmla="*/ 475298 w 657225"/>
                  <a:gd name="connsiteY223" fmla="*/ 706755 h 1238250"/>
                  <a:gd name="connsiteX224" fmla="*/ 494348 w 657225"/>
                  <a:gd name="connsiteY224" fmla="*/ 735330 h 1238250"/>
                  <a:gd name="connsiteX225" fmla="*/ 510540 w 657225"/>
                  <a:gd name="connsiteY225" fmla="*/ 708660 h 1238250"/>
                  <a:gd name="connsiteX226" fmla="*/ 493395 w 657225"/>
                  <a:gd name="connsiteY226" fmla="*/ 681037 h 1238250"/>
                  <a:gd name="connsiteX227" fmla="*/ 475298 w 657225"/>
                  <a:gd name="connsiteY227" fmla="*/ 706755 h 1238250"/>
                  <a:gd name="connsiteX228" fmla="*/ 589598 w 657225"/>
                  <a:gd name="connsiteY228" fmla="*/ 706755 h 1238250"/>
                  <a:gd name="connsiteX229" fmla="*/ 571500 w 657225"/>
                  <a:gd name="connsiteY229" fmla="*/ 681037 h 1238250"/>
                  <a:gd name="connsiteX230" fmla="*/ 554355 w 657225"/>
                  <a:gd name="connsiteY230" fmla="*/ 706755 h 1238250"/>
                  <a:gd name="connsiteX231" fmla="*/ 570548 w 657225"/>
                  <a:gd name="connsiteY231" fmla="*/ 735330 h 1238250"/>
                  <a:gd name="connsiteX232" fmla="*/ 589598 w 657225"/>
                  <a:gd name="connsiteY232" fmla="*/ 706755 h 1238250"/>
                  <a:gd name="connsiteX233" fmla="*/ 63818 w 657225"/>
                  <a:gd name="connsiteY233" fmla="*/ 163830 h 1238250"/>
                  <a:gd name="connsiteX234" fmla="*/ 81915 w 657225"/>
                  <a:gd name="connsiteY234" fmla="*/ 191452 h 1238250"/>
                  <a:gd name="connsiteX235" fmla="*/ 100013 w 657225"/>
                  <a:gd name="connsiteY235" fmla="*/ 168593 h 1238250"/>
                  <a:gd name="connsiteX236" fmla="*/ 83820 w 657225"/>
                  <a:gd name="connsiteY236" fmla="*/ 139065 h 1238250"/>
                  <a:gd name="connsiteX237" fmla="*/ 63818 w 657225"/>
                  <a:gd name="connsiteY237" fmla="*/ 163830 h 1238250"/>
                  <a:gd name="connsiteX238" fmla="*/ 229553 w 657225"/>
                  <a:gd name="connsiteY238" fmla="*/ 165735 h 1238250"/>
                  <a:gd name="connsiteX239" fmla="*/ 246698 w 657225"/>
                  <a:gd name="connsiteY239" fmla="*/ 191452 h 1238250"/>
                  <a:gd name="connsiteX240" fmla="*/ 264795 w 657225"/>
                  <a:gd name="connsiteY240" fmla="*/ 163830 h 1238250"/>
                  <a:gd name="connsiteX241" fmla="*/ 246698 w 657225"/>
                  <a:gd name="connsiteY241" fmla="*/ 139065 h 1238250"/>
                  <a:gd name="connsiteX242" fmla="*/ 229553 w 657225"/>
                  <a:gd name="connsiteY242" fmla="*/ 165735 h 1238250"/>
                  <a:gd name="connsiteX243" fmla="*/ 308610 w 657225"/>
                  <a:gd name="connsiteY243" fmla="*/ 165735 h 1238250"/>
                  <a:gd name="connsiteX244" fmla="*/ 325755 w 657225"/>
                  <a:gd name="connsiteY244" fmla="*/ 191452 h 1238250"/>
                  <a:gd name="connsiteX245" fmla="*/ 344805 w 657225"/>
                  <a:gd name="connsiteY245" fmla="*/ 163830 h 1238250"/>
                  <a:gd name="connsiteX246" fmla="*/ 325755 w 657225"/>
                  <a:gd name="connsiteY246" fmla="*/ 139065 h 1238250"/>
                  <a:gd name="connsiteX247" fmla="*/ 308610 w 657225"/>
                  <a:gd name="connsiteY247" fmla="*/ 165735 h 1238250"/>
                  <a:gd name="connsiteX248" fmla="*/ 391478 w 657225"/>
                  <a:gd name="connsiteY248" fmla="*/ 165735 h 1238250"/>
                  <a:gd name="connsiteX249" fmla="*/ 408623 w 657225"/>
                  <a:gd name="connsiteY249" fmla="*/ 191452 h 1238250"/>
                  <a:gd name="connsiteX250" fmla="*/ 426720 w 657225"/>
                  <a:gd name="connsiteY250" fmla="*/ 163830 h 1238250"/>
                  <a:gd name="connsiteX251" fmla="*/ 408623 w 657225"/>
                  <a:gd name="connsiteY251" fmla="*/ 139065 h 1238250"/>
                  <a:gd name="connsiteX252" fmla="*/ 391478 w 657225"/>
                  <a:gd name="connsiteY252" fmla="*/ 165735 h 1238250"/>
                  <a:gd name="connsiteX253" fmla="*/ 475298 w 657225"/>
                  <a:gd name="connsiteY253" fmla="*/ 164783 h 1238250"/>
                  <a:gd name="connsiteX254" fmla="*/ 492443 w 657225"/>
                  <a:gd name="connsiteY254" fmla="*/ 191452 h 1238250"/>
                  <a:gd name="connsiteX255" fmla="*/ 510540 w 657225"/>
                  <a:gd name="connsiteY255" fmla="*/ 166688 h 1238250"/>
                  <a:gd name="connsiteX256" fmla="*/ 491490 w 657225"/>
                  <a:gd name="connsiteY256" fmla="*/ 139065 h 1238250"/>
                  <a:gd name="connsiteX257" fmla="*/ 475298 w 657225"/>
                  <a:gd name="connsiteY257" fmla="*/ 164783 h 1238250"/>
                  <a:gd name="connsiteX258" fmla="*/ 553403 w 657225"/>
                  <a:gd name="connsiteY258" fmla="*/ 163830 h 1238250"/>
                  <a:gd name="connsiteX259" fmla="*/ 570548 w 657225"/>
                  <a:gd name="connsiteY259" fmla="*/ 191452 h 1238250"/>
                  <a:gd name="connsiteX260" fmla="*/ 588645 w 657225"/>
                  <a:gd name="connsiteY260" fmla="*/ 166688 h 1238250"/>
                  <a:gd name="connsiteX261" fmla="*/ 570548 w 657225"/>
                  <a:gd name="connsiteY261" fmla="*/ 139065 h 1238250"/>
                  <a:gd name="connsiteX262" fmla="*/ 553403 w 657225"/>
                  <a:gd name="connsiteY262" fmla="*/ 163830 h 1238250"/>
                  <a:gd name="connsiteX263" fmla="*/ 99060 w 657225"/>
                  <a:gd name="connsiteY263" fmla="*/ 243840 h 1238250"/>
                  <a:gd name="connsiteX264" fmla="*/ 80963 w 657225"/>
                  <a:gd name="connsiteY264" fmla="*/ 216218 h 1238250"/>
                  <a:gd name="connsiteX265" fmla="*/ 62865 w 657225"/>
                  <a:gd name="connsiteY265" fmla="*/ 243840 h 1238250"/>
                  <a:gd name="connsiteX266" fmla="*/ 81915 w 657225"/>
                  <a:gd name="connsiteY266" fmla="*/ 270510 h 1238250"/>
                  <a:gd name="connsiteX267" fmla="*/ 99060 w 657225"/>
                  <a:gd name="connsiteY267" fmla="*/ 243840 h 1238250"/>
                  <a:gd name="connsiteX268" fmla="*/ 264795 w 657225"/>
                  <a:gd name="connsiteY268" fmla="*/ 244793 h 1238250"/>
                  <a:gd name="connsiteX269" fmla="*/ 245745 w 657225"/>
                  <a:gd name="connsiteY269" fmla="*/ 216218 h 1238250"/>
                  <a:gd name="connsiteX270" fmla="*/ 229553 w 657225"/>
                  <a:gd name="connsiteY270" fmla="*/ 242887 h 1238250"/>
                  <a:gd name="connsiteX271" fmla="*/ 247650 w 657225"/>
                  <a:gd name="connsiteY271" fmla="*/ 270510 h 1238250"/>
                  <a:gd name="connsiteX272" fmla="*/ 264795 w 657225"/>
                  <a:gd name="connsiteY272" fmla="*/ 244793 h 1238250"/>
                  <a:gd name="connsiteX273" fmla="*/ 308610 w 657225"/>
                  <a:gd name="connsiteY273" fmla="*/ 242887 h 1238250"/>
                  <a:gd name="connsiteX274" fmla="*/ 325755 w 657225"/>
                  <a:gd name="connsiteY274" fmla="*/ 270510 h 1238250"/>
                  <a:gd name="connsiteX275" fmla="*/ 343853 w 657225"/>
                  <a:gd name="connsiteY275" fmla="*/ 245745 h 1238250"/>
                  <a:gd name="connsiteX276" fmla="*/ 324803 w 657225"/>
                  <a:gd name="connsiteY276" fmla="*/ 216218 h 1238250"/>
                  <a:gd name="connsiteX277" fmla="*/ 308610 w 657225"/>
                  <a:gd name="connsiteY277" fmla="*/ 242887 h 1238250"/>
                  <a:gd name="connsiteX278" fmla="*/ 391478 w 657225"/>
                  <a:gd name="connsiteY278" fmla="*/ 243840 h 1238250"/>
                  <a:gd name="connsiteX279" fmla="*/ 409575 w 657225"/>
                  <a:gd name="connsiteY279" fmla="*/ 270510 h 1238250"/>
                  <a:gd name="connsiteX280" fmla="*/ 426720 w 657225"/>
                  <a:gd name="connsiteY280" fmla="*/ 244793 h 1238250"/>
                  <a:gd name="connsiteX281" fmla="*/ 409575 w 657225"/>
                  <a:gd name="connsiteY281" fmla="*/ 216218 h 1238250"/>
                  <a:gd name="connsiteX282" fmla="*/ 391478 w 657225"/>
                  <a:gd name="connsiteY282" fmla="*/ 243840 h 1238250"/>
                  <a:gd name="connsiteX283" fmla="*/ 510540 w 657225"/>
                  <a:gd name="connsiteY283" fmla="*/ 244793 h 1238250"/>
                  <a:gd name="connsiteX284" fmla="*/ 491490 w 657225"/>
                  <a:gd name="connsiteY284" fmla="*/ 216218 h 1238250"/>
                  <a:gd name="connsiteX285" fmla="*/ 475298 w 657225"/>
                  <a:gd name="connsiteY285" fmla="*/ 245745 h 1238250"/>
                  <a:gd name="connsiteX286" fmla="*/ 492443 w 657225"/>
                  <a:gd name="connsiteY286" fmla="*/ 270510 h 1238250"/>
                  <a:gd name="connsiteX287" fmla="*/ 510540 w 657225"/>
                  <a:gd name="connsiteY287" fmla="*/ 244793 h 1238250"/>
                  <a:gd name="connsiteX288" fmla="*/ 589598 w 657225"/>
                  <a:gd name="connsiteY288" fmla="*/ 243840 h 1238250"/>
                  <a:gd name="connsiteX289" fmla="*/ 570548 w 657225"/>
                  <a:gd name="connsiteY289" fmla="*/ 215265 h 1238250"/>
                  <a:gd name="connsiteX290" fmla="*/ 554355 w 657225"/>
                  <a:gd name="connsiteY290" fmla="*/ 244793 h 1238250"/>
                  <a:gd name="connsiteX291" fmla="*/ 572453 w 657225"/>
                  <a:gd name="connsiteY291" fmla="*/ 270510 h 1238250"/>
                  <a:gd name="connsiteX292" fmla="*/ 589598 w 657225"/>
                  <a:gd name="connsiteY292" fmla="*/ 243840 h 1238250"/>
                  <a:gd name="connsiteX293" fmla="*/ 63818 w 657225"/>
                  <a:gd name="connsiteY293" fmla="*/ 319087 h 1238250"/>
                  <a:gd name="connsiteX294" fmla="*/ 80963 w 657225"/>
                  <a:gd name="connsiteY294" fmla="*/ 346710 h 1238250"/>
                  <a:gd name="connsiteX295" fmla="*/ 99060 w 657225"/>
                  <a:gd name="connsiteY295" fmla="*/ 319087 h 1238250"/>
                  <a:gd name="connsiteX296" fmla="*/ 80010 w 657225"/>
                  <a:gd name="connsiteY296" fmla="*/ 295275 h 1238250"/>
                  <a:gd name="connsiteX297" fmla="*/ 63818 w 657225"/>
                  <a:gd name="connsiteY297" fmla="*/ 319087 h 1238250"/>
                  <a:gd name="connsiteX298" fmla="*/ 308610 w 657225"/>
                  <a:gd name="connsiteY298" fmla="*/ 320993 h 1238250"/>
                  <a:gd name="connsiteX299" fmla="*/ 325755 w 657225"/>
                  <a:gd name="connsiteY299" fmla="*/ 345758 h 1238250"/>
                  <a:gd name="connsiteX300" fmla="*/ 344805 w 657225"/>
                  <a:gd name="connsiteY300" fmla="*/ 318135 h 1238250"/>
                  <a:gd name="connsiteX301" fmla="*/ 326708 w 657225"/>
                  <a:gd name="connsiteY301" fmla="*/ 293370 h 1238250"/>
                  <a:gd name="connsiteX302" fmla="*/ 308610 w 657225"/>
                  <a:gd name="connsiteY302" fmla="*/ 320993 h 1238250"/>
                  <a:gd name="connsiteX303" fmla="*/ 510540 w 657225"/>
                  <a:gd name="connsiteY303" fmla="*/ 321945 h 1238250"/>
                  <a:gd name="connsiteX304" fmla="*/ 492443 w 657225"/>
                  <a:gd name="connsiteY304" fmla="*/ 294322 h 1238250"/>
                  <a:gd name="connsiteX305" fmla="*/ 474345 w 657225"/>
                  <a:gd name="connsiteY305" fmla="*/ 319087 h 1238250"/>
                  <a:gd name="connsiteX306" fmla="*/ 490538 w 657225"/>
                  <a:gd name="connsiteY306" fmla="*/ 345758 h 1238250"/>
                  <a:gd name="connsiteX307" fmla="*/ 510540 w 657225"/>
                  <a:gd name="connsiteY307" fmla="*/ 321945 h 1238250"/>
                  <a:gd name="connsiteX308" fmla="*/ 589598 w 657225"/>
                  <a:gd name="connsiteY308" fmla="*/ 320040 h 1238250"/>
                  <a:gd name="connsiteX309" fmla="*/ 572453 w 657225"/>
                  <a:gd name="connsiteY309" fmla="*/ 294322 h 1238250"/>
                  <a:gd name="connsiteX310" fmla="*/ 554355 w 657225"/>
                  <a:gd name="connsiteY310" fmla="*/ 319087 h 1238250"/>
                  <a:gd name="connsiteX311" fmla="*/ 573405 w 657225"/>
                  <a:gd name="connsiteY311" fmla="*/ 346710 h 1238250"/>
                  <a:gd name="connsiteX312" fmla="*/ 589598 w 657225"/>
                  <a:gd name="connsiteY312" fmla="*/ 320040 h 1238250"/>
                  <a:gd name="connsiteX313" fmla="*/ 63818 w 657225"/>
                  <a:gd name="connsiteY313" fmla="*/ 785812 h 1238250"/>
                  <a:gd name="connsiteX314" fmla="*/ 80963 w 657225"/>
                  <a:gd name="connsiteY314" fmla="*/ 811530 h 1238250"/>
                  <a:gd name="connsiteX315" fmla="*/ 100013 w 657225"/>
                  <a:gd name="connsiteY315" fmla="*/ 786765 h 1238250"/>
                  <a:gd name="connsiteX316" fmla="*/ 81915 w 657225"/>
                  <a:gd name="connsiteY316" fmla="*/ 759143 h 1238250"/>
                  <a:gd name="connsiteX317" fmla="*/ 63818 w 657225"/>
                  <a:gd name="connsiteY317" fmla="*/ 785812 h 1238250"/>
                  <a:gd name="connsiteX318" fmla="*/ 229553 w 657225"/>
                  <a:gd name="connsiteY318" fmla="*/ 783908 h 1238250"/>
                  <a:gd name="connsiteX319" fmla="*/ 247650 w 657225"/>
                  <a:gd name="connsiteY319" fmla="*/ 811530 h 1238250"/>
                  <a:gd name="connsiteX320" fmla="*/ 264795 w 657225"/>
                  <a:gd name="connsiteY320" fmla="*/ 788670 h 1238250"/>
                  <a:gd name="connsiteX321" fmla="*/ 247650 w 657225"/>
                  <a:gd name="connsiteY321" fmla="*/ 760095 h 1238250"/>
                  <a:gd name="connsiteX322" fmla="*/ 229553 w 657225"/>
                  <a:gd name="connsiteY322" fmla="*/ 783908 h 1238250"/>
                  <a:gd name="connsiteX323" fmla="*/ 344805 w 657225"/>
                  <a:gd name="connsiteY323" fmla="*/ 783908 h 1238250"/>
                  <a:gd name="connsiteX324" fmla="*/ 327660 w 657225"/>
                  <a:gd name="connsiteY324" fmla="*/ 759143 h 1238250"/>
                  <a:gd name="connsiteX325" fmla="*/ 308610 w 657225"/>
                  <a:gd name="connsiteY325" fmla="*/ 785812 h 1238250"/>
                  <a:gd name="connsiteX326" fmla="*/ 326708 w 657225"/>
                  <a:gd name="connsiteY326" fmla="*/ 810578 h 1238250"/>
                  <a:gd name="connsiteX327" fmla="*/ 344805 w 657225"/>
                  <a:gd name="connsiteY327" fmla="*/ 783908 h 1238250"/>
                  <a:gd name="connsiteX328" fmla="*/ 392430 w 657225"/>
                  <a:gd name="connsiteY328" fmla="*/ 788670 h 1238250"/>
                  <a:gd name="connsiteX329" fmla="*/ 408623 w 657225"/>
                  <a:gd name="connsiteY329" fmla="*/ 811530 h 1238250"/>
                  <a:gd name="connsiteX330" fmla="*/ 426720 w 657225"/>
                  <a:gd name="connsiteY330" fmla="*/ 788670 h 1238250"/>
                  <a:gd name="connsiteX331" fmla="*/ 410528 w 657225"/>
                  <a:gd name="connsiteY331" fmla="*/ 759143 h 1238250"/>
                  <a:gd name="connsiteX332" fmla="*/ 392430 w 657225"/>
                  <a:gd name="connsiteY332" fmla="*/ 788670 h 1238250"/>
                  <a:gd name="connsiteX333" fmla="*/ 475298 w 657225"/>
                  <a:gd name="connsiteY333" fmla="*/ 785812 h 1238250"/>
                  <a:gd name="connsiteX334" fmla="*/ 491490 w 657225"/>
                  <a:gd name="connsiteY334" fmla="*/ 811530 h 1238250"/>
                  <a:gd name="connsiteX335" fmla="*/ 510540 w 657225"/>
                  <a:gd name="connsiteY335" fmla="*/ 787718 h 1238250"/>
                  <a:gd name="connsiteX336" fmla="*/ 492443 w 657225"/>
                  <a:gd name="connsiteY336" fmla="*/ 760095 h 1238250"/>
                  <a:gd name="connsiteX337" fmla="*/ 475298 w 657225"/>
                  <a:gd name="connsiteY337" fmla="*/ 785812 h 1238250"/>
                  <a:gd name="connsiteX338" fmla="*/ 589598 w 657225"/>
                  <a:gd name="connsiteY338" fmla="*/ 786765 h 1238250"/>
                  <a:gd name="connsiteX339" fmla="*/ 571500 w 657225"/>
                  <a:gd name="connsiteY339" fmla="*/ 759143 h 1238250"/>
                  <a:gd name="connsiteX340" fmla="*/ 553403 w 657225"/>
                  <a:gd name="connsiteY340" fmla="*/ 782003 h 1238250"/>
                  <a:gd name="connsiteX341" fmla="*/ 569595 w 657225"/>
                  <a:gd name="connsiteY341" fmla="*/ 811530 h 1238250"/>
                  <a:gd name="connsiteX342" fmla="*/ 589598 w 657225"/>
                  <a:gd name="connsiteY342" fmla="*/ 786765 h 1238250"/>
                  <a:gd name="connsiteX343" fmla="*/ 99060 w 657225"/>
                  <a:gd name="connsiteY343" fmla="*/ 631508 h 1238250"/>
                  <a:gd name="connsiteX344" fmla="*/ 80963 w 657225"/>
                  <a:gd name="connsiteY344" fmla="*/ 603885 h 1238250"/>
                  <a:gd name="connsiteX345" fmla="*/ 63818 w 657225"/>
                  <a:gd name="connsiteY345" fmla="*/ 629603 h 1238250"/>
                  <a:gd name="connsiteX346" fmla="*/ 80963 w 657225"/>
                  <a:gd name="connsiteY346" fmla="*/ 655320 h 1238250"/>
                  <a:gd name="connsiteX347" fmla="*/ 99060 w 657225"/>
                  <a:gd name="connsiteY347" fmla="*/ 631508 h 1238250"/>
                  <a:gd name="connsiteX348" fmla="*/ 264795 w 657225"/>
                  <a:gd name="connsiteY348" fmla="*/ 629603 h 1238250"/>
                  <a:gd name="connsiteX349" fmla="*/ 247650 w 657225"/>
                  <a:gd name="connsiteY349" fmla="*/ 603885 h 1238250"/>
                  <a:gd name="connsiteX350" fmla="*/ 229553 w 657225"/>
                  <a:gd name="connsiteY350" fmla="*/ 628650 h 1238250"/>
                  <a:gd name="connsiteX351" fmla="*/ 247650 w 657225"/>
                  <a:gd name="connsiteY351" fmla="*/ 656273 h 1238250"/>
                  <a:gd name="connsiteX352" fmla="*/ 264795 w 657225"/>
                  <a:gd name="connsiteY352" fmla="*/ 629603 h 1238250"/>
                  <a:gd name="connsiteX353" fmla="*/ 344805 w 657225"/>
                  <a:gd name="connsiteY353" fmla="*/ 631508 h 1238250"/>
                  <a:gd name="connsiteX354" fmla="*/ 326708 w 657225"/>
                  <a:gd name="connsiteY354" fmla="*/ 603885 h 1238250"/>
                  <a:gd name="connsiteX355" fmla="*/ 308610 w 657225"/>
                  <a:gd name="connsiteY355" fmla="*/ 626745 h 1238250"/>
                  <a:gd name="connsiteX356" fmla="*/ 324803 w 657225"/>
                  <a:gd name="connsiteY356" fmla="*/ 656273 h 1238250"/>
                  <a:gd name="connsiteX357" fmla="*/ 344805 w 657225"/>
                  <a:gd name="connsiteY357" fmla="*/ 631508 h 1238250"/>
                  <a:gd name="connsiteX358" fmla="*/ 426720 w 657225"/>
                  <a:gd name="connsiteY358" fmla="*/ 628650 h 1238250"/>
                  <a:gd name="connsiteX359" fmla="*/ 410528 w 657225"/>
                  <a:gd name="connsiteY359" fmla="*/ 603885 h 1238250"/>
                  <a:gd name="connsiteX360" fmla="*/ 391478 w 657225"/>
                  <a:gd name="connsiteY360" fmla="*/ 627698 h 1238250"/>
                  <a:gd name="connsiteX361" fmla="*/ 408623 w 657225"/>
                  <a:gd name="connsiteY361" fmla="*/ 655320 h 1238250"/>
                  <a:gd name="connsiteX362" fmla="*/ 426720 w 657225"/>
                  <a:gd name="connsiteY362" fmla="*/ 628650 h 1238250"/>
                  <a:gd name="connsiteX363" fmla="*/ 510540 w 657225"/>
                  <a:gd name="connsiteY363" fmla="*/ 629603 h 1238250"/>
                  <a:gd name="connsiteX364" fmla="*/ 493395 w 657225"/>
                  <a:gd name="connsiteY364" fmla="*/ 603885 h 1238250"/>
                  <a:gd name="connsiteX365" fmla="*/ 474345 w 657225"/>
                  <a:gd name="connsiteY365" fmla="*/ 628650 h 1238250"/>
                  <a:gd name="connsiteX366" fmla="*/ 492443 w 657225"/>
                  <a:gd name="connsiteY366" fmla="*/ 656273 h 1238250"/>
                  <a:gd name="connsiteX367" fmla="*/ 510540 w 657225"/>
                  <a:gd name="connsiteY367" fmla="*/ 629603 h 1238250"/>
                  <a:gd name="connsiteX368" fmla="*/ 589598 w 657225"/>
                  <a:gd name="connsiteY368" fmla="*/ 628650 h 1238250"/>
                  <a:gd name="connsiteX369" fmla="*/ 571500 w 657225"/>
                  <a:gd name="connsiteY369" fmla="*/ 603885 h 1238250"/>
                  <a:gd name="connsiteX370" fmla="*/ 553403 w 657225"/>
                  <a:gd name="connsiteY370" fmla="*/ 628650 h 1238250"/>
                  <a:gd name="connsiteX371" fmla="*/ 571500 w 657225"/>
                  <a:gd name="connsiteY371" fmla="*/ 656273 h 1238250"/>
                  <a:gd name="connsiteX372" fmla="*/ 589598 w 657225"/>
                  <a:gd name="connsiteY372" fmla="*/ 628650 h 1238250"/>
                  <a:gd name="connsiteX373" fmla="*/ 99060 w 657225"/>
                  <a:gd name="connsiteY373" fmla="*/ 941070 h 1238250"/>
                  <a:gd name="connsiteX374" fmla="*/ 81915 w 657225"/>
                  <a:gd name="connsiteY374" fmla="*/ 914400 h 1238250"/>
                  <a:gd name="connsiteX375" fmla="*/ 63818 w 657225"/>
                  <a:gd name="connsiteY375" fmla="*/ 939165 h 1238250"/>
                  <a:gd name="connsiteX376" fmla="*/ 82868 w 657225"/>
                  <a:gd name="connsiteY376" fmla="*/ 966787 h 1238250"/>
                  <a:gd name="connsiteX377" fmla="*/ 99060 w 657225"/>
                  <a:gd name="connsiteY377" fmla="*/ 941070 h 1238250"/>
                  <a:gd name="connsiteX378" fmla="*/ 308610 w 657225"/>
                  <a:gd name="connsiteY378" fmla="*/ 939165 h 1238250"/>
                  <a:gd name="connsiteX379" fmla="*/ 325755 w 657225"/>
                  <a:gd name="connsiteY379" fmla="*/ 966787 h 1238250"/>
                  <a:gd name="connsiteX380" fmla="*/ 343853 w 657225"/>
                  <a:gd name="connsiteY380" fmla="*/ 942023 h 1238250"/>
                  <a:gd name="connsiteX381" fmla="*/ 324803 w 657225"/>
                  <a:gd name="connsiteY381" fmla="*/ 915353 h 1238250"/>
                  <a:gd name="connsiteX382" fmla="*/ 308610 w 657225"/>
                  <a:gd name="connsiteY382" fmla="*/ 939165 h 1238250"/>
                  <a:gd name="connsiteX383" fmla="*/ 391478 w 657225"/>
                  <a:gd name="connsiteY383" fmla="*/ 937260 h 1238250"/>
                  <a:gd name="connsiteX384" fmla="*/ 409575 w 657225"/>
                  <a:gd name="connsiteY384" fmla="*/ 966787 h 1238250"/>
                  <a:gd name="connsiteX385" fmla="*/ 426720 w 657225"/>
                  <a:gd name="connsiteY385" fmla="*/ 942975 h 1238250"/>
                  <a:gd name="connsiteX386" fmla="*/ 409575 w 657225"/>
                  <a:gd name="connsiteY386" fmla="*/ 914400 h 1238250"/>
                  <a:gd name="connsiteX387" fmla="*/ 391478 w 657225"/>
                  <a:gd name="connsiteY387" fmla="*/ 937260 h 1238250"/>
                  <a:gd name="connsiteX388" fmla="*/ 511492 w 657225"/>
                  <a:gd name="connsiteY388" fmla="*/ 947737 h 1238250"/>
                  <a:gd name="connsiteX389" fmla="*/ 492443 w 657225"/>
                  <a:gd name="connsiteY389" fmla="*/ 915353 h 1238250"/>
                  <a:gd name="connsiteX390" fmla="*/ 475298 w 657225"/>
                  <a:gd name="connsiteY390" fmla="*/ 941070 h 1238250"/>
                  <a:gd name="connsiteX391" fmla="*/ 492443 w 657225"/>
                  <a:gd name="connsiteY391" fmla="*/ 967740 h 1238250"/>
                  <a:gd name="connsiteX392" fmla="*/ 511492 w 657225"/>
                  <a:gd name="connsiteY392" fmla="*/ 947737 h 1238250"/>
                  <a:gd name="connsiteX393" fmla="*/ 589598 w 657225"/>
                  <a:gd name="connsiteY393" fmla="*/ 940117 h 1238250"/>
                  <a:gd name="connsiteX394" fmla="*/ 572453 w 657225"/>
                  <a:gd name="connsiteY394" fmla="*/ 915353 h 1238250"/>
                  <a:gd name="connsiteX395" fmla="*/ 553403 w 657225"/>
                  <a:gd name="connsiteY395" fmla="*/ 940117 h 1238250"/>
                  <a:gd name="connsiteX396" fmla="*/ 571500 w 657225"/>
                  <a:gd name="connsiteY396" fmla="*/ 967740 h 1238250"/>
                  <a:gd name="connsiteX397" fmla="*/ 589598 w 657225"/>
                  <a:gd name="connsiteY397" fmla="*/ 940117 h 1238250"/>
                  <a:gd name="connsiteX398" fmla="*/ 99060 w 657225"/>
                  <a:gd name="connsiteY398" fmla="*/ 705803 h 1238250"/>
                  <a:gd name="connsiteX399" fmla="*/ 80010 w 657225"/>
                  <a:gd name="connsiteY399" fmla="*/ 680085 h 1238250"/>
                  <a:gd name="connsiteX400" fmla="*/ 62865 w 657225"/>
                  <a:gd name="connsiteY400" fmla="*/ 708660 h 1238250"/>
                  <a:gd name="connsiteX401" fmla="*/ 80010 w 657225"/>
                  <a:gd name="connsiteY401" fmla="*/ 734378 h 1238250"/>
                  <a:gd name="connsiteX402" fmla="*/ 99060 w 657225"/>
                  <a:gd name="connsiteY402" fmla="*/ 705803 h 1238250"/>
                  <a:gd name="connsiteX403" fmla="*/ 264795 w 657225"/>
                  <a:gd name="connsiteY403" fmla="*/ 706755 h 1238250"/>
                  <a:gd name="connsiteX404" fmla="*/ 248603 w 657225"/>
                  <a:gd name="connsiteY404" fmla="*/ 681037 h 1238250"/>
                  <a:gd name="connsiteX405" fmla="*/ 229553 w 657225"/>
                  <a:gd name="connsiteY405" fmla="*/ 707708 h 1238250"/>
                  <a:gd name="connsiteX406" fmla="*/ 245745 w 657225"/>
                  <a:gd name="connsiteY406" fmla="*/ 734378 h 1238250"/>
                  <a:gd name="connsiteX407" fmla="*/ 264795 w 657225"/>
                  <a:gd name="connsiteY407" fmla="*/ 706755 h 1238250"/>
                  <a:gd name="connsiteX408" fmla="*/ 229553 w 657225"/>
                  <a:gd name="connsiteY408" fmla="*/ 943928 h 1238250"/>
                  <a:gd name="connsiteX409" fmla="*/ 246698 w 657225"/>
                  <a:gd name="connsiteY409" fmla="*/ 966787 h 1238250"/>
                  <a:gd name="connsiteX410" fmla="*/ 264795 w 657225"/>
                  <a:gd name="connsiteY410" fmla="*/ 941070 h 1238250"/>
                  <a:gd name="connsiteX411" fmla="*/ 247650 w 657225"/>
                  <a:gd name="connsiteY411" fmla="*/ 915353 h 1238250"/>
                  <a:gd name="connsiteX412" fmla="*/ 229553 w 657225"/>
                  <a:gd name="connsiteY412" fmla="*/ 943928 h 1238250"/>
                  <a:gd name="connsiteX413" fmla="*/ 264795 w 657225"/>
                  <a:gd name="connsiteY413" fmla="*/ 480060 h 1238250"/>
                  <a:gd name="connsiteX414" fmla="*/ 247650 w 657225"/>
                  <a:gd name="connsiteY414" fmla="*/ 450533 h 1238250"/>
                  <a:gd name="connsiteX415" fmla="*/ 229553 w 657225"/>
                  <a:gd name="connsiteY415" fmla="*/ 476250 h 1238250"/>
                  <a:gd name="connsiteX416" fmla="*/ 246698 w 657225"/>
                  <a:gd name="connsiteY416" fmla="*/ 501968 h 1238250"/>
                  <a:gd name="connsiteX417" fmla="*/ 264795 w 657225"/>
                  <a:gd name="connsiteY417" fmla="*/ 480060 h 1238250"/>
                  <a:gd name="connsiteX418" fmla="*/ 264795 w 657225"/>
                  <a:gd name="connsiteY418" fmla="*/ 321945 h 1238250"/>
                  <a:gd name="connsiteX419" fmla="*/ 246698 w 657225"/>
                  <a:gd name="connsiteY419" fmla="*/ 295275 h 1238250"/>
                  <a:gd name="connsiteX420" fmla="*/ 228600 w 657225"/>
                  <a:gd name="connsiteY420" fmla="*/ 320993 h 1238250"/>
                  <a:gd name="connsiteX421" fmla="*/ 245745 w 657225"/>
                  <a:gd name="connsiteY421" fmla="*/ 346710 h 1238250"/>
                  <a:gd name="connsiteX422" fmla="*/ 264795 w 657225"/>
                  <a:gd name="connsiteY422" fmla="*/ 321945 h 1238250"/>
                  <a:gd name="connsiteX423" fmla="*/ 426720 w 657225"/>
                  <a:gd name="connsiteY423" fmla="*/ 321945 h 1238250"/>
                  <a:gd name="connsiteX424" fmla="*/ 410528 w 657225"/>
                  <a:gd name="connsiteY424" fmla="*/ 295275 h 1238250"/>
                  <a:gd name="connsiteX425" fmla="*/ 391478 w 657225"/>
                  <a:gd name="connsiteY425" fmla="*/ 319087 h 1238250"/>
                  <a:gd name="connsiteX426" fmla="*/ 407670 w 657225"/>
                  <a:gd name="connsiteY426" fmla="*/ 346710 h 1238250"/>
                  <a:gd name="connsiteX427" fmla="*/ 426720 w 657225"/>
                  <a:gd name="connsiteY427" fmla="*/ 321945 h 1238250"/>
                  <a:gd name="connsiteX428" fmla="*/ 179070 w 657225"/>
                  <a:gd name="connsiteY428" fmla="*/ 164783 h 1238250"/>
                  <a:gd name="connsiteX429" fmla="*/ 162878 w 657225"/>
                  <a:gd name="connsiteY429" fmla="*/ 139065 h 1238250"/>
                  <a:gd name="connsiteX430" fmla="*/ 143828 w 657225"/>
                  <a:gd name="connsiteY430" fmla="*/ 163830 h 1238250"/>
                  <a:gd name="connsiteX431" fmla="*/ 160973 w 657225"/>
                  <a:gd name="connsiteY431" fmla="*/ 190500 h 1238250"/>
                  <a:gd name="connsiteX432" fmla="*/ 179070 w 657225"/>
                  <a:gd name="connsiteY432" fmla="*/ 164783 h 1238250"/>
                  <a:gd name="connsiteX433" fmla="*/ 426720 w 657225"/>
                  <a:gd name="connsiteY433" fmla="*/ 478155 h 1238250"/>
                  <a:gd name="connsiteX434" fmla="*/ 408623 w 657225"/>
                  <a:gd name="connsiteY434" fmla="*/ 450533 h 1238250"/>
                  <a:gd name="connsiteX435" fmla="*/ 390525 w 657225"/>
                  <a:gd name="connsiteY435" fmla="*/ 476250 h 1238250"/>
                  <a:gd name="connsiteX436" fmla="*/ 411480 w 657225"/>
                  <a:gd name="connsiteY436" fmla="*/ 501968 h 1238250"/>
                  <a:gd name="connsiteX437" fmla="*/ 426720 w 657225"/>
                  <a:gd name="connsiteY437" fmla="*/ 478155 h 1238250"/>
                  <a:gd name="connsiteX438" fmla="*/ 179070 w 657225"/>
                  <a:gd name="connsiteY438" fmla="*/ 84772 h 1238250"/>
                  <a:gd name="connsiteX439" fmla="*/ 160973 w 657225"/>
                  <a:gd name="connsiteY439" fmla="*/ 54293 h 1238250"/>
                  <a:gd name="connsiteX440" fmla="*/ 145733 w 657225"/>
                  <a:gd name="connsiteY440" fmla="*/ 80963 h 1238250"/>
                  <a:gd name="connsiteX441" fmla="*/ 163830 w 657225"/>
                  <a:gd name="connsiteY441" fmla="*/ 114300 h 1238250"/>
                  <a:gd name="connsiteX442" fmla="*/ 179070 w 657225"/>
                  <a:gd name="connsiteY442" fmla="*/ 84772 h 1238250"/>
                  <a:gd name="connsiteX443" fmla="*/ 179070 w 657225"/>
                  <a:gd name="connsiteY443" fmla="*/ 398145 h 1238250"/>
                  <a:gd name="connsiteX444" fmla="*/ 162878 w 657225"/>
                  <a:gd name="connsiteY444" fmla="*/ 368618 h 1238250"/>
                  <a:gd name="connsiteX445" fmla="*/ 144780 w 657225"/>
                  <a:gd name="connsiteY445" fmla="*/ 393383 h 1238250"/>
                  <a:gd name="connsiteX446" fmla="*/ 160973 w 657225"/>
                  <a:gd name="connsiteY446" fmla="*/ 424815 h 1238250"/>
                  <a:gd name="connsiteX447" fmla="*/ 179070 w 657225"/>
                  <a:gd name="connsiteY447" fmla="*/ 398145 h 1238250"/>
                  <a:gd name="connsiteX448" fmla="*/ 179070 w 657225"/>
                  <a:gd name="connsiteY448" fmla="*/ 1018223 h 1238250"/>
                  <a:gd name="connsiteX449" fmla="*/ 162878 w 657225"/>
                  <a:gd name="connsiteY449" fmla="*/ 989648 h 1238250"/>
                  <a:gd name="connsiteX450" fmla="*/ 144780 w 657225"/>
                  <a:gd name="connsiteY450" fmla="*/ 1017270 h 1238250"/>
                  <a:gd name="connsiteX451" fmla="*/ 160020 w 657225"/>
                  <a:gd name="connsiteY451" fmla="*/ 1046798 h 1238250"/>
                  <a:gd name="connsiteX452" fmla="*/ 179070 w 657225"/>
                  <a:gd name="connsiteY452" fmla="*/ 1018223 h 1238250"/>
                  <a:gd name="connsiteX453" fmla="*/ 264795 w 657225"/>
                  <a:gd name="connsiteY453" fmla="*/ 1100138 h 1238250"/>
                  <a:gd name="connsiteX454" fmla="*/ 246698 w 657225"/>
                  <a:gd name="connsiteY454" fmla="*/ 1071563 h 1238250"/>
                  <a:gd name="connsiteX455" fmla="*/ 229553 w 657225"/>
                  <a:gd name="connsiteY455" fmla="*/ 1094423 h 1238250"/>
                  <a:gd name="connsiteX456" fmla="*/ 244793 w 657225"/>
                  <a:gd name="connsiteY456" fmla="*/ 1121092 h 1238250"/>
                  <a:gd name="connsiteX457" fmla="*/ 264795 w 657225"/>
                  <a:gd name="connsiteY457" fmla="*/ 1100138 h 1238250"/>
                  <a:gd name="connsiteX458" fmla="*/ 308610 w 657225"/>
                  <a:gd name="connsiteY458" fmla="*/ 1091565 h 1238250"/>
                  <a:gd name="connsiteX459" fmla="*/ 325755 w 657225"/>
                  <a:gd name="connsiteY459" fmla="*/ 1121092 h 1238250"/>
                  <a:gd name="connsiteX460" fmla="*/ 344805 w 657225"/>
                  <a:gd name="connsiteY460" fmla="*/ 1096328 h 1238250"/>
                  <a:gd name="connsiteX461" fmla="*/ 327660 w 657225"/>
                  <a:gd name="connsiteY461" fmla="*/ 1070610 h 1238250"/>
                  <a:gd name="connsiteX462" fmla="*/ 308610 w 657225"/>
                  <a:gd name="connsiteY462" fmla="*/ 1091565 h 1238250"/>
                  <a:gd name="connsiteX463" fmla="*/ 589598 w 657225"/>
                  <a:gd name="connsiteY463" fmla="*/ 477203 h 1238250"/>
                  <a:gd name="connsiteX464" fmla="*/ 573405 w 657225"/>
                  <a:gd name="connsiteY464" fmla="*/ 451485 h 1238250"/>
                  <a:gd name="connsiteX465" fmla="*/ 554355 w 657225"/>
                  <a:gd name="connsiteY465" fmla="*/ 475297 h 1238250"/>
                  <a:gd name="connsiteX466" fmla="*/ 571500 w 657225"/>
                  <a:gd name="connsiteY466" fmla="*/ 501968 h 1238250"/>
                  <a:gd name="connsiteX467" fmla="*/ 589598 w 657225"/>
                  <a:gd name="connsiteY467" fmla="*/ 477203 h 1238250"/>
                  <a:gd name="connsiteX468" fmla="*/ 511492 w 657225"/>
                  <a:gd name="connsiteY468" fmla="*/ 468630 h 1238250"/>
                  <a:gd name="connsiteX469" fmla="*/ 494348 w 657225"/>
                  <a:gd name="connsiteY469" fmla="*/ 450533 h 1238250"/>
                  <a:gd name="connsiteX470" fmla="*/ 475298 w 657225"/>
                  <a:gd name="connsiteY470" fmla="*/ 475297 h 1238250"/>
                  <a:gd name="connsiteX471" fmla="*/ 494348 w 657225"/>
                  <a:gd name="connsiteY471" fmla="*/ 500062 h 1238250"/>
                  <a:gd name="connsiteX472" fmla="*/ 511492 w 657225"/>
                  <a:gd name="connsiteY472" fmla="*/ 468630 h 1238250"/>
                  <a:gd name="connsiteX473" fmla="*/ 344805 w 657225"/>
                  <a:gd name="connsiteY473" fmla="*/ 476250 h 1238250"/>
                  <a:gd name="connsiteX474" fmla="*/ 326708 w 657225"/>
                  <a:gd name="connsiteY474" fmla="*/ 451485 h 1238250"/>
                  <a:gd name="connsiteX475" fmla="*/ 308610 w 657225"/>
                  <a:gd name="connsiteY475" fmla="*/ 476250 h 1238250"/>
                  <a:gd name="connsiteX476" fmla="*/ 326708 w 657225"/>
                  <a:gd name="connsiteY476" fmla="*/ 501015 h 1238250"/>
                  <a:gd name="connsiteX477" fmla="*/ 344805 w 657225"/>
                  <a:gd name="connsiteY477" fmla="*/ 476250 h 1238250"/>
                  <a:gd name="connsiteX478" fmla="*/ 63818 w 657225"/>
                  <a:gd name="connsiteY478" fmla="*/ 474345 h 1238250"/>
                  <a:gd name="connsiteX479" fmla="*/ 80010 w 657225"/>
                  <a:gd name="connsiteY479" fmla="*/ 501015 h 1238250"/>
                  <a:gd name="connsiteX480" fmla="*/ 100013 w 657225"/>
                  <a:gd name="connsiteY480" fmla="*/ 477203 h 1238250"/>
                  <a:gd name="connsiteX481" fmla="*/ 83820 w 657225"/>
                  <a:gd name="connsiteY481" fmla="*/ 450533 h 1238250"/>
                  <a:gd name="connsiteX482" fmla="*/ 63818 w 657225"/>
                  <a:gd name="connsiteY482" fmla="*/ 474345 h 1238250"/>
                  <a:gd name="connsiteX483" fmla="*/ 99060 w 657225"/>
                  <a:gd name="connsiteY483" fmla="*/ 1097280 h 1238250"/>
                  <a:gd name="connsiteX484" fmla="*/ 82868 w 657225"/>
                  <a:gd name="connsiteY484" fmla="*/ 1071563 h 1238250"/>
                  <a:gd name="connsiteX485" fmla="*/ 63818 w 657225"/>
                  <a:gd name="connsiteY485" fmla="*/ 1095375 h 1238250"/>
                  <a:gd name="connsiteX486" fmla="*/ 80963 w 657225"/>
                  <a:gd name="connsiteY486" fmla="*/ 1122045 h 1238250"/>
                  <a:gd name="connsiteX487" fmla="*/ 99060 w 657225"/>
                  <a:gd name="connsiteY487" fmla="*/ 1097280 h 1238250"/>
                  <a:gd name="connsiteX488" fmla="*/ 179070 w 657225"/>
                  <a:gd name="connsiteY488" fmla="*/ 242887 h 1238250"/>
                  <a:gd name="connsiteX489" fmla="*/ 161925 w 657225"/>
                  <a:gd name="connsiteY489" fmla="*/ 216218 h 1238250"/>
                  <a:gd name="connsiteX490" fmla="*/ 145733 w 657225"/>
                  <a:gd name="connsiteY490" fmla="*/ 242887 h 1238250"/>
                  <a:gd name="connsiteX491" fmla="*/ 161925 w 657225"/>
                  <a:gd name="connsiteY491" fmla="*/ 270510 h 1238250"/>
                  <a:gd name="connsiteX492" fmla="*/ 179070 w 657225"/>
                  <a:gd name="connsiteY492" fmla="*/ 242887 h 1238250"/>
                  <a:gd name="connsiteX493" fmla="*/ 179070 w 657225"/>
                  <a:gd name="connsiteY493" fmla="*/ 707708 h 1238250"/>
                  <a:gd name="connsiteX494" fmla="*/ 161925 w 657225"/>
                  <a:gd name="connsiteY494" fmla="*/ 681037 h 1238250"/>
                  <a:gd name="connsiteX495" fmla="*/ 144780 w 657225"/>
                  <a:gd name="connsiteY495" fmla="*/ 706755 h 1238250"/>
                  <a:gd name="connsiteX496" fmla="*/ 162878 w 657225"/>
                  <a:gd name="connsiteY496" fmla="*/ 734378 h 1238250"/>
                  <a:gd name="connsiteX497" fmla="*/ 179070 w 657225"/>
                  <a:gd name="connsiteY497" fmla="*/ 707708 h 1238250"/>
                  <a:gd name="connsiteX498" fmla="*/ 179070 w 657225"/>
                  <a:gd name="connsiteY498" fmla="*/ 479108 h 1238250"/>
                  <a:gd name="connsiteX499" fmla="*/ 161925 w 657225"/>
                  <a:gd name="connsiteY499" fmla="*/ 450533 h 1238250"/>
                  <a:gd name="connsiteX500" fmla="*/ 144780 w 657225"/>
                  <a:gd name="connsiteY500" fmla="*/ 476250 h 1238250"/>
                  <a:gd name="connsiteX501" fmla="*/ 161925 w 657225"/>
                  <a:gd name="connsiteY501" fmla="*/ 500062 h 1238250"/>
                  <a:gd name="connsiteX502" fmla="*/ 179070 w 657225"/>
                  <a:gd name="connsiteY502" fmla="*/ 479108 h 1238250"/>
                  <a:gd name="connsiteX503" fmla="*/ 144780 w 657225"/>
                  <a:gd name="connsiteY503" fmla="*/ 1097280 h 1238250"/>
                  <a:gd name="connsiteX504" fmla="*/ 160973 w 657225"/>
                  <a:gd name="connsiteY504" fmla="*/ 1121092 h 1238250"/>
                  <a:gd name="connsiteX505" fmla="*/ 178118 w 657225"/>
                  <a:gd name="connsiteY505" fmla="*/ 1095375 h 1238250"/>
                  <a:gd name="connsiteX506" fmla="*/ 161925 w 657225"/>
                  <a:gd name="connsiteY506" fmla="*/ 1071563 h 1238250"/>
                  <a:gd name="connsiteX507" fmla="*/ 144780 w 657225"/>
                  <a:gd name="connsiteY507" fmla="*/ 1097280 h 123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Lst>
                <a:rect l="l" t="t" r="r" b="b"/>
                <a:pathLst>
                  <a:path w="657225" h="1238250">
                    <a:moveTo>
                      <a:pt x="512445" y="1097280"/>
                    </a:moveTo>
                    <a:cubicBezTo>
                      <a:pt x="507683" y="1087755"/>
                      <a:pt x="517208" y="1069658"/>
                      <a:pt x="493395" y="1071563"/>
                    </a:cubicBezTo>
                    <a:cubicBezTo>
                      <a:pt x="479108" y="1073467"/>
                      <a:pt x="473393" y="1076325"/>
                      <a:pt x="474345" y="1090613"/>
                    </a:cubicBezTo>
                    <a:cubicBezTo>
                      <a:pt x="475298" y="1105853"/>
                      <a:pt x="446723" y="1123950"/>
                      <a:pt x="432435" y="1119188"/>
                    </a:cubicBezTo>
                    <a:cubicBezTo>
                      <a:pt x="422910" y="1116330"/>
                      <a:pt x="427673" y="1107758"/>
                      <a:pt x="426720" y="1102042"/>
                    </a:cubicBezTo>
                    <a:cubicBezTo>
                      <a:pt x="423863" y="1089660"/>
                      <a:pt x="435293" y="1070610"/>
                      <a:pt x="408623" y="1071563"/>
                    </a:cubicBezTo>
                    <a:cubicBezTo>
                      <a:pt x="391478" y="1071563"/>
                      <a:pt x="391478" y="1080135"/>
                      <a:pt x="391478" y="1092517"/>
                    </a:cubicBezTo>
                    <a:cubicBezTo>
                      <a:pt x="390525" y="1111567"/>
                      <a:pt x="391478" y="1126808"/>
                      <a:pt x="417195" y="1119188"/>
                    </a:cubicBezTo>
                    <a:cubicBezTo>
                      <a:pt x="415290" y="1127760"/>
                      <a:pt x="408623" y="1127760"/>
                      <a:pt x="402908" y="1129665"/>
                    </a:cubicBezTo>
                    <a:cubicBezTo>
                      <a:pt x="365760" y="1143000"/>
                      <a:pt x="323850" y="1142048"/>
                      <a:pt x="287655" y="1160145"/>
                    </a:cubicBezTo>
                    <a:cubicBezTo>
                      <a:pt x="279083" y="1163955"/>
                      <a:pt x="264795" y="1174433"/>
                      <a:pt x="261938" y="1150620"/>
                    </a:cubicBezTo>
                    <a:cubicBezTo>
                      <a:pt x="260985" y="1140142"/>
                      <a:pt x="246698" y="1146810"/>
                      <a:pt x="239078" y="1145858"/>
                    </a:cubicBezTo>
                    <a:cubicBezTo>
                      <a:pt x="228600" y="1144905"/>
                      <a:pt x="230505" y="1153478"/>
                      <a:pt x="229553" y="1160145"/>
                    </a:cubicBezTo>
                    <a:cubicBezTo>
                      <a:pt x="227648" y="1173480"/>
                      <a:pt x="195263" y="1192530"/>
                      <a:pt x="184785" y="1186815"/>
                    </a:cubicBezTo>
                    <a:cubicBezTo>
                      <a:pt x="176213" y="1182053"/>
                      <a:pt x="180023" y="1172528"/>
                      <a:pt x="180023" y="1165860"/>
                    </a:cubicBezTo>
                    <a:cubicBezTo>
                      <a:pt x="180023" y="1152525"/>
                      <a:pt x="178118" y="1144905"/>
                      <a:pt x="161925" y="1145858"/>
                    </a:cubicBezTo>
                    <a:cubicBezTo>
                      <a:pt x="146685" y="1145858"/>
                      <a:pt x="143828" y="1153478"/>
                      <a:pt x="145733" y="1164908"/>
                    </a:cubicBezTo>
                    <a:cubicBezTo>
                      <a:pt x="151448" y="1194435"/>
                      <a:pt x="137160" y="1204913"/>
                      <a:pt x="109538" y="1210628"/>
                    </a:cubicBezTo>
                    <a:cubicBezTo>
                      <a:pt x="74295" y="1217295"/>
                      <a:pt x="39053" y="1229678"/>
                      <a:pt x="4763" y="1239203"/>
                    </a:cubicBezTo>
                    <a:cubicBezTo>
                      <a:pt x="-952" y="1229678"/>
                      <a:pt x="953" y="1221105"/>
                      <a:pt x="953" y="1212533"/>
                    </a:cubicBezTo>
                    <a:cubicBezTo>
                      <a:pt x="953" y="818198"/>
                      <a:pt x="953" y="422910"/>
                      <a:pt x="0" y="28575"/>
                    </a:cubicBezTo>
                    <a:cubicBezTo>
                      <a:pt x="0" y="4763"/>
                      <a:pt x="6668" y="0"/>
                      <a:pt x="29528" y="0"/>
                    </a:cubicBezTo>
                    <a:cubicBezTo>
                      <a:pt x="232410" y="952"/>
                      <a:pt x="434340" y="952"/>
                      <a:pt x="637223" y="0"/>
                    </a:cubicBezTo>
                    <a:cubicBezTo>
                      <a:pt x="659130" y="0"/>
                      <a:pt x="664845" y="5715"/>
                      <a:pt x="664845" y="26670"/>
                    </a:cubicBezTo>
                    <a:cubicBezTo>
                      <a:pt x="663893" y="366712"/>
                      <a:pt x="663893" y="706755"/>
                      <a:pt x="664845" y="1045845"/>
                    </a:cubicBezTo>
                    <a:cubicBezTo>
                      <a:pt x="664845" y="1062990"/>
                      <a:pt x="667703" y="1073467"/>
                      <a:pt x="641033" y="1068705"/>
                    </a:cubicBezTo>
                    <a:cubicBezTo>
                      <a:pt x="616268" y="1063942"/>
                      <a:pt x="587693" y="1069658"/>
                      <a:pt x="562928" y="1074420"/>
                    </a:cubicBezTo>
                    <a:cubicBezTo>
                      <a:pt x="547688" y="1078230"/>
                      <a:pt x="533400" y="1097280"/>
                      <a:pt x="512445" y="1097280"/>
                    </a:cubicBezTo>
                    <a:close/>
                    <a:moveTo>
                      <a:pt x="180023" y="862965"/>
                    </a:moveTo>
                    <a:cubicBezTo>
                      <a:pt x="180023" y="847725"/>
                      <a:pt x="183833" y="833437"/>
                      <a:pt x="160973" y="834390"/>
                    </a:cubicBezTo>
                    <a:cubicBezTo>
                      <a:pt x="134303" y="835342"/>
                      <a:pt x="145733" y="853440"/>
                      <a:pt x="143828" y="865823"/>
                    </a:cubicBezTo>
                    <a:cubicBezTo>
                      <a:pt x="141923" y="878205"/>
                      <a:pt x="140018" y="890587"/>
                      <a:pt x="161925" y="891540"/>
                    </a:cubicBezTo>
                    <a:cubicBezTo>
                      <a:pt x="188595" y="890587"/>
                      <a:pt x="178118" y="873442"/>
                      <a:pt x="180023" y="862965"/>
                    </a:cubicBezTo>
                    <a:close/>
                    <a:moveTo>
                      <a:pt x="180975" y="552450"/>
                    </a:moveTo>
                    <a:cubicBezTo>
                      <a:pt x="179070" y="541020"/>
                      <a:pt x="188595" y="524828"/>
                      <a:pt x="162878" y="524828"/>
                    </a:cubicBezTo>
                    <a:cubicBezTo>
                      <a:pt x="140018" y="524828"/>
                      <a:pt x="142875" y="538162"/>
                      <a:pt x="143828" y="551498"/>
                    </a:cubicBezTo>
                    <a:cubicBezTo>
                      <a:pt x="144780" y="564833"/>
                      <a:pt x="136208" y="581978"/>
                      <a:pt x="162878" y="581025"/>
                    </a:cubicBezTo>
                    <a:cubicBezTo>
                      <a:pt x="186690" y="581025"/>
                      <a:pt x="179070" y="564833"/>
                      <a:pt x="180975" y="552450"/>
                    </a:cubicBezTo>
                    <a:close/>
                    <a:moveTo>
                      <a:pt x="427673" y="85725"/>
                    </a:moveTo>
                    <a:cubicBezTo>
                      <a:pt x="421958" y="76200"/>
                      <a:pt x="438150" y="54293"/>
                      <a:pt x="408623" y="55245"/>
                    </a:cubicBezTo>
                    <a:cubicBezTo>
                      <a:pt x="382905" y="56197"/>
                      <a:pt x="391478" y="73343"/>
                      <a:pt x="392430" y="83820"/>
                    </a:cubicBezTo>
                    <a:cubicBezTo>
                      <a:pt x="393383" y="96202"/>
                      <a:pt x="381000" y="117157"/>
                      <a:pt x="410528" y="116205"/>
                    </a:cubicBezTo>
                    <a:cubicBezTo>
                      <a:pt x="435293" y="116205"/>
                      <a:pt x="423863" y="99060"/>
                      <a:pt x="427673" y="85725"/>
                    </a:cubicBezTo>
                    <a:close/>
                    <a:moveTo>
                      <a:pt x="228600" y="86677"/>
                    </a:moveTo>
                    <a:cubicBezTo>
                      <a:pt x="233363" y="96202"/>
                      <a:pt x="219075" y="116205"/>
                      <a:pt x="246698" y="116205"/>
                    </a:cubicBezTo>
                    <a:cubicBezTo>
                      <a:pt x="272415" y="116205"/>
                      <a:pt x="264795" y="98107"/>
                      <a:pt x="264795" y="85725"/>
                    </a:cubicBezTo>
                    <a:cubicBezTo>
                      <a:pt x="264795" y="73343"/>
                      <a:pt x="274320" y="55245"/>
                      <a:pt x="247650" y="55245"/>
                    </a:cubicBezTo>
                    <a:cubicBezTo>
                      <a:pt x="220028" y="54293"/>
                      <a:pt x="232410" y="73343"/>
                      <a:pt x="228600" y="86677"/>
                    </a:cubicBezTo>
                    <a:close/>
                    <a:moveTo>
                      <a:pt x="180023" y="788670"/>
                    </a:moveTo>
                    <a:cubicBezTo>
                      <a:pt x="180023" y="772478"/>
                      <a:pt x="184785" y="759143"/>
                      <a:pt x="162878" y="759143"/>
                    </a:cubicBezTo>
                    <a:cubicBezTo>
                      <a:pt x="141923" y="759143"/>
                      <a:pt x="142875" y="769620"/>
                      <a:pt x="143828" y="783908"/>
                    </a:cubicBezTo>
                    <a:cubicBezTo>
                      <a:pt x="144780" y="797243"/>
                      <a:pt x="139065" y="811530"/>
                      <a:pt x="162878" y="811530"/>
                    </a:cubicBezTo>
                    <a:cubicBezTo>
                      <a:pt x="184785" y="810578"/>
                      <a:pt x="180023" y="797243"/>
                      <a:pt x="180023" y="788670"/>
                    </a:cubicBezTo>
                    <a:close/>
                    <a:moveTo>
                      <a:pt x="143828" y="626745"/>
                    </a:moveTo>
                    <a:cubicBezTo>
                      <a:pt x="143828" y="641985"/>
                      <a:pt x="139065" y="656273"/>
                      <a:pt x="162878" y="655320"/>
                    </a:cubicBezTo>
                    <a:cubicBezTo>
                      <a:pt x="184785" y="654368"/>
                      <a:pt x="180023" y="641033"/>
                      <a:pt x="180023" y="629603"/>
                    </a:cubicBezTo>
                    <a:cubicBezTo>
                      <a:pt x="180023" y="617220"/>
                      <a:pt x="184785" y="603885"/>
                      <a:pt x="161925" y="603885"/>
                    </a:cubicBezTo>
                    <a:cubicBezTo>
                      <a:pt x="141923" y="603885"/>
                      <a:pt x="142875" y="615315"/>
                      <a:pt x="143828" y="626745"/>
                    </a:cubicBezTo>
                    <a:close/>
                    <a:moveTo>
                      <a:pt x="180023" y="319087"/>
                    </a:moveTo>
                    <a:cubicBezTo>
                      <a:pt x="180975" y="305753"/>
                      <a:pt x="182880" y="294322"/>
                      <a:pt x="161925" y="294322"/>
                    </a:cubicBezTo>
                    <a:cubicBezTo>
                      <a:pt x="140018" y="294322"/>
                      <a:pt x="143828" y="306705"/>
                      <a:pt x="143828" y="320040"/>
                    </a:cubicBezTo>
                    <a:cubicBezTo>
                      <a:pt x="143828" y="331470"/>
                      <a:pt x="139065" y="345758"/>
                      <a:pt x="160973" y="346710"/>
                    </a:cubicBezTo>
                    <a:cubicBezTo>
                      <a:pt x="183833" y="346710"/>
                      <a:pt x="180975" y="333375"/>
                      <a:pt x="180023" y="319087"/>
                    </a:cubicBezTo>
                    <a:close/>
                    <a:moveTo>
                      <a:pt x="143828" y="936308"/>
                    </a:moveTo>
                    <a:cubicBezTo>
                      <a:pt x="144780" y="952500"/>
                      <a:pt x="139065" y="967740"/>
                      <a:pt x="162878" y="967740"/>
                    </a:cubicBezTo>
                    <a:cubicBezTo>
                      <a:pt x="184785" y="967740"/>
                      <a:pt x="180975" y="954405"/>
                      <a:pt x="180975" y="942023"/>
                    </a:cubicBezTo>
                    <a:cubicBezTo>
                      <a:pt x="180975" y="930592"/>
                      <a:pt x="185738" y="916305"/>
                      <a:pt x="163830" y="916305"/>
                    </a:cubicBezTo>
                    <a:cubicBezTo>
                      <a:pt x="142875" y="915353"/>
                      <a:pt x="141923" y="924878"/>
                      <a:pt x="143828" y="936308"/>
                    </a:cubicBezTo>
                    <a:close/>
                    <a:moveTo>
                      <a:pt x="62865" y="553403"/>
                    </a:moveTo>
                    <a:cubicBezTo>
                      <a:pt x="64770" y="564833"/>
                      <a:pt x="55245" y="581025"/>
                      <a:pt x="80010" y="581025"/>
                    </a:cubicBezTo>
                    <a:cubicBezTo>
                      <a:pt x="103823" y="581978"/>
                      <a:pt x="99060" y="567690"/>
                      <a:pt x="99060" y="554355"/>
                    </a:cubicBezTo>
                    <a:cubicBezTo>
                      <a:pt x="98108" y="541973"/>
                      <a:pt x="106680" y="524828"/>
                      <a:pt x="80963" y="524828"/>
                    </a:cubicBezTo>
                    <a:cubicBezTo>
                      <a:pt x="56198" y="524828"/>
                      <a:pt x="64770" y="541020"/>
                      <a:pt x="62865" y="553403"/>
                    </a:cubicBezTo>
                    <a:close/>
                    <a:moveTo>
                      <a:pt x="100013" y="82868"/>
                    </a:moveTo>
                    <a:cubicBezTo>
                      <a:pt x="94298" y="75247"/>
                      <a:pt x="111443" y="55245"/>
                      <a:pt x="82868" y="54293"/>
                    </a:cubicBezTo>
                    <a:cubicBezTo>
                      <a:pt x="60008" y="53340"/>
                      <a:pt x="61913" y="67627"/>
                      <a:pt x="63818" y="80963"/>
                    </a:cubicBezTo>
                    <a:cubicBezTo>
                      <a:pt x="65723" y="93345"/>
                      <a:pt x="51435" y="113347"/>
                      <a:pt x="80010" y="115252"/>
                    </a:cubicBezTo>
                    <a:cubicBezTo>
                      <a:pt x="105728" y="116205"/>
                      <a:pt x="98108" y="99060"/>
                      <a:pt x="100013" y="82868"/>
                    </a:cubicBezTo>
                    <a:close/>
                    <a:moveTo>
                      <a:pt x="264795" y="552450"/>
                    </a:moveTo>
                    <a:cubicBezTo>
                      <a:pt x="261938" y="541973"/>
                      <a:pt x="272415" y="524828"/>
                      <a:pt x="247650" y="524828"/>
                    </a:cubicBezTo>
                    <a:cubicBezTo>
                      <a:pt x="223838" y="524828"/>
                      <a:pt x="229553" y="540068"/>
                      <a:pt x="229553" y="552450"/>
                    </a:cubicBezTo>
                    <a:cubicBezTo>
                      <a:pt x="229553" y="563880"/>
                      <a:pt x="221933" y="581025"/>
                      <a:pt x="246698" y="581025"/>
                    </a:cubicBezTo>
                    <a:cubicBezTo>
                      <a:pt x="270510" y="581978"/>
                      <a:pt x="263843" y="565785"/>
                      <a:pt x="264795" y="552450"/>
                    </a:cubicBezTo>
                    <a:close/>
                    <a:moveTo>
                      <a:pt x="308610" y="82868"/>
                    </a:moveTo>
                    <a:cubicBezTo>
                      <a:pt x="311468" y="95250"/>
                      <a:pt x="299085" y="115252"/>
                      <a:pt x="327660" y="114300"/>
                    </a:cubicBezTo>
                    <a:cubicBezTo>
                      <a:pt x="354330" y="113347"/>
                      <a:pt x="343853" y="95250"/>
                      <a:pt x="343853" y="82868"/>
                    </a:cubicBezTo>
                    <a:cubicBezTo>
                      <a:pt x="344805" y="70485"/>
                      <a:pt x="351473" y="53340"/>
                      <a:pt x="325755" y="53340"/>
                    </a:cubicBezTo>
                    <a:cubicBezTo>
                      <a:pt x="300990" y="55245"/>
                      <a:pt x="310515" y="71438"/>
                      <a:pt x="308610" y="82868"/>
                    </a:cubicBezTo>
                    <a:close/>
                    <a:moveTo>
                      <a:pt x="511492" y="84772"/>
                    </a:moveTo>
                    <a:cubicBezTo>
                      <a:pt x="508635" y="72390"/>
                      <a:pt x="519113" y="54293"/>
                      <a:pt x="492443" y="54293"/>
                    </a:cubicBezTo>
                    <a:cubicBezTo>
                      <a:pt x="467678" y="54293"/>
                      <a:pt x="474345" y="70485"/>
                      <a:pt x="475298" y="81915"/>
                    </a:cubicBezTo>
                    <a:cubicBezTo>
                      <a:pt x="476250" y="94297"/>
                      <a:pt x="464820" y="114300"/>
                      <a:pt x="493395" y="114300"/>
                    </a:cubicBezTo>
                    <a:cubicBezTo>
                      <a:pt x="520065" y="115252"/>
                      <a:pt x="507683" y="96202"/>
                      <a:pt x="511492" y="84772"/>
                    </a:cubicBezTo>
                    <a:close/>
                    <a:moveTo>
                      <a:pt x="553403" y="85725"/>
                    </a:moveTo>
                    <a:cubicBezTo>
                      <a:pt x="558165" y="96202"/>
                      <a:pt x="544830" y="115252"/>
                      <a:pt x="571500" y="115252"/>
                    </a:cubicBezTo>
                    <a:cubicBezTo>
                      <a:pt x="600075" y="115252"/>
                      <a:pt x="588645" y="95250"/>
                      <a:pt x="589598" y="82868"/>
                    </a:cubicBezTo>
                    <a:cubicBezTo>
                      <a:pt x="590550" y="70485"/>
                      <a:pt x="596265" y="55245"/>
                      <a:pt x="572453" y="55245"/>
                    </a:cubicBezTo>
                    <a:cubicBezTo>
                      <a:pt x="544830" y="54293"/>
                      <a:pt x="556260" y="72390"/>
                      <a:pt x="553403" y="85725"/>
                    </a:cubicBezTo>
                    <a:close/>
                    <a:moveTo>
                      <a:pt x="426720" y="554355"/>
                    </a:moveTo>
                    <a:cubicBezTo>
                      <a:pt x="424815" y="541973"/>
                      <a:pt x="434340" y="523875"/>
                      <a:pt x="407670" y="524828"/>
                    </a:cubicBezTo>
                    <a:cubicBezTo>
                      <a:pt x="381953" y="525780"/>
                      <a:pt x="392430" y="542925"/>
                      <a:pt x="391478" y="553403"/>
                    </a:cubicBezTo>
                    <a:cubicBezTo>
                      <a:pt x="390525" y="566737"/>
                      <a:pt x="386715" y="581025"/>
                      <a:pt x="409575" y="581025"/>
                    </a:cubicBezTo>
                    <a:cubicBezTo>
                      <a:pt x="433388" y="581025"/>
                      <a:pt x="425768" y="565785"/>
                      <a:pt x="426720" y="554355"/>
                    </a:cubicBezTo>
                    <a:close/>
                    <a:moveTo>
                      <a:pt x="510540" y="552450"/>
                    </a:moveTo>
                    <a:cubicBezTo>
                      <a:pt x="509588" y="541020"/>
                      <a:pt x="518160" y="523875"/>
                      <a:pt x="491490" y="524828"/>
                    </a:cubicBezTo>
                    <a:cubicBezTo>
                      <a:pt x="468630" y="525780"/>
                      <a:pt x="474345" y="540068"/>
                      <a:pt x="475298" y="551498"/>
                    </a:cubicBezTo>
                    <a:cubicBezTo>
                      <a:pt x="476250" y="562928"/>
                      <a:pt x="465773" y="580073"/>
                      <a:pt x="491490" y="581025"/>
                    </a:cubicBezTo>
                    <a:cubicBezTo>
                      <a:pt x="514350" y="581978"/>
                      <a:pt x="511492" y="567690"/>
                      <a:pt x="510540" y="552450"/>
                    </a:cubicBezTo>
                    <a:close/>
                    <a:moveTo>
                      <a:pt x="589598" y="553403"/>
                    </a:moveTo>
                    <a:cubicBezTo>
                      <a:pt x="587693" y="541973"/>
                      <a:pt x="597218" y="525780"/>
                      <a:pt x="572453" y="524828"/>
                    </a:cubicBezTo>
                    <a:cubicBezTo>
                      <a:pt x="546735" y="524828"/>
                      <a:pt x="554355" y="541973"/>
                      <a:pt x="554355" y="554355"/>
                    </a:cubicBezTo>
                    <a:cubicBezTo>
                      <a:pt x="553403" y="567690"/>
                      <a:pt x="549593" y="581978"/>
                      <a:pt x="572453" y="581025"/>
                    </a:cubicBezTo>
                    <a:cubicBezTo>
                      <a:pt x="597218" y="581025"/>
                      <a:pt x="587693" y="564833"/>
                      <a:pt x="589598" y="553403"/>
                    </a:cubicBezTo>
                    <a:close/>
                    <a:moveTo>
                      <a:pt x="62865" y="862965"/>
                    </a:moveTo>
                    <a:cubicBezTo>
                      <a:pt x="65723" y="874395"/>
                      <a:pt x="55245" y="890587"/>
                      <a:pt x="80010" y="891540"/>
                    </a:cubicBezTo>
                    <a:cubicBezTo>
                      <a:pt x="103823" y="891540"/>
                      <a:pt x="99060" y="877253"/>
                      <a:pt x="98108" y="864870"/>
                    </a:cubicBezTo>
                    <a:cubicBezTo>
                      <a:pt x="97155" y="852487"/>
                      <a:pt x="106680" y="834390"/>
                      <a:pt x="80010" y="834390"/>
                    </a:cubicBezTo>
                    <a:cubicBezTo>
                      <a:pt x="56198" y="834390"/>
                      <a:pt x="65723" y="850583"/>
                      <a:pt x="62865" y="862965"/>
                    </a:cubicBezTo>
                    <a:close/>
                    <a:moveTo>
                      <a:pt x="264795" y="862012"/>
                    </a:moveTo>
                    <a:cubicBezTo>
                      <a:pt x="262890" y="849630"/>
                      <a:pt x="271463" y="833437"/>
                      <a:pt x="246698" y="833437"/>
                    </a:cubicBezTo>
                    <a:cubicBezTo>
                      <a:pt x="221933" y="833437"/>
                      <a:pt x="229553" y="849630"/>
                      <a:pt x="229553" y="862012"/>
                    </a:cubicBezTo>
                    <a:cubicBezTo>
                      <a:pt x="229553" y="874395"/>
                      <a:pt x="221933" y="890587"/>
                      <a:pt x="246698" y="890587"/>
                    </a:cubicBezTo>
                    <a:cubicBezTo>
                      <a:pt x="271463" y="890587"/>
                      <a:pt x="262890" y="874395"/>
                      <a:pt x="264795" y="862012"/>
                    </a:cubicBezTo>
                    <a:close/>
                    <a:moveTo>
                      <a:pt x="344805" y="862965"/>
                    </a:moveTo>
                    <a:cubicBezTo>
                      <a:pt x="343853" y="849630"/>
                      <a:pt x="351473" y="832485"/>
                      <a:pt x="325755" y="833437"/>
                    </a:cubicBezTo>
                    <a:cubicBezTo>
                      <a:pt x="302895" y="834390"/>
                      <a:pt x="308610" y="848678"/>
                      <a:pt x="309563" y="860108"/>
                    </a:cubicBezTo>
                    <a:cubicBezTo>
                      <a:pt x="310515" y="872490"/>
                      <a:pt x="300038" y="890587"/>
                      <a:pt x="326708" y="890587"/>
                    </a:cubicBezTo>
                    <a:cubicBezTo>
                      <a:pt x="350520" y="890587"/>
                      <a:pt x="342900" y="875348"/>
                      <a:pt x="344805" y="862965"/>
                    </a:cubicBezTo>
                    <a:close/>
                    <a:moveTo>
                      <a:pt x="390525" y="862012"/>
                    </a:moveTo>
                    <a:cubicBezTo>
                      <a:pt x="392430" y="874395"/>
                      <a:pt x="383858" y="890587"/>
                      <a:pt x="408623" y="890587"/>
                    </a:cubicBezTo>
                    <a:cubicBezTo>
                      <a:pt x="435293" y="890587"/>
                      <a:pt x="425768" y="872490"/>
                      <a:pt x="426720" y="860108"/>
                    </a:cubicBezTo>
                    <a:cubicBezTo>
                      <a:pt x="427673" y="846773"/>
                      <a:pt x="431483" y="832485"/>
                      <a:pt x="407670" y="833437"/>
                    </a:cubicBezTo>
                    <a:cubicBezTo>
                      <a:pt x="382905" y="834390"/>
                      <a:pt x="393383" y="851535"/>
                      <a:pt x="390525" y="862012"/>
                    </a:cubicBezTo>
                    <a:close/>
                    <a:moveTo>
                      <a:pt x="511492" y="862012"/>
                    </a:moveTo>
                    <a:cubicBezTo>
                      <a:pt x="508635" y="850583"/>
                      <a:pt x="518160" y="834390"/>
                      <a:pt x="493395" y="834390"/>
                    </a:cubicBezTo>
                    <a:cubicBezTo>
                      <a:pt x="469583" y="834390"/>
                      <a:pt x="475298" y="849630"/>
                      <a:pt x="475298" y="862012"/>
                    </a:cubicBezTo>
                    <a:cubicBezTo>
                      <a:pt x="475298" y="874395"/>
                      <a:pt x="467678" y="891540"/>
                      <a:pt x="493395" y="891540"/>
                    </a:cubicBezTo>
                    <a:cubicBezTo>
                      <a:pt x="519113" y="890587"/>
                      <a:pt x="508635" y="873442"/>
                      <a:pt x="511492" y="862012"/>
                    </a:cubicBezTo>
                    <a:close/>
                    <a:moveTo>
                      <a:pt x="589598" y="862012"/>
                    </a:moveTo>
                    <a:cubicBezTo>
                      <a:pt x="588645" y="849630"/>
                      <a:pt x="596265" y="834390"/>
                      <a:pt x="571500" y="834390"/>
                    </a:cubicBezTo>
                    <a:cubicBezTo>
                      <a:pt x="546735" y="834390"/>
                      <a:pt x="553403" y="850583"/>
                      <a:pt x="554355" y="862012"/>
                    </a:cubicBezTo>
                    <a:cubicBezTo>
                      <a:pt x="555308" y="873442"/>
                      <a:pt x="544830" y="890587"/>
                      <a:pt x="570548" y="890587"/>
                    </a:cubicBezTo>
                    <a:cubicBezTo>
                      <a:pt x="596265" y="891540"/>
                      <a:pt x="588645" y="874395"/>
                      <a:pt x="589598" y="862012"/>
                    </a:cubicBezTo>
                    <a:close/>
                    <a:moveTo>
                      <a:pt x="100013" y="1018223"/>
                    </a:moveTo>
                    <a:cubicBezTo>
                      <a:pt x="96203" y="1007745"/>
                      <a:pt x="108585" y="990600"/>
                      <a:pt x="82868" y="989648"/>
                    </a:cubicBezTo>
                    <a:cubicBezTo>
                      <a:pt x="57150" y="988695"/>
                      <a:pt x="63818" y="1004887"/>
                      <a:pt x="63818" y="1018223"/>
                    </a:cubicBezTo>
                    <a:cubicBezTo>
                      <a:pt x="63818" y="1031558"/>
                      <a:pt x="57150" y="1047750"/>
                      <a:pt x="82868" y="1046798"/>
                    </a:cubicBezTo>
                    <a:cubicBezTo>
                      <a:pt x="107633" y="1046798"/>
                      <a:pt x="96203" y="1029653"/>
                      <a:pt x="100013" y="1018223"/>
                    </a:cubicBezTo>
                    <a:close/>
                    <a:moveTo>
                      <a:pt x="264795" y="1018223"/>
                    </a:moveTo>
                    <a:cubicBezTo>
                      <a:pt x="261938" y="1006792"/>
                      <a:pt x="272415" y="989648"/>
                      <a:pt x="247650" y="989648"/>
                    </a:cubicBezTo>
                    <a:cubicBezTo>
                      <a:pt x="223838" y="989648"/>
                      <a:pt x="228600" y="1004887"/>
                      <a:pt x="229553" y="1017270"/>
                    </a:cubicBezTo>
                    <a:cubicBezTo>
                      <a:pt x="230505" y="1029653"/>
                      <a:pt x="220980" y="1047750"/>
                      <a:pt x="247650" y="1047750"/>
                    </a:cubicBezTo>
                    <a:cubicBezTo>
                      <a:pt x="272415" y="1046798"/>
                      <a:pt x="262890" y="1029653"/>
                      <a:pt x="264795" y="1018223"/>
                    </a:cubicBezTo>
                    <a:close/>
                    <a:moveTo>
                      <a:pt x="308610" y="1018223"/>
                    </a:moveTo>
                    <a:cubicBezTo>
                      <a:pt x="311468" y="1029653"/>
                      <a:pt x="300990" y="1046798"/>
                      <a:pt x="325755" y="1046798"/>
                    </a:cubicBezTo>
                    <a:cubicBezTo>
                      <a:pt x="349568" y="1046798"/>
                      <a:pt x="344805" y="1032510"/>
                      <a:pt x="343853" y="1019175"/>
                    </a:cubicBezTo>
                    <a:cubicBezTo>
                      <a:pt x="342900" y="1006792"/>
                      <a:pt x="352425" y="988695"/>
                      <a:pt x="325755" y="988695"/>
                    </a:cubicBezTo>
                    <a:cubicBezTo>
                      <a:pt x="300990" y="989648"/>
                      <a:pt x="310515" y="1006792"/>
                      <a:pt x="308610" y="1018223"/>
                    </a:cubicBezTo>
                    <a:close/>
                    <a:moveTo>
                      <a:pt x="426720" y="1018223"/>
                    </a:moveTo>
                    <a:cubicBezTo>
                      <a:pt x="423863" y="1007745"/>
                      <a:pt x="435293" y="990600"/>
                      <a:pt x="409575" y="989648"/>
                    </a:cubicBezTo>
                    <a:cubicBezTo>
                      <a:pt x="385763" y="988695"/>
                      <a:pt x="389573" y="1003935"/>
                      <a:pt x="391478" y="1016317"/>
                    </a:cubicBezTo>
                    <a:cubicBezTo>
                      <a:pt x="392430" y="1028700"/>
                      <a:pt x="381953" y="1046798"/>
                      <a:pt x="408623" y="1046798"/>
                    </a:cubicBezTo>
                    <a:cubicBezTo>
                      <a:pt x="433388" y="1046798"/>
                      <a:pt x="424815" y="1030605"/>
                      <a:pt x="426720" y="1018223"/>
                    </a:cubicBezTo>
                    <a:close/>
                    <a:moveTo>
                      <a:pt x="474345" y="1019175"/>
                    </a:moveTo>
                    <a:cubicBezTo>
                      <a:pt x="477203" y="1030605"/>
                      <a:pt x="466725" y="1047750"/>
                      <a:pt x="492443" y="1047750"/>
                    </a:cubicBezTo>
                    <a:cubicBezTo>
                      <a:pt x="517208" y="1047750"/>
                      <a:pt x="510540" y="1032510"/>
                      <a:pt x="510540" y="1020128"/>
                    </a:cubicBezTo>
                    <a:cubicBezTo>
                      <a:pt x="510540" y="1007745"/>
                      <a:pt x="518160" y="989648"/>
                      <a:pt x="491490" y="990600"/>
                    </a:cubicBezTo>
                    <a:cubicBezTo>
                      <a:pt x="466725" y="990600"/>
                      <a:pt x="478155" y="1007745"/>
                      <a:pt x="474345" y="1019175"/>
                    </a:cubicBezTo>
                    <a:close/>
                    <a:moveTo>
                      <a:pt x="589598" y="1019175"/>
                    </a:moveTo>
                    <a:cubicBezTo>
                      <a:pt x="587693" y="1006792"/>
                      <a:pt x="597218" y="989648"/>
                      <a:pt x="570548" y="989648"/>
                    </a:cubicBezTo>
                    <a:cubicBezTo>
                      <a:pt x="545783" y="989648"/>
                      <a:pt x="553403" y="1005840"/>
                      <a:pt x="553403" y="1017270"/>
                    </a:cubicBezTo>
                    <a:cubicBezTo>
                      <a:pt x="553403" y="1029653"/>
                      <a:pt x="544830" y="1046798"/>
                      <a:pt x="571500" y="1046798"/>
                    </a:cubicBezTo>
                    <a:cubicBezTo>
                      <a:pt x="596265" y="1046798"/>
                      <a:pt x="587693" y="1030605"/>
                      <a:pt x="589598" y="1019175"/>
                    </a:cubicBezTo>
                    <a:close/>
                    <a:moveTo>
                      <a:pt x="100013" y="1173480"/>
                    </a:moveTo>
                    <a:cubicBezTo>
                      <a:pt x="97155" y="1162050"/>
                      <a:pt x="107633" y="1145858"/>
                      <a:pt x="82868" y="1144905"/>
                    </a:cubicBezTo>
                    <a:cubicBezTo>
                      <a:pt x="59055" y="1144905"/>
                      <a:pt x="63818" y="1158240"/>
                      <a:pt x="63818" y="1171575"/>
                    </a:cubicBezTo>
                    <a:cubicBezTo>
                      <a:pt x="64770" y="1183958"/>
                      <a:pt x="56198" y="1201103"/>
                      <a:pt x="81915" y="1201103"/>
                    </a:cubicBezTo>
                    <a:cubicBezTo>
                      <a:pt x="106680" y="1202055"/>
                      <a:pt x="97155" y="1185863"/>
                      <a:pt x="100013" y="1173480"/>
                    </a:cubicBezTo>
                    <a:close/>
                    <a:moveTo>
                      <a:pt x="99060" y="398145"/>
                    </a:moveTo>
                    <a:cubicBezTo>
                      <a:pt x="96203" y="387668"/>
                      <a:pt x="108585" y="368618"/>
                      <a:pt x="80963" y="368618"/>
                    </a:cubicBezTo>
                    <a:cubicBezTo>
                      <a:pt x="59055" y="368618"/>
                      <a:pt x="61913" y="381953"/>
                      <a:pt x="63818" y="394335"/>
                    </a:cubicBezTo>
                    <a:cubicBezTo>
                      <a:pt x="65723" y="405765"/>
                      <a:pt x="52388" y="424815"/>
                      <a:pt x="80010" y="426720"/>
                    </a:cubicBezTo>
                    <a:cubicBezTo>
                      <a:pt x="103823" y="427672"/>
                      <a:pt x="99060" y="412433"/>
                      <a:pt x="99060" y="398145"/>
                    </a:cubicBezTo>
                    <a:close/>
                    <a:moveTo>
                      <a:pt x="344805" y="551498"/>
                    </a:moveTo>
                    <a:cubicBezTo>
                      <a:pt x="343853" y="539115"/>
                      <a:pt x="350520" y="525780"/>
                      <a:pt x="327660" y="524828"/>
                    </a:cubicBezTo>
                    <a:cubicBezTo>
                      <a:pt x="300990" y="523875"/>
                      <a:pt x="309563" y="541973"/>
                      <a:pt x="309563" y="554355"/>
                    </a:cubicBezTo>
                    <a:cubicBezTo>
                      <a:pt x="309563" y="565785"/>
                      <a:pt x="303848" y="580073"/>
                      <a:pt x="326708" y="581025"/>
                    </a:cubicBezTo>
                    <a:cubicBezTo>
                      <a:pt x="352425" y="581978"/>
                      <a:pt x="342900" y="563880"/>
                      <a:pt x="344805" y="551498"/>
                    </a:cubicBezTo>
                    <a:close/>
                    <a:moveTo>
                      <a:pt x="264795" y="397193"/>
                    </a:moveTo>
                    <a:cubicBezTo>
                      <a:pt x="260985" y="386715"/>
                      <a:pt x="273368" y="369570"/>
                      <a:pt x="248603" y="368618"/>
                    </a:cubicBezTo>
                    <a:cubicBezTo>
                      <a:pt x="224790" y="367665"/>
                      <a:pt x="228600" y="381953"/>
                      <a:pt x="229553" y="395287"/>
                    </a:cubicBezTo>
                    <a:cubicBezTo>
                      <a:pt x="230505" y="407670"/>
                      <a:pt x="220028" y="425768"/>
                      <a:pt x="246698" y="425768"/>
                    </a:cubicBezTo>
                    <a:cubicBezTo>
                      <a:pt x="271463" y="426720"/>
                      <a:pt x="262890" y="410528"/>
                      <a:pt x="264795" y="397193"/>
                    </a:cubicBezTo>
                    <a:close/>
                    <a:moveTo>
                      <a:pt x="344805" y="398145"/>
                    </a:moveTo>
                    <a:cubicBezTo>
                      <a:pt x="342900" y="386715"/>
                      <a:pt x="352425" y="368618"/>
                      <a:pt x="325755" y="368618"/>
                    </a:cubicBezTo>
                    <a:cubicBezTo>
                      <a:pt x="303848" y="368618"/>
                      <a:pt x="307658" y="382905"/>
                      <a:pt x="308610" y="394335"/>
                    </a:cubicBezTo>
                    <a:cubicBezTo>
                      <a:pt x="309563" y="405765"/>
                      <a:pt x="298133" y="424815"/>
                      <a:pt x="325755" y="425768"/>
                    </a:cubicBezTo>
                    <a:cubicBezTo>
                      <a:pt x="349568" y="426720"/>
                      <a:pt x="343853" y="411480"/>
                      <a:pt x="344805" y="398145"/>
                    </a:cubicBezTo>
                    <a:close/>
                    <a:moveTo>
                      <a:pt x="427673" y="396240"/>
                    </a:moveTo>
                    <a:cubicBezTo>
                      <a:pt x="423863" y="387668"/>
                      <a:pt x="436245" y="369570"/>
                      <a:pt x="410528" y="368618"/>
                    </a:cubicBezTo>
                    <a:cubicBezTo>
                      <a:pt x="386715" y="367665"/>
                      <a:pt x="390525" y="382905"/>
                      <a:pt x="392430" y="395287"/>
                    </a:cubicBezTo>
                    <a:cubicBezTo>
                      <a:pt x="393383" y="407670"/>
                      <a:pt x="382905" y="425768"/>
                      <a:pt x="409575" y="425768"/>
                    </a:cubicBezTo>
                    <a:cubicBezTo>
                      <a:pt x="433388" y="426720"/>
                      <a:pt x="424815" y="410528"/>
                      <a:pt x="427673" y="396240"/>
                    </a:cubicBezTo>
                    <a:close/>
                    <a:moveTo>
                      <a:pt x="511492" y="397193"/>
                    </a:moveTo>
                    <a:cubicBezTo>
                      <a:pt x="508635" y="385762"/>
                      <a:pt x="519113" y="368618"/>
                      <a:pt x="494348" y="368618"/>
                    </a:cubicBezTo>
                    <a:cubicBezTo>
                      <a:pt x="470535" y="368618"/>
                      <a:pt x="475298" y="383858"/>
                      <a:pt x="476250" y="396240"/>
                    </a:cubicBezTo>
                    <a:cubicBezTo>
                      <a:pt x="477203" y="408622"/>
                      <a:pt x="467678" y="426720"/>
                      <a:pt x="494348" y="425768"/>
                    </a:cubicBezTo>
                    <a:cubicBezTo>
                      <a:pt x="519113" y="425768"/>
                      <a:pt x="508635" y="408622"/>
                      <a:pt x="511492" y="397193"/>
                    </a:cubicBezTo>
                    <a:close/>
                    <a:moveTo>
                      <a:pt x="553403" y="397193"/>
                    </a:moveTo>
                    <a:cubicBezTo>
                      <a:pt x="555308" y="408622"/>
                      <a:pt x="545783" y="425768"/>
                      <a:pt x="571500" y="425768"/>
                    </a:cubicBezTo>
                    <a:cubicBezTo>
                      <a:pt x="595313" y="425768"/>
                      <a:pt x="590550" y="410528"/>
                      <a:pt x="589598" y="398145"/>
                    </a:cubicBezTo>
                    <a:cubicBezTo>
                      <a:pt x="588645" y="385762"/>
                      <a:pt x="598170" y="367665"/>
                      <a:pt x="571500" y="367665"/>
                    </a:cubicBezTo>
                    <a:cubicBezTo>
                      <a:pt x="545783" y="369570"/>
                      <a:pt x="556260" y="386715"/>
                      <a:pt x="553403" y="397193"/>
                    </a:cubicBezTo>
                    <a:close/>
                    <a:moveTo>
                      <a:pt x="308610" y="707708"/>
                    </a:moveTo>
                    <a:cubicBezTo>
                      <a:pt x="308610" y="721043"/>
                      <a:pt x="303848" y="735330"/>
                      <a:pt x="327660" y="734378"/>
                    </a:cubicBezTo>
                    <a:cubicBezTo>
                      <a:pt x="350520" y="733425"/>
                      <a:pt x="344805" y="720090"/>
                      <a:pt x="344805" y="707708"/>
                    </a:cubicBezTo>
                    <a:cubicBezTo>
                      <a:pt x="344805" y="695325"/>
                      <a:pt x="351473" y="680085"/>
                      <a:pt x="327660" y="680085"/>
                    </a:cubicBezTo>
                    <a:cubicBezTo>
                      <a:pt x="302895" y="680085"/>
                      <a:pt x="309563" y="695325"/>
                      <a:pt x="308610" y="707708"/>
                    </a:cubicBezTo>
                    <a:close/>
                    <a:moveTo>
                      <a:pt x="391478" y="706755"/>
                    </a:moveTo>
                    <a:cubicBezTo>
                      <a:pt x="392430" y="720090"/>
                      <a:pt x="385763" y="735330"/>
                      <a:pt x="410528" y="734378"/>
                    </a:cubicBezTo>
                    <a:cubicBezTo>
                      <a:pt x="433388" y="733425"/>
                      <a:pt x="426720" y="719137"/>
                      <a:pt x="426720" y="707708"/>
                    </a:cubicBezTo>
                    <a:cubicBezTo>
                      <a:pt x="426720" y="694373"/>
                      <a:pt x="431483" y="680085"/>
                      <a:pt x="407670" y="680085"/>
                    </a:cubicBezTo>
                    <a:cubicBezTo>
                      <a:pt x="384810" y="681037"/>
                      <a:pt x="393383" y="696278"/>
                      <a:pt x="391478" y="706755"/>
                    </a:cubicBezTo>
                    <a:close/>
                    <a:moveTo>
                      <a:pt x="475298" y="706755"/>
                    </a:moveTo>
                    <a:cubicBezTo>
                      <a:pt x="475298" y="721995"/>
                      <a:pt x="470535" y="735330"/>
                      <a:pt x="494348" y="735330"/>
                    </a:cubicBezTo>
                    <a:cubicBezTo>
                      <a:pt x="517208" y="734378"/>
                      <a:pt x="510540" y="720090"/>
                      <a:pt x="510540" y="708660"/>
                    </a:cubicBezTo>
                    <a:cubicBezTo>
                      <a:pt x="510540" y="696278"/>
                      <a:pt x="517208" y="681037"/>
                      <a:pt x="493395" y="681037"/>
                    </a:cubicBezTo>
                    <a:cubicBezTo>
                      <a:pt x="468630" y="680085"/>
                      <a:pt x="476250" y="696278"/>
                      <a:pt x="475298" y="706755"/>
                    </a:cubicBezTo>
                    <a:close/>
                    <a:moveTo>
                      <a:pt x="589598" y="706755"/>
                    </a:moveTo>
                    <a:cubicBezTo>
                      <a:pt x="588645" y="695325"/>
                      <a:pt x="595313" y="680085"/>
                      <a:pt x="571500" y="681037"/>
                    </a:cubicBezTo>
                    <a:cubicBezTo>
                      <a:pt x="549593" y="681037"/>
                      <a:pt x="553403" y="694373"/>
                      <a:pt x="554355" y="706755"/>
                    </a:cubicBezTo>
                    <a:cubicBezTo>
                      <a:pt x="555308" y="718185"/>
                      <a:pt x="545783" y="735330"/>
                      <a:pt x="570548" y="735330"/>
                    </a:cubicBezTo>
                    <a:cubicBezTo>
                      <a:pt x="594360" y="735330"/>
                      <a:pt x="589598" y="721043"/>
                      <a:pt x="589598" y="706755"/>
                    </a:cubicBezTo>
                    <a:close/>
                    <a:moveTo>
                      <a:pt x="63818" y="163830"/>
                    </a:moveTo>
                    <a:cubicBezTo>
                      <a:pt x="65723" y="175260"/>
                      <a:pt x="57150" y="192405"/>
                      <a:pt x="81915" y="191452"/>
                    </a:cubicBezTo>
                    <a:cubicBezTo>
                      <a:pt x="100965" y="191452"/>
                      <a:pt x="101918" y="181927"/>
                      <a:pt x="100013" y="168593"/>
                    </a:cubicBezTo>
                    <a:cubicBezTo>
                      <a:pt x="98108" y="157163"/>
                      <a:pt x="109538" y="140018"/>
                      <a:pt x="83820" y="139065"/>
                    </a:cubicBezTo>
                    <a:cubicBezTo>
                      <a:pt x="62865" y="139065"/>
                      <a:pt x="61913" y="148590"/>
                      <a:pt x="63818" y="163830"/>
                    </a:cubicBezTo>
                    <a:close/>
                    <a:moveTo>
                      <a:pt x="229553" y="165735"/>
                    </a:moveTo>
                    <a:cubicBezTo>
                      <a:pt x="230505" y="177165"/>
                      <a:pt x="223838" y="191452"/>
                      <a:pt x="246698" y="191452"/>
                    </a:cubicBezTo>
                    <a:cubicBezTo>
                      <a:pt x="270510" y="191452"/>
                      <a:pt x="264795" y="176213"/>
                      <a:pt x="264795" y="163830"/>
                    </a:cubicBezTo>
                    <a:cubicBezTo>
                      <a:pt x="265748" y="150495"/>
                      <a:pt x="267653" y="139065"/>
                      <a:pt x="246698" y="139065"/>
                    </a:cubicBezTo>
                    <a:cubicBezTo>
                      <a:pt x="223838" y="139065"/>
                      <a:pt x="230505" y="154305"/>
                      <a:pt x="229553" y="165735"/>
                    </a:cubicBezTo>
                    <a:close/>
                    <a:moveTo>
                      <a:pt x="308610" y="165735"/>
                    </a:moveTo>
                    <a:cubicBezTo>
                      <a:pt x="309563" y="178118"/>
                      <a:pt x="303848" y="191452"/>
                      <a:pt x="325755" y="191452"/>
                    </a:cubicBezTo>
                    <a:cubicBezTo>
                      <a:pt x="349568" y="191452"/>
                      <a:pt x="343853" y="177165"/>
                      <a:pt x="344805" y="163830"/>
                    </a:cubicBezTo>
                    <a:cubicBezTo>
                      <a:pt x="344805" y="150495"/>
                      <a:pt x="347663" y="139065"/>
                      <a:pt x="325755" y="139065"/>
                    </a:cubicBezTo>
                    <a:cubicBezTo>
                      <a:pt x="302895" y="139065"/>
                      <a:pt x="309563" y="153352"/>
                      <a:pt x="308610" y="165735"/>
                    </a:cubicBezTo>
                    <a:close/>
                    <a:moveTo>
                      <a:pt x="391478" y="165735"/>
                    </a:moveTo>
                    <a:cubicBezTo>
                      <a:pt x="392430" y="177165"/>
                      <a:pt x="385763" y="191452"/>
                      <a:pt x="408623" y="191452"/>
                    </a:cubicBezTo>
                    <a:cubicBezTo>
                      <a:pt x="432435" y="191452"/>
                      <a:pt x="426720" y="176213"/>
                      <a:pt x="426720" y="163830"/>
                    </a:cubicBezTo>
                    <a:cubicBezTo>
                      <a:pt x="427673" y="150495"/>
                      <a:pt x="429578" y="139065"/>
                      <a:pt x="408623" y="139065"/>
                    </a:cubicBezTo>
                    <a:cubicBezTo>
                      <a:pt x="385763" y="139065"/>
                      <a:pt x="392430" y="154305"/>
                      <a:pt x="391478" y="165735"/>
                    </a:cubicBezTo>
                    <a:close/>
                    <a:moveTo>
                      <a:pt x="475298" y="164783"/>
                    </a:moveTo>
                    <a:cubicBezTo>
                      <a:pt x="475298" y="178118"/>
                      <a:pt x="470535" y="191452"/>
                      <a:pt x="492443" y="191452"/>
                    </a:cubicBezTo>
                    <a:cubicBezTo>
                      <a:pt x="514350" y="191452"/>
                      <a:pt x="511492" y="179070"/>
                      <a:pt x="510540" y="166688"/>
                    </a:cubicBezTo>
                    <a:cubicBezTo>
                      <a:pt x="510540" y="153352"/>
                      <a:pt x="515303" y="139065"/>
                      <a:pt x="491490" y="139065"/>
                    </a:cubicBezTo>
                    <a:cubicBezTo>
                      <a:pt x="469583" y="140018"/>
                      <a:pt x="476250" y="154305"/>
                      <a:pt x="475298" y="164783"/>
                    </a:cubicBezTo>
                    <a:close/>
                    <a:moveTo>
                      <a:pt x="553403" y="163830"/>
                    </a:moveTo>
                    <a:cubicBezTo>
                      <a:pt x="553403" y="177165"/>
                      <a:pt x="548640" y="190500"/>
                      <a:pt x="570548" y="191452"/>
                    </a:cubicBezTo>
                    <a:cubicBezTo>
                      <a:pt x="592455" y="191452"/>
                      <a:pt x="589598" y="179070"/>
                      <a:pt x="588645" y="166688"/>
                    </a:cubicBezTo>
                    <a:cubicBezTo>
                      <a:pt x="588645" y="154305"/>
                      <a:pt x="594360" y="139065"/>
                      <a:pt x="570548" y="139065"/>
                    </a:cubicBezTo>
                    <a:cubicBezTo>
                      <a:pt x="548640" y="140018"/>
                      <a:pt x="554355" y="153352"/>
                      <a:pt x="553403" y="163830"/>
                    </a:cubicBezTo>
                    <a:close/>
                    <a:moveTo>
                      <a:pt x="99060" y="243840"/>
                    </a:moveTo>
                    <a:cubicBezTo>
                      <a:pt x="97155" y="232410"/>
                      <a:pt x="105728" y="216218"/>
                      <a:pt x="80963" y="216218"/>
                    </a:cubicBezTo>
                    <a:cubicBezTo>
                      <a:pt x="57150" y="216218"/>
                      <a:pt x="62865" y="231458"/>
                      <a:pt x="62865" y="243840"/>
                    </a:cubicBezTo>
                    <a:cubicBezTo>
                      <a:pt x="62865" y="257175"/>
                      <a:pt x="58103" y="271462"/>
                      <a:pt x="81915" y="270510"/>
                    </a:cubicBezTo>
                    <a:cubicBezTo>
                      <a:pt x="104775" y="269558"/>
                      <a:pt x="98108" y="256222"/>
                      <a:pt x="99060" y="243840"/>
                    </a:cubicBezTo>
                    <a:close/>
                    <a:moveTo>
                      <a:pt x="264795" y="244793"/>
                    </a:moveTo>
                    <a:cubicBezTo>
                      <a:pt x="263843" y="230505"/>
                      <a:pt x="269558" y="216218"/>
                      <a:pt x="245745" y="216218"/>
                    </a:cubicBezTo>
                    <a:cubicBezTo>
                      <a:pt x="222885" y="217170"/>
                      <a:pt x="229553" y="231458"/>
                      <a:pt x="229553" y="242887"/>
                    </a:cubicBezTo>
                    <a:cubicBezTo>
                      <a:pt x="229553" y="255270"/>
                      <a:pt x="223838" y="270510"/>
                      <a:pt x="247650" y="270510"/>
                    </a:cubicBezTo>
                    <a:cubicBezTo>
                      <a:pt x="270510" y="269558"/>
                      <a:pt x="263843" y="255270"/>
                      <a:pt x="264795" y="244793"/>
                    </a:cubicBezTo>
                    <a:close/>
                    <a:moveTo>
                      <a:pt x="308610" y="242887"/>
                    </a:moveTo>
                    <a:cubicBezTo>
                      <a:pt x="310515" y="253365"/>
                      <a:pt x="300990" y="269558"/>
                      <a:pt x="325755" y="270510"/>
                    </a:cubicBezTo>
                    <a:cubicBezTo>
                      <a:pt x="347663" y="270510"/>
                      <a:pt x="344805" y="258128"/>
                      <a:pt x="343853" y="245745"/>
                    </a:cubicBezTo>
                    <a:cubicBezTo>
                      <a:pt x="342900" y="233362"/>
                      <a:pt x="351473" y="215265"/>
                      <a:pt x="324803" y="216218"/>
                    </a:cubicBezTo>
                    <a:cubicBezTo>
                      <a:pt x="303848" y="216218"/>
                      <a:pt x="309563" y="230505"/>
                      <a:pt x="308610" y="242887"/>
                    </a:cubicBezTo>
                    <a:close/>
                    <a:moveTo>
                      <a:pt x="391478" y="243840"/>
                    </a:moveTo>
                    <a:cubicBezTo>
                      <a:pt x="392430" y="256222"/>
                      <a:pt x="385763" y="270510"/>
                      <a:pt x="409575" y="270510"/>
                    </a:cubicBezTo>
                    <a:cubicBezTo>
                      <a:pt x="431483" y="270510"/>
                      <a:pt x="427673" y="257175"/>
                      <a:pt x="426720" y="244793"/>
                    </a:cubicBezTo>
                    <a:cubicBezTo>
                      <a:pt x="425768" y="233362"/>
                      <a:pt x="434340" y="217170"/>
                      <a:pt x="409575" y="216218"/>
                    </a:cubicBezTo>
                    <a:cubicBezTo>
                      <a:pt x="385763" y="215265"/>
                      <a:pt x="391478" y="230505"/>
                      <a:pt x="391478" y="243840"/>
                    </a:cubicBezTo>
                    <a:close/>
                    <a:moveTo>
                      <a:pt x="510540" y="244793"/>
                    </a:moveTo>
                    <a:cubicBezTo>
                      <a:pt x="510540" y="229553"/>
                      <a:pt x="514350" y="215265"/>
                      <a:pt x="491490" y="216218"/>
                    </a:cubicBezTo>
                    <a:cubicBezTo>
                      <a:pt x="466725" y="217170"/>
                      <a:pt x="476250" y="234315"/>
                      <a:pt x="475298" y="245745"/>
                    </a:cubicBezTo>
                    <a:cubicBezTo>
                      <a:pt x="474345" y="258128"/>
                      <a:pt x="470535" y="271462"/>
                      <a:pt x="492443" y="270510"/>
                    </a:cubicBezTo>
                    <a:cubicBezTo>
                      <a:pt x="517208" y="270510"/>
                      <a:pt x="509588" y="254318"/>
                      <a:pt x="510540" y="244793"/>
                    </a:cubicBezTo>
                    <a:close/>
                    <a:moveTo>
                      <a:pt x="589598" y="243840"/>
                    </a:moveTo>
                    <a:cubicBezTo>
                      <a:pt x="589598" y="228600"/>
                      <a:pt x="593408" y="215265"/>
                      <a:pt x="570548" y="215265"/>
                    </a:cubicBezTo>
                    <a:cubicBezTo>
                      <a:pt x="544830" y="216218"/>
                      <a:pt x="555308" y="233362"/>
                      <a:pt x="554355" y="244793"/>
                    </a:cubicBezTo>
                    <a:cubicBezTo>
                      <a:pt x="553403" y="257175"/>
                      <a:pt x="549593" y="270510"/>
                      <a:pt x="572453" y="270510"/>
                    </a:cubicBezTo>
                    <a:cubicBezTo>
                      <a:pt x="596265" y="270510"/>
                      <a:pt x="588645" y="254318"/>
                      <a:pt x="589598" y="243840"/>
                    </a:cubicBezTo>
                    <a:close/>
                    <a:moveTo>
                      <a:pt x="63818" y="319087"/>
                    </a:moveTo>
                    <a:cubicBezTo>
                      <a:pt x="63818" y="333375"/>
                      <a:pt x="59055" y="345758"/>
                      <a:pt x="80963" y="346710"/>
                    </a:cubicBezTo>
                    <a:cubicBezTo>
                      <a:pt x="104775" y="346710"/>
                      <a:pt x="98108" y="331470"/>
                      <a:pt x="99060" y="319087"/>
                    </a:cubicBezTo>
                    <a:cubicBezTo>
                      <a:pt x="100013" y="305753"/>
                      <a:pt x="100965" y="294322"/>
                      <a:pt x="80010" y="295275"/>
                    </a:cubicBezTo>
                    <a:cubicBezTo>
                      <a:pt x="58103" y="295275"/>
                      <a:pt x="63818" y="308610"/>
                      <a:pt x="63818" y="319087"/>
                    </a:cubicBezTo>
                    <a:close/>
                    <a:moveTo>
                      <a:pt x="308610" y="320993"/>
                    </a:moveTo>
                    <a:cubicBezTo>
                      <a:pt x="309563" y="331470"/>
                      <a:pt x="302895" y="345758"/>
                      <a:pt x="325755" y="345758"/>
                    </a:cubicBezTo>
                    <a:cubicBezTo>
                      <a:pt x="349568" y="345758"/>
                      <a:pt x="343853" y="331470"/>
                      <a:pt x="344805" y="318135"/>
                    </a:cubicBezTo>
                    <a:cubicBezTo>
                      <a:pt x="344805" y="304800"/>
                      <a:pt x="347663" y="293370"/>
                      <a:pt x="326708" y="293370"/>
                    </a:cubicBezTo>
                    <a:cubicBezTo>
                      <a:pt x="303848" y="295275"/>
                      <a:pt x="308610" y="308610"/>
                      <a:pt x="308610" y="320993"/>
                    </a:cubicBezTo>
                    <a:close/>
                    <a:moveTo>
                      <a:pt x="510540" y="321945"/>
                    </a:moveTo>
                    <a:cubicBezTo>
                      <a:pt x="509588" y="309562"/>
                      <a:pt x="517208" y="294322"/>
                      <a:pt x="492443" y="294322"/>
                    </a:cubicBezTo>
                    <a:cubicBezTo>
                      <a:pt x="470535" y="294322"/>
                      <a:pt x="474345" y="307658"/>
                      <a:pt x="474345" y="319087"/>
                    </a:cubicBezTo>
                    <a:cubicBezTo>
                      <a:pt x="475298" y="330518"/>
                      <a:pt x="467678" y="345758"/>
                      <a:pt x="490538" y="345758"/>
                    </a:cubicBezTo>
                    <a:cubicBezTo>
                      <a:pt x="511492" y="346710"/>
                      <a:pt x="512445" y="337185"/>
                      <a:pt x="510540" y="321945"/>
                    </a:cubicBezTo>
                    <a:close/>
                    <a:moveTo>
                      <a:pt x="589598" y="320040"/>
                    </a:moveTo>
                    <a:cubicBezTo>
                      <a:pt x="588645" y="307658"/>
                      <a:pt x="594360" y="294322"/>
                      <a:pt x="572453" y="294322"/>
                    </a:cubicBezTo>
                    <a:cubicBezTo>
                      <a:pt x="550545" y="294322"/>
                      <a:pt x="553403" y="305753"/>
                      <a:pt x="554355" y="319087"/>
                    </a:cubicBezTo>
                    <a:cubicBezTo>
                      <a:pt x="554355" y="332422"/>
                      <a:pt x="549593" y="346710"/>
                      <a:pt x="573405" y="346710"/>
                    </a:cubicBezTo>
                    <a:cubicBezTo>
                      <a:pt x="595313" y="345758"/>
                      <a:pt x="588645" y="331470"/>
                      <a:pt x="589598" y="320040"/>
                    </a:cubicBezTo>
                    <a:close/>
                    <a:moveTo>
                      <a:pt x="63818" y="785812"/>
                    </a:moveTo>
                    <a:cubicBezTo>
                      <a:pt x="64770" y="797243"/>
                      <a:pt x="58103" y="810578"/>
                      <a:pt x="80963" y="811530"/>
                    </a:cubicBezTo>
                    <a:cubicBezTo>
                      <a:pt x="101918" y="811530"/>
                      <a:pt x="100013" y="800100"/>
                      <a:pt x="100013" y="786765"/>
                    </a:cubicBezTo>
                    <a:cubicBezTo>
                      <a:pt x="99060" y="774383"/>
                      <a:pt x="105728" y="759143"/>
                      <a:pt x="81915" y="759143"/>
                    </a:cubicBezTo>
                    <a:cubicBezTo>
                      <a:pt x="59055" y="759143"/>
                      <a:pt x="63818" y="772478"/>
                      <a:pt x="63818" y="785812"/>
                    </a:cubicBezTo>
                    <a:close/>
                    <a:moveTo>
                      <a:pt x="229553" y="783908"/>
                    </a:moveTo>
                    <a:cubicBezTo>
                      <a:pt x="230505" y="796290"/>
                      <a:pt x="223838" y="811530"/>
                      <a:pt x="247650" y="811530"/>
                    </a:cubicBezTo>
                    <a:cubicBezTo>
                      <a:pt x="266700" y="811530"/>
                      <a:pt x="265748" y="800100"/>
                      <a:pt x="264795" y="788670"/>
                    </a:cubicBezTo>
                    <a:cubicBezTo>
                      <a:pt x="263843" y="777240"/>
                      <a:pt x="272415" y="760095"/>
                      <a:pt x="247650" y="760095"/>
                    </a:cubicBezTo>
                    <a:cubicBezTo>
                      <a:pt x="226695" y="759143"/>
                      <a:pt x="228600" y="769620"/>
                      <a:pt x="229553" y="783908"/>
                    </a:cubicBezTo>
                    <a:close/>
                    <a:moveTo>
                      <a:pt x="344805" y="783908"/>
                    </a:moveTo>
                    <a:cubicBezTo>
                      <a:pt x="343853" y="773430"/>
                      <a:pt x="350520" y="759143"/>
                      <a:pt x="327660" y="759143"/>
                    </a:cubicBezTo>
                    <a:cubicBezTo>
                      <a:pt x="303848" y="758190"/>
                      <a:pt x="308610" y="773430"/>
                      <a:pt x="308610" y="785812"/>
                    </a:cubicBezTo>
                    <a:cubicBezTo>
                      <a:pt x="308610" y="798195"/>
                      <a:pt x="304800" y="811530"/>
                      <a:pt x="326708" y="810578"/>
                    </a:cubicBezTo>
                    <a:cubicBezTo>
                      <a:pt x="348615" y="810578"/>
                      <a:pt x="344805" y="797243"/>
                      <a:pt x="344805" y="783908"/>
                    </a:cubicBezTo>
                    <a:close/>
                    <a:moveTo>
                      <a:pt x="392430" y="788670"/>
                    </a:moveTo>
                    <a:cubicBezTo>
                      <a:pt x="394335" y="794385"/>
                      <a:pt x="383858" y="811530"/>
                      <a:pt x="408623" y="811530"/>
                    </a:cubicBezTo>
                    <a:cubicBezTo>
                      <a:pt x="426720" y="811530"/>
                      <a:pt x="428625" y="802005"/>
                      <a:pt x="426720" y="788670"/>
                    </a:cubicBezTo>
                    <a:cubicBezTo>
                      <a:pt x="424815" y="777240"/>
                      <a:pt x="435293" y="760095"/>
                      <a:pt x="410528" y="759143"/>
                    </a:cubicBezTo>
                    <a:cubicBezTo>
                      <a:pt x="390525" y="758190"/>
                      <a:pt x="389573" y="768668"/>
                      <a:pt x="392430" y="788670"/>
                    </a:cubicBezTo>
                    <a:close/>
                    <a:moveTo>
                      <a:pt x="475298" y="785812"/>
                    </a:moveTo>
                    <a:cubicBezTo>
                      <a:pt x="477203" y="796290"/>
                      <a:pt x="468630" y="811530"/>
                      <a:pt x="491490" y="811530"/>
                    </a:cubicBezTo>
                    <a:cubicBezTo>
                      <a:pt x="511492" y="811530"/>
                      <a:pt x="511492" y="801053"/>
                      <a:pt x="510540" y="787718"/>
                    </a:cubicBezTo>
                    <a:cubicBezTo>
                      <a:pt x="509588" y="775335"/>
                      <a:pt x="517208" y="760095"/>
                      <a:pt x="492443" y="760095"/>
                    </a:cubicBezTo>
                    <a:cubicBezTo>
                      <a:pt x="470535" y="759143"/>
                      <a:pt x="475298" y="772478"/>
                      <a:pt x="475298" y="785812"/>
                    </a:cubicBezTo>
                    <a:close/>
                    <a:moveTo>
                      <a:pt x="589598" y="786765"/>
                    </a:moveTo>
                    <a:cubicBezTo>
                      <a:pt x="588645" y="774383"/>
                      <a:pt x="596265" y="759143"/>
                      <a:pt x="571500" y="759143"/>
                    </a:cubicBezTo>
                    <a:cubicBezTo>
                      <a:pt x="552450" y="759143"/>
                      <a:pt x="551498" y="768668"/>
                      <a:pt x="553403" y="782003"/>
                    </a:cubicBezTo>
                    <a:cubicBezTo>
                      <a:pt x="555308" y="793433"/>
                      <a:pt x="544830" y="810578"/>
                      <a:pt x="569595" y="811530"/>
                    </a:cubicBezTo>
                    <a:cubicBezTo>
                      <a:pt x="590550" y="811530"/>
                      <a:pt x="591503" y="801053"/>
                      <a:pt x="589598" y="786765"/>
                    </a:cubicBezTo>
                    <a:close/>
                    <a:moveTo>
                      <a:pt x="99060" y="631508"/>
                    </a:moveTo>
                    <a:cubicBezTo>
                      <a:pt x="98108" y="619125"/>
                      <a:pt x="104775" y="603885"/>
                      <a:pt x="80963" y="603885"/>
                    </a:cubicBezTo>
                    <a:cubicBezTo>
                      <a:pt x="59055" y="603885"/>
                      <a:pt x="63818" y="618173"/>
                      <a:pt x="63818" y="629603"/>
                    </a:cubicBezTo>
                    <a:cubicBezTo>
                      <a:pt x="63818" y="641033"/>
                      <a:pt x="58103" y="655320"/>
                      <a:pt x="80963" y="655320"/>
                    </a:cubicBezTo>
                    <a:cubicBezTo>
                      <a:pt x="101918" y="656273"/>
                      <a:pt x="100013" y="644843"/>
                      <a:pt x="99060" y="631508"/>
                    </a:cubicBezTo>
                    <a:close/>
                    <a:moveTo>
                      <a:pt x="264795" y="629603"/>
                    </a:moveTo>
                    <a:cubicBezTo>
                      <a:pt x="263843" y="618173"/>
                      <a:pt x="270510" y="603885"/>
                      <a:pt x="247650" y="603885"/>
                    </a:cubicBezTo>
                    <a:cubicBezTo>
                      <a:pt x="225743" y="603885"/>
                      <a:pt x="228600" y="616268"/>
                      <a:pt x="229553" y="628650"/>
                    </a:cubicBezTo>
                    <a:cubicBezTo>
                      <a:pt x="230505" y="641033"/>
                      <a:pt x="223838" y="656273"/>
                      <a:pt x="247650" y="656273"/>
                    </a:cubicBezTo>
                    <a:cubicBezTo>
                      <a:pt x="269558" y="655320"/>
                      <a:pt x="263843" y="641985"/>
                      <a:pt x="264795" y="629603"/>
                    </a:cubicBezTo>
                    <a:close/>
                    <a:moveTo>
                      <a:pt x="344805" y="631508"/>
                    </a:moveTo>
                    <a:cubicBezTo>
                      <a:pt x="343853" y="619125"/>
                      <a:pt x="351473" y="602933"/>
                      <a:pt x="326708" y="603885"/>
                    </a:cubicBezTo>
                    <a:cubicBezTo>
                      <a:pt x="307658" y="603885"/>
                      <a:pt x="307658" y="614362"/>
                      <a:pt x="308610" y="626745"/>
                    </a:cubicBezTo>
                    <a:cubicBezTo>
                      <a:pt x="310515" y="638175"/>
                      <a:pt x="300038" y="655320"/>
                      <a:pt x="324803" y="656273"/>
                    </a:cubicBezTo>
                    <a:cubicBezTo>
                      <a:pt x="345758" y="656273"/>
                      <a:pt x="345758" y="645795"/>
                      <a:pt x="344805" y="631508"/>
                    </a:cubicBezTo>
                    <a:close/>
                    <a:moveTo>
                      <a:pt x="426720" y="628650"/>
                    </a:moveTo>
                    <a:cubicBezTo>
                      <a:pt x="425768" y="620078"/>
                      <a:pt x="433388" y="604837"/>
                      <a:pt x="410528" y="603885"/>
                    </a:cubicBezTo>
                    <a:cubicBezTo>
                      <a:pt x="389573" y="602933"/>
                      <a:pt x="390525" y="614362"/>
                      <a:pt x="391478" y="627698"/>
                    </a:cubicBezTo>
                    <a:cubicBezTo>
                      <a:pt x="392430" y="640080"/>
                      <a:pt x="384810" y="656273"/>
                      <a:pt x="408623" y="655320"/>
                    </a:cubicBezTo>
                    <a:cubicBezTo>
                      <a:pt x="430530" y="656273"/>
                      <a:pt x="426720" y="642937"/>
                      <a:pt x="426720" y="628650"/>
                    </a:cubicBezTo>
                    <a:close/>
                    <a:moveTo>
                      <a:pt x="510540" y="629603"/>
                    </a:moveTo>
                    <a:cubicBezTo>
                      <a:pt x="509588" y="619125"/>
                      <a:pt x="516255" y="604837"/>
                      <a:pt x="493395" y="603885"/>
                    </a:cubicBezTo>
                    <a:cubicBezTo>
                      <a:pt x="472440" y="603885"/>
                      <a:pt x="474345" y="615315"/>
                      <a:pt x="474345" y="628650"/>
                    </a:cubicBezTo>
                    <a:cubicBezTo>
                      <a:pt x="475298" y="641033"/>
                      <a:pt x="467678" y="656273"/>
                      <a:pt x="492443" y="656273"/>
                    </a:cubicBezTo>
                    <a:cubicBezTo>
                      <a:pt x="515303" y="655320"/>
                      <a:pt x="510540" y="641985"/>
                      <a:pt x="510540" y="629603"/>
                    </a:cubicBezTo>
                    <a:close/>
                    <a:moveTo>
                      <a:pt x="589598" y="628650"/>
                    </a:moveTo>
                    <a:cubicBezTo>
                      <a:pt x="588645" y="620078"/>
                      <a:pt x="596265" y="603885"/>
                      <a:pt x="571500" y="603885"/>
                    </a:cubicBezTo>
                    <a:cubicBezTo>
                      <a:pt x="550545" y="603885"/>
                      <a:pt x="552450" y="616268"/>
                      <a:pt x="553403" y="628650"/>
                    </a:cubicBezTo>
                    <a:cubicBezTo>
                      <a:pt x="554355" y="641033"/>
                      <a:pt x="546735" y="656273"/>
                      <a:pt x="571500" y="656273"/>
                    </a:cubicBezTo>
                    <a:cubicBezTo>
                      <a:pt x="592455" y="656273"/>
                      <a:pt x="589598" y="643890"/>
                      <a:pt x="589598" y="628650"/>
                    </a:cubicBezTo>
                    <a:close/>
                    <a:moveTo>
                      <a:pt x="99060" y="941070"/>
                    </a:moveTo>
                    <a:cubicBezTo>
                      <a:pt x="99060" y="928687"/>
                      <a:pt x="103823" y="915353"/>
                      <a:pt x="81915" y="914400"/>
                    </a:cubicBezTo>
                    <a:cubicBezTo>
                      <a:pt x="60008" y="914400"/>
                      <a:pt x="62865" y="925830"/>
                      <a:pt x="63818" y="939165"/>
                    </a:cubicBezTo>
                    <a:cubicBezTo>
                      <a:pt x="63818" y="952500"/>
                      <a:pt x="59055" y="966787"/>
                      <a:pt x="82868" y="966787"/>
                    </a:cubicBezTo>
                    <a:cubicBezTo>
                      <a:pt x="104775" y="966787"/>
                      <a:pt x="99060" y="952500"/>
                      <a:pt x="99060" y="941070"/>
                    </a:cubicBezTo>
                    <a:close/>
                    <a:moveTo>
                      <a:pt x="308610" y="939165"/>
                    </a:moveTo>
                    <a:cubicBezTo>
                      <a:pt x="308610" y="953453"/>
                      <a:pt x="303848" y="966787"/>
                      <a:pt x="325755" y="966787"/>
                    </a:cubicBezTo>
                    <a:cubicBezTo>
                      <a:pt x="347663" y="966787"/>
                      <a:pt x="343853" y="954405"/>
                      <a:pt x="343853" y="942023"/>
                    </a:cubicBezTo>
                    <a:cubicBezTo>
                      <a:pt x="343853" y="928687"/>
                      <a:pt x="348615" y="914400"/>
                      <a:pt x="324803" y="915353"/>
                    </a:cubicBezTo>
                    <a:cubicBezTo>
                      <a:pt x="302895" y="915353"/>
                      <a:pt x="309563" y="929640"/>
                      <a:pt x="308610" y="939165"/>
                    </a:cubicBezTo>
                    <a:close/>
                    <a:moveTo>
                      <a:pt x="391478" y="937260"/>
                    </a:moveTo>
                    <a:cubicBezTo>
                      <a:pt x="391478" y="952500"/>
                      <a:pt x="386715" y="967740"/>
                      <a:pt x="409575" y="966787"/>
                    </a:cubicBezTo>
                    <a:cubicBezTo>
                      <a:pt x="428625" y="966787"/>
                      <a:pt x="427673" y="955358"/>
                      <a:pt x="426720" y="942975"/>
                    </a:cubicBezTo>
                    <a:cubicBezTo>
                      <a:pt x="425768" y="931545"/>
                      <a:pt x="433388" y="914400"/>
                      <a:pt x="409575" y="914400"/>
                    </a:cubicBezTo>
                    <a:cubicBezTo>
                      <a:pt x="388620" y="915353"/>
                      <a:pt x="390525" y="926783"/>
                      <a:pt x="391478" y="937260"/>
                    </a:cubicBezTo>
                    <a:close/>
                    <a:moveTo>
                      <a:pt x="511492" y="947737"/>
                    </a:moveTo>
                    <a:cubicBezTo>
                      <a:pt x="510540" y="930592"/>
                      <a:pt x="517208" y="915353"/>
                      <a:pt x="492443" y="915353"/>
                    </a:cubicBezTo>
                    <a:cubicBezTo>
                      <a:pt x="470535" y="915353"/>
                      <a:pt x="475298" y="928687"/>
                      <a:pt x="475298" y="941070"/>
                    </a:cubicBezTo>
                    <a:cubicBezTo>
                      <a:pt x="475298" y="952500"/>
                      <a:pt x="469583" y="966787"/>
                      <a:pt x="492443" y="967740"/>
                    </a:cubicBezTo>
                    <a:cubicBezTo>
                      <a:pt x="512445" y="966787"/>
                      <a:pt x="512445" y="956310"/>
                      <a:pt x="511492" y="947737"/>
                    </a:cubicBezTo>
                    <a:close/>
                    <a:moveTo>
                      <a:pt x="589598" y="940117"/>
                    </a:moveTo>
                    <a:cubicBezTo>
                      <a:pt x="588645" y="929640"/>
                      <a:pt x="595313" y="915353"/>
                      <a:pt x="572453" y="915353"/>
                    </a:cubicBezTo>
                    <a:cubicBezTo>
                      <a:pt x="551498" y="915353"/>
                      <a:pt x="552450" y="926783"/>
                      <a:pt x="553403" y="940117"/>
                    </a:cubicBezTo>
                    <a:cubicBezTo>
                      <a:pt x="554355" y="952500"/>
                      <a:pt x="547688" y="967740"/>
                      <a:pt x="571500" y="967740"/>
                    </a:cubicBezTo>
                    <a:cubicBezTo>
                      <a:pt x="594360" y="966787"/>
                      <a:pt x="589598" y="953453"/>
                      <a:pt x="589598" y="940117"/>
                    </a:cubicBezTo>
                    <a:close/>
                    <a:moveTo>
                      <a:pt x="99060" y="705803"/>
                    </a:moveTo>
                    <a:cubicBezTo>
                      <a:pt x="98108" y="694373"/>
                      <a:pt x="104775" y="679133"/>
                      <a:pt x="80010" y="680085"/>
                    </a:cubicBezTo>
                    <a:cubicBezTo>
                      <a:pt x="55245" y="680085"/>
                      <a:pt x="63818" y="697230"/>
                      <a:pt x="62865" y="708660"/>
                    </a:cubicBezTo>
                    <a:cubicBezTo>
                      <a:pt x="61913" y="720090"/>
                      <a:pt x="58103" y="734378"/>
                      <a:pt x="80010" y="734378"/>
                    </a:cubicBezTo>
                    <a:cubicBezTo>
                      <a:pt x="104775" y="735330"/>
                      <a:pt x="99060" y="720090"/>
                      <a:pt x="99060" y="705803"/>
                    </a:cubicBezTo>
                    <a:close/>
                    <a:moveTo>
                      <a:pt x="264795" y="706755"/>
                    </a:moveTo>
                    <a:cubicBezTo>
                      <a:pt x="262890" y="696278"/>
                      <a:pt x="271463" y="681037"/>
                      <a:pt x="248603" y="681037"/>
                    </a:cubicBezTo>
                    <a:cubicBezTo>
                      <a:pt x="224790" y="680085"/>
                      <a:pt x="229553" y="695325"/>
                      <a:pt x="229553" y="707708"/>
                    </a:cubicBezTo>
                    <a:cubicBezTo>
                      <a:pt x="230505" y="719137"/>
                      <a:pt x="222885" y="734378"/>
                      <a:pt x="245745" y="734378"/>
                    </a:cubicBezTo>
                    <a:cubicBezTo>
                      <a:pt x="269558" y="735330"/>
                      <a:pt x="263843" y="720090"/>
                      <a:pt x="264795" y="706755"/>
                    </a:cubicBezTo>
                    <a:close/>
                    <a:moveTo>
                      <a:pt x="229553" y="943928"/>
                    </a:moveTo>
                    <a:cubicBezTo>
                      <a:pt x="230505" y="952500"/>
                      <a:pt x="223838" y="966787"/>
                      <a:pt x="246698" y="966787"/>
                    </a:cubicBezTo>
                    <a:cubicBezTo>
                      <a:pt x="268605" y="966787"/>
                      <a:pt x="264795" y="953453"/>
                      <a:pt x="264795" y="941070"/>
                    </a:cubicBezTo>
                    <a:cubicBezTo>
                      <a:pt x="264795" y="928687"/>
                      <a:pt x="269558" y="915353"/>
                      <a:pt x="247650" y="915353"/>
                    </a:cubicBezTo>
                    <a:cubicBezTo>
                      <a:pt x="225743" y="915353"/>
                      <a:pt x="229553" y="927735"/>
                      <a:pt x="229553" y="943928"/>
                    </a:cubicBezTo>
                    <a:close/>
                    <a:moveTo>
                      <a:pt x="264795" y="480060"/>
                    </a:moveTo>
                    <a:cubicBezTo>
                      <a:pt x="264795" y="463868"/>
                      <a:pt x="268605" y="450533"/>
                      <a:pt x="247650" y="450533"/>
                    </a:cubicBezTo>
                    <a:cubicBezTo>
                      <a:pt x="225743" y="450533"/>
                      <a:pt x="229553" y="462915"/>
                      <a:pt x="229553" y="476250"/>
                    </a:cubicBezTo>
                    <a:cubicBezTo>
                      <a:pt x="229553" y="488633"/>
                      <a:pt x="224790" y="501968"/>
                      <a:pt x="246698" y="501968"/>
                    </a:cubicBezTo>
                    <a:cubicBezTo>
                      <a:pt x="267653" y="501968"/>
                      <a:pt x="264795" y="489585"/>
                      <a:pt x="264795" y="480060"/>
                    </a:cubicBezTo>
                    <a:close/>
                    <a:moveTo>
                      <a:pt x="264795" y="321945"/>
                    </a:moveTo>
                    <a:cubicBezTo>
                      <a:pt x="264795" y="308610"/>
                      <a:pt x="268605" y="295275"/>
                      <a:pt x="246698" y="295275"/>
                    </a:cubicBezTo>
                    <a:cubicBezTo>
                      <a:pt x="224790" y="295275"/>
                      <a:pt x="228600" y="308610"/>
                      <a:pt x="228600" y="320993"/>
                    </a:cubicBezTo>
                    <a:cubicBezTo>
                      <a:pt x="228600" y="333375"/>
                      <a:pt x="223838" y="347662"/>
                      <a:pt x="245745" y="346710"/>
                    </a:cubicBezTo>
                    <a:cubicBezTo>
                      <a:pt x="267653" y="345758"/>
                      <a:pt x="264795" y="333375"/>
                      <a:pt x="264795" y="321945"/>
                    </a:cubicBezTo>
                    <a:close/>
                    <a:moveTo>
                      <a:pt x="426720" y="321945"/>
                    </a:moveTo>
                    <a:cubicBezTo>
                      <a:pt x="424815" y="311468"/>
                      <a:pt x="433388" y="295275"/>
                      <a:pt x="410528" y="295275"/>
                    </a:cubicBezTo>
                    <a:cubicBezTo>
                      <a:pt x="389573" y="294322"/>
                      <a:pt x="389573" y="305753"/>
                      <a:pt x="391478" y="319087"/>
                    </a:cubicBezTo>
                    <a:cubicBezTo>
                      <a:pt x="392430" y="330518"/>
                      <a:pt x="383858" y="345758"/>
                      <a:pt x="407670" y="346710"/>
                    </a:cubicBezTo>
                    <a:cubicBezTo>
                      <a:pt x="426720" y="346710"/>
                      <a:pt x="428625" y="337185"/>
                      <a:pt x="426720" y="321945"/>
                    </a:cubicBezTo>
                    <a:close/>
                    <a:moveTo>
                      <a:pt x="179070" y="164783"/>
                    </a:moveTo>
                    <a:cubicBezTo>
                      <a:pt x="177165" y="155258"/>
                      <a:pt x="184785" y="140018"/>
                      <a:pt x="162878" y="139065"/>
                    </a:cubicBezTo>
                    <a:cubicBezTo>
                      <a:pt x="141923" y="138113"/>
                      <a:pt x="142875" y="150495"/>
                      <a:pt x="143828" y="163830"/>
                    </a:cubicBezTo>
                    <a:cubicBezTo>
                      <a:pt x="144780" y="175260"/>
                      <a:pt x="138113" y="190500"/>
                      <a:pt x="160973" y="190500"/>
                    </a:cubicBezTo>
                    <a:cubicBezTo>
                      <a:pt x="182880" y="192405"/>
                      <a:pt x="179070" y="179070"/>
                      <a:pt x="179070" y="164783"/>
                    </a:cubicBezTo>
                    <a:close/>
                    <a:moveTo>
                      <a:pt x="426720" y="478155"/>
                    </a:moveTo>
                    <a:cubicBezTo>
                      <a:pt x="426720" y="463868"/>
                      <a:pt x="430530" y="450533"/>
                      <a:pt x="408623" y="450533"/>
                    </a:cubicBezTo>
                    <a:cubicBezTo>
                      <a:pt x="386715" y="450533"/>
                      <a:pt x="391478" y="463868"/>
                      <a:pt x="390525" y="476250"/>
                    </a:cubicBezTo>
                    <a:cubicBezTo>
                      <a:pt x="388620" y="492443"/>
                      <a:pt x="391478" y="501968"/>
                      <a:pt x="411480" y="501968"/>
                    </a:cubicBezTo>
                    <a:cubicBezTo>
                      <a:pt x="433388" y="501015"/>
                      <a:pt x="424815" y="485775"/>
                      <a:pt x="426720" y="478155"/>
                    </a:cubicBezTo>
                    <a:close/>
                    <a:moveTo>
                      <a:pt x="179070" y="84772"/>
                    </a:moveTo>
                    <a:cubicBezTo>
                      <a:pt x="176213" y="72390"/>
                      <a:pt x="186690" y="53340"/>
                      <a:pt x="160973" y="54293"/>
                    </a:cubicBezTo>
                    <a:cubicBezTo>
                      <a:pt x="138113" y="55245"/>
                      <a:pt x="144780" y="70485"/>
                      <a:pt x="145733" y="80963"/>
                    </a:cubicBezTo>
                    <a:cubicBezTo>
                      <a:pt x="146685" y="93345"/>
                      <a:pt x="135255" y="114300"/>
                      <a:pt x="163830" y="114300"/>
                    </a:cubicBezTo>
                    <a:cubicBezTo>
                      <a:pt x="187643" y="114300"/>
                      <a:pt x="176213" y="96202"/>
                      <a:pt x="179070" y="84772"/>
                    </a:cubicBezTo>
                    <a:close/>
                    <a:moveTo>
                      <a:pt x="179070" y="398145"/>
                    </a:moveTo>
                    <a:cubicBezTo>
                      <a:pt x="174308" y="388620"/>
                      <a:pt x="188595" y="370522"/>
                      <a:pt x="162878" y="368618"/>
                    </a:cubicBezTo>
                    <a:cubicBezTo>
                      <a:pt x="140970" y="367665"/>
                      <a:pt x="142875" y="381000"/>
                      <a:pt x="144780" y="393383"/>
                    </a:cubicBezTo>
                    <a:cubicBezTo>
                      <a:pt x="146685" y="405765"/>
                      <a:pt x="134303" y="424815"/>
                      <a:pt x="160973" y="424815"/>
                    </a:cubicBezTo>
                    <a:cubicBezTo>
                      <a:pt x="184785" y="426720"/>
                      <a:pt x="178118" y="411480"/>
                      <a:pt x="179070" y="398145"/>
                    </a:cubicBezTo>
                    <a:close/>
                    <a:moveTo>
                      <a:pt x="179070" y="1018223"/>
                    </a:moveTo>
                    <a:cubicBezTo>
                      <a:pt x="175260" y="1008698"/>
                      <a:pt x="187643" y="990600"/>
                      <a:pt x="162878" y="989648"/>
                    </a:cubicBezTo>
                    <a:cubicBezTo>
                      <a:pt x="139065" y="988695"/>
                      <a:pt x="143828" y="1004887"/>
                      <a:pt x="144780" y="1017270"/>
                    </a:cubicBezTo>
                    <a:cubicBezTo>
                      <a:pt x="145733" y="1028700"/>
                      <a:pt x="135255" y="1045845"/>
                      <a:pt x="160020" y="1046798"/>
                    </a:cubicBezTo>
                    <a:cubicBezTo>
                      <a:pt x="184785" y="1047750"/>
                      <a:pt x="178118" y="1031558"/>
                      <a:pt x="179070" y="1018223"/>
                    </a:cubicBezTo>
                    <a:close/>
                    <a:moveTo>
                      <a:pt x="264795" y="1100138"/>
                    </a:moveTo>
                    <a:cubicBezTo>
                      <a:pt x="264795" y="1084898"/>
                      <a:pt x="268605" y="1071563"/>
                      <a:pt x="246698" y="1071563"/>
                    </a:cubicBezTo>
                    <a:cubicBezTo>
                      <a:pt x="227648" y="1071563"/>
                      <a:pt x="227648" y="1082040"/>
                      <a:pt x="229553" y="1094423"/>
                    </a:cubicBezTo>
                    <a:cubicBezTo>
                      <a:pt x="231458" y="1104900"/>
                      <a:pt x="220028" y="1122045"/>
                      <a:pt x="244793" y="1121092"/>
                    </a:cubicBezTo>
                    <a:cubicBezTo>
                      <a:pt x="264795" y="1121092"/>
                      <a:pt x="266700" y="1112520"/>
                      <a:pt x="264795" y="1100138"/>
                    </a:cubicBezTo>
                    <a:close/>
                    <a:moveTo>
                      <a:pt x="308610" y="1091565"/>
                    </a:moveTo>
                    <a:cubicBezTo>
                      <a:pt x="309563" y="1107758"/>
                      <a:pt x="303848" y="1121092"/>
                      <a:pt x="325755" y="1121092"/>
                    </a:cubicBezTo>
                    <a:cubicBezTo>
                      <a:pt x="346710" y="1121092"/>
                      <a:pt x="344805" y="1109663"/>
                      <a:pt x="344805" y="1096328"/>
                    </a:cubicBezTo>
                    <a:cubicBezTo>
                      <a:pt x="344805" y="1083945"/>
                      <a:pt x="349568" y="1070610"/>
                      <a:pt x="327660" y="1070610"/>
                    </a:cubicBezTo>
                    <a:cubicBezTo>
                      <a:pt x="306705" y="1071563"/>
                      <a:pt x="307658" y="1082040"/>
                      <a:pt x="308610" y="1091565"/>
                    </a:cubicBezTo>
                    <a:close/>
                    <a:moveTo>
                      <a:pt x="589598" y="477203"/>
                    </a:moveTo>
                    <a:cubicBezTo>
                      <a:pt x="588645" y="465772"/>
                      <a:pt x="596265" y="451485"/>
                      <a:pt x="573405" y="451485"/>
                    </a:cubicBezTo>
                    <a:cubicBezTo>
                      <a:pt x="553403" y="451485"/>
                      <a:pt x="552450" y="461010"/>
                      <a:pt x="554355" y="475297"/>
                    </a:cubicBezTo>
                    <a:cubicBezTo>
                      <a:pt x="555308" y="486728"/>
                      <a:pt x="548640" y="501015"/>
                      <a:pt x="571500" y="501968"/>
                    </a:cubicBezTo>
                    <a:cubicBezTo>
                      <a:pt x="589598" y="501015"/>
                      <a:pt x="591503" y="491490"/>
                      <a:pt x="589598" y="477203"/>
                    </a:cubicBezTo>
                    <a:close/>
                    <a:moveTo>
                      <a:pt x="511492" y="468630"/>
                    </a:moveTo>
                    <a:cubicBezTo>
                      <a:pt x="512445" y="461010"/>
                      <a:pt x="513398" y="451485"/>
                      <a:pt x="494348" y="450533"/>
                    </a:cubicBezTo>
                    <a:cubicBezTo>
                      <a:pt x="472440" y="449580"/>
                      <a:pt x="476250" y="462915"/>
                      <a:pt x="475298" y="475297"/>
                    </a:cubicBezTo>
                    <a:cubicBezTo>
                      <a:pt x="475298" y="488633"/>
                      <a:pt x="472440" y="501015"/>
                      <a:pt x="494348" y="500062"/>
                    </a:cubicBezTo>
                    <a:cubicBezTo>
                      <a:pt x="516255" y="500062"/>
                      <a:pt x="510540" y="485775"/>
                      <a:pt x="511492" y="468630"/>
                    </a:cubicBezTo>
                    <a:close/>
                    <a:moveTo>
                      <a:pt x="344805" y="476250"/>
                    </a:moveTo>
                    <a:cubicBezTo>
                      <a:pt x="345758" y="462915"/>
                      <a:pt x="347663" y="451485"/>
                      <a:pt x="326708" y="451485"/>
                    </a:cubicBezTo>
                    <a:cubicBezTo>
                      <a:pt x="304800" y="451485"/>
                      <a:pt x="309563" y="463868"/>
                      <a:pt x="308610" y="476250"/>
                    </a:cubicBezTo>
                    <a:cubicBezTo>
                      <a:pt x="308610" y="488633"/>
                      <a:pt x="305753" y="501015"/>
                      <a:pt x="326708" y="501015"/>
                    </a:cubicBezTo>
                    <a:cubicBezTo>
                      <a:pt x="347663" y="501015"/>
                      <a:pt x="344805" y="488633"/>
                      <a:pt x="344805" y="476250"/>
                    </a:cubicBezTo>
                    <a:close/>
                    <a:moveTo>
                      <a:pt x="63818" y="474345"/>
                    </a:moveTo>
                    <a:cubicBezTo>
                      <a:pt x="65723" y="484822"/>
                      <a:pt x="57150" y="500062"/>
                      <a:pt x="80010" y="501015"/>
                    </a:cubicBezTo>
                    <a:cubicBezTo>
                      <a:pt x="99060" y="501015"/>
                      <a:pt x="101918" y="492443"/>
                      <a:pt x="100013" y="477203"/>
                    </a:cubicBezTo>
                    <a:cubicBezTo>
                      <a:pt x="99060" y="465772"/>
                      <a:pt x="106680" y="450533"/>
                      <a:pt x="83820" y="450533"/>
                    </a:cubicBezTo>
                    <a:cubicBezTo>
                      <a:pt x="64770" y="450533"/>
                      <a:pt x="60960" y="458153"/>
                      <a:pt x="63818" y="474345"/>
                    </a:cubicBezTo>
                    <a:close/>
                    <a:moveTo>
                      <a:pt x="99060" y="1097280"/>
                    </a:moveTo>
                    <a:cubicBezTo>
                      <a:pt x="98108" y="1085850"/>
                      <a:pt x="104775" y="1071563"/>
                      <a:pt x="82868" y="1071563"/>
                    </a:cubicBezTo>
                    <a:cubicBezTo>
                      <a:pt x="62865" y="1071563"/>
                      <a:pt x="62865" y="1081088"/>
                      <a:pt x="63818" y="1095375"/>
                    </a:cubicBezTo>
                    <a:cubicBezTo>
                      <a:pt x="64770" y="1106805"/>
                      <a:pt x="58103" y="1121092"/>
                      <a:pt x="80963" y="1122045"/>
                    </a:cubicBezTo>
                    <a:cubicBezTo>
                      <a:pt x="100013" y="1122045"/>
                      <a:pt x="100965" y="1111567"/>
                      <a:pt x="99060" y="1097280"/>
                    </a:cubicBezTo>
                    <a:close/>
                    <a:moveTo>
                      <a:pt x="179070" y="242887"/>
                    </a:moveTo>
                    <a:cubicBezTo>
                      <a:pt x="177165" y="233362"/>
                      <a:pt x="186690" y="216218"/>
                      <a:pt x="161925" y="216218"/>
                    </a:cubicBezTo>
                    <a:cubicBezTo>
                      <a:pt x="139065" y="216218"/>
                      <a:pt x="145733" y="231458"/>
                      <a:pt x="145733" y="242887"/>
                    </a:cubicBezTo>
                    <a:cubicBezTo>
                      <a:pt x="145733" y="254318"/>
                      <a:pt x="139065" y="269558"/>
                      <a:pt x="161925" y="270510"/>
                    </a:cubicBezTo>
                    <a:cubicBezTo>
                      <a:pt x="182880" y="270510"/>
                      <a:pt x="179070" y="257175"/>
                      <a:pt x="179070" y="242887"/>
                    </a:cubicBezTo>
                    <a:close/>
                    <a:moveTo>
                      <a:pt x="179070" y="707708"/>
                    </a:moveTo>
                    <a:cubicBezTo>
                      <a:pt x="177165" y="696278"/>
                      <a:pt x="184785" y="681037"/>
                      <a:pt x="161925" y="681037"/>
                    </a:cubicBezTo>
                    <a:cubicBezTo>
                      <a:pt x="140018" y="681037"/>
                      <a:pt x="143828" y="694373"/>
                      <a:pt x="144780" y="706755"/>
                    </a:cubicBezTo>
                    <a:cubicBezTo>
                      <a:pt x="144780" y="719137"/>
                      <a:pt x="138113" y="735330"/>
                      <a:pt x="162878" y="734378"/>
                    </a:cubicBezTo>
                    <a:cubicBezTo>
                      <a:pt x="185738" y="734378"/>
                      <a:pt x="177165" y="718185"/>
                      <a:pt x="179070" y="707708"/>
                    </a:cubicBezTo>
                    <a:close/>
                    <a:moveTo>
                      <a:pt x="179070" y="479108"/>
                    </a:moveTo>
                    <a:cubicBezTo>
                      <a:pt x="180023" y="461962"/>
                      <a:pt x="181928" y="451485"/>
                      <a:pt x="161925" y="450533"/>
                    </a:cubicBezTo>
                    <a:cubicBezTo>
                      <a:pt x="140018" y="450533"/>
                      <a:pt x="145733" y="464820"/>
                      <a:pt x="144780" y="476250"/>
                    </a:cubicBezTo>
                    <a:cubicBezTo>
                      <a:pt x="144780" y="488633"/>
                      <a:pt x="142875" y="500062"/>
                      <a:pt x="161925" y="500062"/>
                    </a:cubicBezTo>
                    <a:cubicBezTo>
                      <a:pt x="183833" y="501015"/>
                      <a:pt x="178118" y="485775"/>
                      <a:pt x="179070" y="479108"/>
                    </a:cubicBezTo>
                    <a:close/>
                    <a:moveTo>
                      <a:pt x="144780" y="1097280"/>
                    </a:moveTo>
                    <a:cubicBezTo>
                      <a:pt x="144780" y="1108710"/>
                      <a:pt x="141923" y="1121092"/>
                      <a:pt x="160973" y="1121092"/>
                    </a:cubicBezTo>
                    <a:cubicBezTo>
                      <a:pt x="182880" y="1121092"/>
                      <a:pt x="179070" y="1107758"/>
                      <a:pt x="178118" y="1095375"/>
                    </a:cubicBezTo>
                    <a:cubicBezTo>
                      <a:pt x="178118" y="1083945"/>
                      <a:pt x="181928" y="1071563"/>
                      <a:pt x="161925" y="1071563"/>
                    </a:cubicBezTo>
                    <a:cubicBezTo>
                      <a:pt x="140970" y="1071563"/>
                      <a:pt x="144780" y="1084898"/>
                      <a:pt x="144780" y="1097280"/>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AC5E7292-7E1A-4B38-B026-B989E8783827}"/>
                  </a:ext>
                </a:extLst>
              </p:cNvPr>
              <p:cNvSpPr/>
              <p:nvPr/>
            </p:nvSpPr>
            <p:spPr>
              <a:xfrm>
                <a:off x="6204369" y="2425067"/>
                <a:ext cx="607563" cy="892784"/>
              </a:xfrm>
              <a:custGeom>
                <a:avLst/>
                <a:gdLst>
                  <a:gd name="connsiteX0" fmla="*/ 436245 w 600075"/>
                  <a:gd name="connsiteY0" fmla="*/ 488632 h 923925"/>
                  <a:gd name="connsiteX1" fmla="*/ 436245 w 600075"/>
                  <a:gd name="connsiteY1" fmla="*/ 902970 h 923925"/>
                  <a:gd name="connsiteX2" fmla="*/ 427672 w 600075"/>
                  <a:gd name="connsiteY2" fmla="*/ 923925 h 923925"/>
                  <a:gd name="connsiteX3" fmla="*/ 394335 w 600075"/>
                  <a:gd name="connsiteY3" fmla="*/ 901065 h 923925"/>
                  <a:gd name="connsiteX4" fmla="*/ 394335 w 600075"/>
                  <a:gd name="connsiteY4" fmla="*/ 783907 h 923925"/>
                  <a:gd name="connsiteX5" fmla="*/ 394335 w 600075"/>
                  <a:gd name="connsiteY5" fmla="*/ 74295 h 923925"/>
                  <a:gd name="connsiteX6" fmla="*/ 383858 w 600075"/>
                  <a:gd name="connsiteY6" fmla="*/ 49530 h 923925"/>
                  <a:gd name="connsiteX7" fmla="*/ 362903 w 600075"/>
                  <a:gd name="connsiteY7" fmla="*/ 71438 h 923925"/>
                  <a:gd name="connsiteX8" fmla="*/ 362903 w 600075"/>
                  <a:gd name="connsiteY8" fmla="*/ 386715 h 923925"/>
                  <a:gd name="connsiteX9" fmla="*/ 361950 w 600075"/>
                  <a:gd name="connsiteY9" fmla="*/ 874395 h 923925"/>
                  <a:gd name="connsiteX10" fmla="*/ 352425 w 600075"/>
                  <a:gd name="connsiteY10" fmla="*/ 902018 h 923925"/>
                  <a:gd name="connsiteX11" fmla="*/ 320992 w 600075"/>
                  <a:gd name="connsiteY11" fmla="*/ 869632 h 923925"/>
                  <a:gd name="connsiteX12" fmla="*/ 320992 w 600075"/>
                  <a:gd name="connsiteY12" fmla="*/ 74295 h 923925"/>
                  <a:gd name="connsiteX13" fmla="*/ 306705 w 600075"/>
                  <a:gd name="connsiteY13" fmla="*/ 48577 h 923925"/>
                  <a:gd name="connsiteX14" fmla="*/ 289560 w 600075"/>
                  <a:gd name="connsiteY14" fmla="*/ 64770 h 923925"/>
                  <a:gd name="connsiteX15" fmla="*/ 289560 w 600075"/>
                  <a:gd name="connsiteY15" fmla="*/ 114300 h 923925"/>
                  <a:gd name="connsiteX16" fmla="*/ 288608 w 600075"/>
                  <a:gd name="connsiteY16" fmla="*/ 855345 h 923925"/>
                  <a:gd name="connsiteX17" fmla="*/ 278130 w 600075"/>
                  <a:gd name="connsiteY17" fmla="*/ 882968 h 923925"/>
                  <a:gd name="connsiteX18" fmla="*/ 249555 w 600075"/>
                  <a:gd name="connsiteY18" fmla="*/ 853440 h 923925"/>
                  <a:gd name="connsiteX19" fmla="*/ 250508 w 600075"/>
                  <a:gd name="connsiteY19" fmla="*/ 79057 h 923925"/>
                  <a:gd name="connsiteX20" fmla="*/ 248603 w 600075"/>
                  <a:gd name="connsiteY20" fmla="*/ 56198 h 923925"/>
                  <a:gd name="connsiteX21" fmla="*/ 230505 w 600075"/>
                  <a:gd name="connsiteY21" fmla="*/ 50482 h 923925"/>
                  <a:gd name="connsiteX22" fmla="*/ 219075 w 600075"/>
                  <a:gd name="connsiteY22" fmla="*/ 63817 h 923925"/>
                  <a:gd name="connsiteX23" fmla="*/ 219075 w 600075"/>
                  <a:gd name="connsiteY23" fmla="*/ 144780 h 923925"/>
                  <a:gd name="connsiteX24" fmla="*/ 218122 w 600075"/>
                  <a:gd name="connsiteY24" fmla="*/ 838200 h 923925"/>
                  <a:gd name="connsiteX25" fmla="*/ 209550 w 600075"/>
                  <a:gd name="connsiteY25" fmla="*/ 863918 h 923925"/>
                  <a:gd name="connsiteX26" fmla="*/ 173355 w 600075"/>
                  <a:gd name="connsiteY26" fmla="*/ 835343 h 923925"/>
                  <a:gd name="connsiteX27" fmla="*/ 174308 w 600075"/>
                  <a:gd name="connsiteY27" fmla="*/ 79057 h 923925"/>
                  <a:gd name="connsiteX28" fmla="*/ 172403 w 600075"/>
                  <a:gd name="connsiteY28" fmla="*/ 56198 h 923925"/>
                  <a:gd name="connsiteX29" fmla="*/ 154305 w 600075"/>
                  <a:gd name="connsiteY29" fmla="*/ 51435 h 923925"/>
                  <a:gd name="connsiteX30" fmla="*/ 142875 w 600075"/>
                  <a:gd name="connsiteY30" fmla="*/ 67627 h 923925"/>
                  <a:gd name="connsiteX31" fmla="*/ 142875 w 600075"/>
                  <a:gd name="connsiteY31" fmla="*/ 166688 h 923925"/>
                  <a:gd name="connsiteX32" fmla="*/ 142875 w 600075"/>
                  <a:gd name="connsiteY32" fmla="*/ 818198 h 923925"/>
                  <a:gd name="connsiteX33" fmla="*/ 134303 w 600075"/>
                  <a:gd name="connsiteY33" fmla="*/ 842962 h 923925"/>
                  <a:gd name="connsiteX34" fmla="*/ 104775 w 600075"/>
                  <a:gd name="connsiteY34" fmla="*/ 814387 h 923925"/>
                  <a:gd name="connsiteX35" fmla="*/ 105728 w 600075"/>
                  <a:gd name="connsiteY35" fmla="*/ 79057 h 923925"/>
                  <a:gd name="connsiteX36" fmla="*/ 104775 w 600075"/>
                  <a:gd name="connsiteY36" fmla="*/ 56198 h 923925"/>
                  <a:gd name="connsiteX37" fmla="*/ 83820 w 600075"/>
                  <a:gd name="connsiteY37" fmla="*/ 50482 h 923925"/>
                  <a:gd name="connsiteX38" fmla="*/ 75247 w 600075"/>
                  <a:gd name="connsiteY38" fmla="*/ 65723 h 923925"/>
                  <a:gd name="connsiteX39" fmla="*/ 75247 w 600075"/>
                  <a:gd name="connsiteY39" fmla="*/ 151448 h 923925"/>
                  <a:gd name="connsiteX40" fmla="*/ 75247 w 600075"/>
                  <a:gd name="connsiteY40" fmla="*/ 801053 h 923925"/>
                  <a:gd name="connsiteX41" fmla="*/ 49530 w 600075"/>
                  <a:gd name="connsiteY41" fmla="*/ 821055 h 923925"/>
                  <a:gd name="connsiteX42" fmla="*/ 953 w 600075"/>
                  <a:gd name="connsiteY42" fmla="*/ 756285 h 923925"/>
                  <a:gd name="connsiteX43" fmla="*/ 0 w 600075"/>
                  <a:gd name="connsiteY43" fmla="*/ 28575 h 923925"/>
                  <a:gd name="connsiteX44" fmla="*/ 28575 w 600075"/>
                  <a:gd name="connsiteY44" fmla="*/ 0 h 923925"/>
                  <a:gd name="connsiteX45" fmla="*/ 581025 w 600075"/>
                  <a:gd name="connsiteY45" fmla="*/ 0 h 923925"/>
                  <a:gd name="connsiteX46" fmla="*/ 607695 w 600075"/>
                  <a:gd name="connsiteY46" fmla="*/ 27623 h 923925"/>
                  <a:gd name="connsiteX47" fmla="*/ 607695 w 600075"/>
                  <a:gd name="connsiteY47" fmla="*/ 755332 h 923925"/>
                  <a:gd name="connsiteX48" fmla="*/ 580072 w 600075"/>
                  <a:gd name="connsiteY48" fmla="*/ 782003 h 923925"/>
                  <a:gd name="connsiteX49" fmla="*/ 533400 w 600075"/>
                  <a:gd name="connsiteY49" fmla="*/ 735330 h 923925"/>
                  <a:gd name="connsiteX50" fmla="*/ 533400 w 600075"/>
                  <a:gd name="connsiteY50" fmla="*/ 78105 h 923925"/>
                  <a:gd name="connsiteX51" fmla="*/ 525780 w 600075"/>
                  <a:gd name="connsiteY51" fmla="*/ 51435 h 923925"/>
                  <a:gd name="connsiteX52" fmla="*/ 502920 w 600075"/>
                  <a:gd name="connsiteY52" fmla="*/ 72390 h 923925"/>
                  <a:gd name="connsiteX53" fmla="*/ 502920 w 600075"/>
                  <a:gd name="connsiteY53" fmla="*/ 703898 h 923925"/>
                  <a:gd name="connsiteX54" fmla="*/ 502920 w 600075"/>
                  <a:gd name="connsiteY54" fmla="*/ 766762 h 923925"/>
                  <a:gd name="connsiteX55" fmla="*/ 476250 w 600075"/>
                  <a:gd name="connsiteY55" fmla="*/ 785812 h 923925"/>
                  <a:gd name="connsiteX56" fmla="*/ 464820 w 600075"/>
                  <a:gd name="connsiteY56" fmla="*/ 764857 h 923925"/>
                  <a:gd name="connsiteX57" fmla="*/ 464820 w 600075"/>
                  <a:gd name="connsiteY57" fmla="*/ 580073 h 923925"/>
                  <a:gd name="connsiteX58" fmla="*/ 464820 w 600075"/>
                  <a:gd name="connsiteY58" fmla="*/ 74295 h 923925"/>
                  <a:gd name="connsiteX59" fmla="*/ 452438 w 600075"/>
                  <a:gd name="connsiteY59" fmla="*/ 51435 h 923925"/>
                  <a:gd name="connsiteX60" fmla="*/ 433388 w 600075"/>
                  <a:gd name="connsiteY60" fmla="*/ 67627 h 923925"/>
                  <a:gd name="connsiteX61" fmla="*/ 433388 w 600075"/>
                  <a:gd name="connsiteY61" fmla="*/ 166688 h 923925"/>
                  <a:gd name="connsiteX62" fmla="*/ 436245 w 600075"/>
                  <a:gd name="connsiteY62" fmla="*/ 488632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600075" h="923925">
                    <a:moveTo>
                      <a:pt x="436245" y="488632"/>
                    </a:moveTo>
                    <a:cubicBezTo>
                      <a:pt x="436245" y="626745"/>
                      <a:pt x="436245" y="764857"/>
                      <a:pt x="436245" y="902970"/>
                    </a:cubicBezTo>
                    <a:cubicBezTo>
                      <a:pt x="436245" y="910590"/>
                      <a:pt x="442913" y="925830"/>
                      <a:pt x="427672" y="923925"/>
                    </a:cubicBezTo>
                    <a:cubicBezTo>
                      <a:pt x="415290" y="922020"/>
                      <a:pt x="393383" y="926782"/>
                      <a:pt x="394335" y="901065"/>
                    </a:cubicBezTo>
                    <a:cubicBezTo>
                      <a:pt x="395288" y="862012"/>
                      <a:pt x="394335" y="822960"/>
                      <a:pt x="394335" y="783907"/>
                    </a:cubicBezTo>
                    <a:cubicBezTo>
                      <a:pt x="394335" y="547687"/>
                      <a:pt x="394335" y="311467"/>
                      <a:pt x="394335" y="74295"/>
                    </a:cubicBezTo>
                    <a:cubicBezTo>
                      <a:pt x="394335" y="65723"/>
                      <a:pt x="401003" y="52388"/>
                      <a:pt x="383858" y="49530"/>
                    </a:cubicBezTo>
                    <a:cubicBezTo>
                      <a:pt x="364808" y="46673"/>
                      <a:pt x="362903" y="56198"/>
                      <a:pt x="362903" y="71438"/>
                    </a:cubicBezTo>
                    <a:cubicBezTo>
                      <a:pt x="363855" y="176213"/>
                      <a:pt x="362903" y="281940"/>
                      <a:pt x="362903" y="386715"/>
                    </a:cubicBezTo>
                    <a:cubicBezTo>
                      <a:pt x="362903" y="549593"/>
                      <a:pt x="362903" y="711518"/>
                      <a:pt x="361950" y="874395"/>
                    </a:cubicBezTo>
                    <a:cubicBezTo>
                      <a:pt x="361950" y="883920"/>
                      <a:pt x="372428" y="902018"/>
                      <a:pt x="352425" y="902018"/>
                    </a:cubicBezTo>
                    <a:cubicBezTo>
                      <a:pt x="334328" y="902018"/>
                      <a:pt x="320992" y="895350"/>
                      <a:pt x="320992" y="869632"/>
                    </a:cubicBezTo>
                    <a:cubicBezTo>
                      <a:pt x="321945" y="604837"/>
                      <a:pt x="321945" y="339090"/>
                      <a:pt x="320992" y="74295"/>
                    </a:cubicBezTo>
                    <a:cubicBezTo>
                      <a:pt x="320992" y="63817"/>
                      <a:pt x="328613" y="48577"/>
                      <a:pt x="306705" y="48577"/>
                    </a:cubicBezTo>
                    <a:cubicBezTo>
                      <a:pt x="295275" y="48577"/>
                      <a:pt x="288608" y="51435"/>
                      <a:pt x="289560" y="64770"/>
                    </a:cubicBezTo>
                    <a:cubicBezTo>
                      <a:pt x="290513" y="80963"/>
                      <a:pt x="289560" y="98107"/>
                      <a:pt x="289560" y="114300"/>
                    </a:cubicBezTo>
                    <a:cubicBezTo>
                      <a:pt x="289560" y="360998"/>
                      <a:pt x="289560" y="607695"/>
                      <a:pt x="288608" y="855345"/>
                    </a:cubicBezTo>
                    <a:cubicBezTo>
                      <a:pt x="288608" y="863918"/>
                      <a:pt x="300038" y="882015"/>
                      <a:pt x="278130" y="882968"/>
                    </a:cubicBezTo>
                    <a:cubicBezTo>
                      <a:pt x="260985" y="882968"/>
                      <a:pt x="249555" y="876300"/>
                      <a:pt x="249555" y="853440"/>
                    </a:cubicBezTo>
                    <a:cubicBezTo>
                      <a:pt x="250508" y="595312"/>
                      <a:pt x="250508" y="337185"/>
                      <a:pt x="250508" y="79057"/>
                    </a:cubicBezTo>
                    <a:cubicBezTo>
                      <a:pt x="250508" y="71438"/>
                      <a:pt x="251460" y="62865"/>
                      <a:pt x="248603" y="56198"/>
                    </a:cubicBezTo>
                    <a:cubicBezTo>
                      <a:pt x="245745" y="47625"/>
                      <a:pt x="237172" y="50482"/>
                      <a:pt x="230505" y="50482"/>
                    </a:cubicBezTo>
                    <a:cubicBezTo>
                      <a:pt x="220980" y="50482"/>
                      <a:pt x="219075" y="56198"/>
                      <a:pt x="219075" y="63817"/>
                    </a:cubicBezTo>
                    <a:cubicBezTo>
                      <a:pt x="219075" y="90488"/>
                      <a:pt x="219075" y="118110"/>
                      <a:pt x="219075" y="144780"/>
                    </a:cubicBezTo>
                    <a:cubicBezTo>
                      <a:pt x="219075" y="376238"/>
                      <a:pt x="219075" y="607695"/>
                      <a:pt x="218122" y="838200"/>
                    </a:cubicBezTo>
                    <a:cubicBezTo>
                      <a:pt x="218122" y="846773"/>
                      <a:pt x="227647" y="864870"/>
                      <a:pt x="209550" y="863918"/>
                    </a:cubicBezTo>
                    <a:cubicBezTo>
                      <a:pt x="194310" y="862965"/>
                      <a:pt x="173355" y="863918"/>
                      <a:pt x="173355" y="835343"/>
                    </a:cubicBezTo>
                    <a:cubicBezTo>
                      <a:pt x="174308" y="582930"/>
                      <a:pt x="174308" y="331470"/>
                      <a:pt x="174308" y="79057"/>
                    </a:cubicBezTo>
                    <a:cubicBezTo>
                      <a:pt x="174308" y="71438"/>
                      <a:pt x="175260" y="62865"/>
                      <a:pt x="172403" y="56198"/>
                    </a:cubicBezTo>
                    <a:cubicBezTo>
                      <a:pt x="169545" y="47625"/>
                      <a:pt x="160972" y="51435"/>
                      <a:pt x="154305" y="51435"/>
                    </a:cubicBezTo>
                    <a:cubicBezTo>
                      <a:pt x="142875" y="51435"/>
                      <a:pt x="142875" y="60007"/>
                      <a:pt x="142875" y="67627"/>
                    </a:cubicBezTo>
                    <a:cubicBezTo>
                      <a:pt x="142875" y="100965"/>
                      <a:pt x="142875" y="133350"/>
                      <a:pt x="142875" y="166688"/>
                    </a:cubicBezTo>
                    <a:cubicBezTo>
                      <a:pt x="142875" y="383857"/>
                      <a:pt x="142875" y="601028"/>
                      <a:pt x="142875" y="818198"/>
                    </a:cubicBezTo>
                    <a:cubicBezTo>
                      <a:pt x="142875" y="826770"/>
                      <a:pt x="151447" y="843915"/>
                      <a:pt x="134303" y="842962"/>
                    </a:cubicBezTo>
                    <a:cubicBezTo>
                      <a:pt x="119063" y="842962"/>
                      <a:pt x="103822" y="840105"/>
                      <a:pt x="104775" y="814387"/>
                    </a:cubicBezTo>
                    <a:cubicBezTo>
                      <a:pt x="105728" y="569595"/>
                      <a:pt x="105728" y="323850"/>
                      <a:pt x="105728" y="79057"/>
                    </a:cubicBezTo>
                    <a:cubicBezTo>
                      <a:pt x="105728" y="71438"/>
                      <a:pt x="106680" y="62865"/>
                      <a:pt x="104775" y="56198"/>
                    </a:cubicBezTo>
                    <a:cubicBezTo>
                      <a:pt x="100965" y="46673"/>
                      <a:pt x="91440" y="50482"/>
                      <a:pt x="83820" y="50482"/>
                    </a:cubicBezTo>
                    <a:cubicBezTo>
                      <a:pt x="73342" y="50482"/>
                      <a:pt x="75247" y="59055"/>
                      <a:pt x="75247" y="65723"/>
                    </a:cubicBezTo>
                    <a:cubicBezTo>
                      <a:pt x="75247" y="94298"/>
                      <a:pt x="75247" y="122873"/>
                      <a:pt x="75247" y="151448"/>
                    </a:cubicBezTo>
                    <a:cubicBezTo>
                      <a:pt x="75247" y="367665"/>
                      <a:pt x="75247" y="583882"/>
                      <a:pt x="75247" y="801053"/>
                    </a:cubicBezTo>
                    <a:cubicBezTo>
                      <a:pt x="75247" y="822960"/>
                      <a:pt x="71438" y="827723"/>
                      <a:pt x="49530" y="821055"/>
                    </a:cubicBezTo>
                    <a:cubicBezTo>
                      <a:pt x="1905" y="805815"/>
                      <a:pt x="953" y="806768"/>
                      <a:pt x="953" y="756285"/>
                    </a:cubicBezTo>
                    <a:cubicBezTo>
                      <a:pt x="953" y="513398"/>
                      <a:pt x="953" y="271463"/>
                      <a:pt x="0" y="28575"/>
                    </a:cubicBezTo>
                    <a:cubicBezTo>
                      <a:pt x="0" y="5715"/>
                      <a:pt x="5715" y="0"/>
                      <a:pt x="28575" y="0"/>
                    </a:cubicBezTo>
                    <a:cubicBezTo>
                      <a:pt x="212408" y="952"/>
                      <a:pt x="397192" y="952"/>
                      <a:pt x="581025" y="0"/>
                    </a:cubicBezTo>
                    <a:cubicBezTo>
                      <a:pt x="602933" y="0"/>
                      <a:pt x="608647" y="5715"/>
                      <a:pt x="607695" y="27623"/>
                    </a:cubicBezTo>
                    <a:cubicBezTo>
                      <a:pt x="606743" y="270510"/>
                      <a:pt x="606743" y="512445"/>
                      <a:pt x="607695" y="755332"/>
                    </a:cubicBezTo>
                    <a:cubicBezTo>
                      <a:pt x="607695" y="778193"/>
                      <a:pt x="601028" y="782955"/>
                      <a:pt x="580072" y="782003"/>
                    </a:cubicBezTo>
                    <a:cubicBezTo>
                      <a:pt x="533400" y="781050"/>
                      <a:pt x="533400" y="782003"/>
                      <a:pt x="533400" y="735330"/>
                    </a:cubicBezTo>
                    <a:cubicBezTo>
                      <a:pt x="533400" y="516255"/>
                      <a:pt x="533400" y="297180"/>
                      <a:pt x="533400" y="78105"/>
                    </a:cubicBezTo>
                    <a:cubicBezTo>
                      <a:pt x="533400" y="68580"/>
                      <a:pt x="540068" y="55245"/>
                      <a:pt x="525780" y="51435"/>
                    </a:cubicBezTo>
                    <a:cubicBezTo>
                      <a:pt x="507683" y="46673"/>
                      <a:pt x="502920" y="54292"/>
                      <a:pt x="502920" y="72390"/>
                    </a:cubicBezTo>
                    <a:cubicBezTo>
                      <a:pt x="503872" y="282892"/>
                      <a:pt x="502920" y="493395"/>
                      <a:pt x="502920" y="703898"/>
                    </a:cubicBezTo>
                    <a:cubicBezTo>
                      <a:pt x="502920" y="724853"/>
                      <a:pt x="502920" y="745807"/>
                      <a:pt x="502920" y="766762"/>
                    </a:cubicBezTo>
                    <a:cubicBezTo>
                      <a:pt x="502920" y="786765"/>
                      <a:pt x="489585" y="785812"/>
                      <a:pt x="476250" y="785812"/>
                    </a:cubicBezTo>
                    <a:cubicBezTo>
                      <a:pt x="459105" y="785812"/>
                      <a:pt x="464820" y="775335"/>
                      <a:pt x="464820" y="764857"/>
                    </a:cubicBezTo>
                    <a:cubicBezTo>
                      <a:pt x="465772" y="702945"/>
                      <a:pt x="464820" y="641032"/>
                      <a:pt x="464820" y="580073"/>
                    </a:cubicBezTo>
                    <a:cubicBezTo>
                      <a:pt x="464820" y="411480"/>
                      <a:pt x="464820" y="242888"/>
                      <a:pt x="464820" y="74295"/>
                    </a:cubicBezTo>
                    <a:cubicBezTo>
                      <a:pt x="464820" y="65723"/>
                      <a:pt x="471488" y="52388"/>
                      <a:pt x="452438" y="51435"/>
                    </a:cubicBezTo>
                    <a:cubicBezTo>
                      <a:pt x="440055" y="51435"/>
                      <a:pt x="432435" y="52388"/>
                      <a:pt x="433388" y="67627"/>
                    </a:cubicBezTo>
                    <a:cubicBezTo>
                      <a:pt x="434340" y="100965"/>
                      <a:pt x="433388" y="133350"/>
                      <a:pt x="433388" y="166688"/>
                    </a:cubicBezTo>
                    <a:cubicBezTo>
                      <a:pt x="436245" y="273367"/>
                      <a:pt x="436245" y="381000"/>
                      <a:pt x="436245" y="488632"/>
                    </a:cubicBezTo>
                    <a:close/>
                  </a:path>
                </a:pathLst>
              </a:custGeom>
              <a:solidFill>
                <a:srgbClr val="FF7005"/>
              </a:solidFill>
              <a:ln w="9525" cap="flat">
                <a:noFill/>
                <a:prstDash val="solid"/>
                <a:miter/>
              </a:ln>
            </p:spPr>
            <p:txBody>
              <a:bodyPr rtlCol="0" anchor="ctr"/>
              <a:lstStyle/>
              <a:p>
                <a:endParaRPr lang="en-US" dirty="0"/>
              </a:p>
            </p:txBody>
          </p:sp>
          <p:sp>
            <p:nvSpPr>
              <p:cNvPr id="95" name="Freeform: Shape 94">
                <a:extLst>
                  <a:ext uri="{FF2B5EF4-FFF2-40B4-BE49-F238E27FC236}">
                    <a16:creationId xmlns:a16="http://schemas.microsoft.com/office/drawing/2014/main" id="{E1216BAD-DA2B-4522-9A96-57515186AF60}"/>
                  </a:ext>
                </a:extLst>
              </p:cNvPr>
              <p:cNvSpPr/>
              <p:nvPr/>
            </p:nvSpPr>
            <p:spPr>
              <a:xfrm>
                <a:off x="4820801" y="3076575"/>
                <a:ext cx="600075" cy="619125"/>
              </a:xfrm>
              <a:custGeom>
                <a:avLst/>
                <a:gdLst>
                  <a:gd name="connsiteX0" fmla="*/ 753 w 600075"/>
                  <a:gd name="connsiteY0" fmla="*/ 313372 h 619125"/>
                  <a:gd name="connsiteX1" fmla="*/ 753 w 600075"/>
                  <a:gd name="connsiteY1" fmla="*/ 23813 h 619125"/>
                  <a:gd name="connsiteX2" fmla="*/ 23613 w 600075"/>
                  <a:gd name="connsiteY2" fmla="*/ 0 h 619125"/>
                  <a:gd name="connsiteX3" fmla="*/ 586540 w 600075"/>
                  <a:gd name="connsiteY3" fmla="*/ 0 h 619125"/>
                  <a:gd name="connsiteX4" fmla="*/ 608448 w 600075"/>
                  <a:gd name="connsiteY4" fmla="*/ 21908 h 619125"/>
                  <a:gd name="connsiteX5" fmla="*/ 608448 w 600075"/>
                  <a:gd name="connsiteY5" fmla="*/ 439103 h 619125"/>
                  <a:gd name="connsiteX6" fmla="*/ 591303 w 600075"/>
                  <a:gd name="connsiteY6" fmla="*/ 461963 h 619125"/>
                  <a:gd name="connsiteX7" fmla="*/ 534153 w 600075"/>
                  <a:gd name="connsiteY7" fmla="*/ 419100 h 619125"/>
                  <a:gd name="connsiteX8" fmla="*/ 535105 w 600075"/>
                  <a:gd name="connsiteY8" fmla="*/ 129540 h 619125"/>
                  <a:gd name="connsiteX9" fmla="*/ 505578 w 600075"/>
                  <a:gd name="connsiteY9" fmla="*/ 106680 h 619125"/>
                  <a:gd name="connsiteX10" fmla="*/ 476050 w 600075"/>
                  <a:gd name="connsiteY10" fmla="*/ 128588 h 619125"/>
                  <a:gd name="connsiteX11" fmla="*/ 477003 w 600075"/>
                  <a:gd name="connsiteY11" fmla="*/ 470535 h 619125"/>
                  <a:gd name="connsiteX12" fmla="*/ 468430 w 600075"/>
                  <a:gd name="connsiteY12" fmla="*/ 495300 h 619125"/>
                  <a:gd name="connsiteX13" fmla="*/ 442713 w 600075"/>
                  <a:gd name="connsiteY13" fmla="*/ 479108 h 619125"/>
                  <a:gd name="connsiteX14" fmla="*/ 442713 w 600075"/>
                  <a:gd name="connsiteY14" fmla="*/ 132397 h 619125"/>
                  <a:gd name="connsiteX15" fmla="*/ 419853 w 600075"/>
                  <a:gd name="connsiteY15" fmla="*/ 106680 h 619125"/>
                  <a:gd name="connsiteX16" fmla="*/ 385563 w 600075"/>
                  <a:gd name="connsiteY16" fmla="*/ 132397 h 619125"/>
                  <a:gd name="connsiteX17" fmla="*/ 386515 w 600075"/>
                  <a:gd name="connsiteY17" fmla="*/ 492442 h 619125"/>
                  <a:gd name="connsiteX18" fmla="*/ 347463 w 600075"/>
                  <a:gd name="connsiteY18" fmla="*/ 527685 h 619125"/>
                  <a:gd name="connsiteX19" fmla="*/ 338890 w 600075"/>
                  <a:gd name="connsiteY19" fmla="*/ 509588 h 619125"/>
                  <a:gd name="connsiteX20" fmla="*/ 338890 w 600075"/>
                  <a:gd name="connsiteY20" fmla="*/ 332422 h 619125"/>
                  <a:gd name="connsiteX21" fmla="*/ 339843 w 600075"/>
                  <a:gd name="connsiteY21" fmla="*/ 131445 h 619125"/>
                  <a:gd name="connsiteX22" fmla="*/ 310315 w 600075"/>
                  <a:gd name="connsiteY22" fmla="*/ 105728 h 619125"/>
                  <a:gd name="connsiteX23" fmla="*/ 282693 w 600075"/>
                  <a:gd name="connsiteY23" fmla="*/ 130492 h 619125"/>
                  <a:gd name="connsiteX24" fmla="*/ 282693 w 600075"/>
                  <a:gd name="connsiteY24" fmla="*/ 521970 h 619125"/>
                  <a:gd name="connsiteX25" fmla="*/ 270310 w 600075"/>
                  <a:gd name="connsiteY25" fmla="*/ 548640 h 619125"/>
                  <a:gd name="connsiteX26" fmla="*/ 239830 w 600075"/>
                  <a:gd name="connsiteY26" fmla="*/ 527685 h 619125"/>
                  <a:gd name="connsiteX27" fmla="*/ 240783 w 600075"/>
                  <a:gd name="connsiteY27" fmla="*/ 134303 h 619125"/>
                  <a:gd name="connsiteX28" fmla="*/ 211255 w 600075"/>
                  <a:gd name="connsiteY28" fmla="*/ 105728 h 619125"/>
                  <a:gd name="connsiteX29" fmla="*/ 183633 w 600075"/>
                  <a:gd name="connsiteY29" fmla="*/ 133350 h 619125"/>
                  <a:gd name="connsiteX30" fmla="*/ 183633 w 600075"/>
                  <a:gd name="connsiteY30" fmla="*/ 547688 h 619125"/>
                  <a:gd name="connsiteX31" fmla="*/ 144580 w 600075"/>
                  <a:gd name="connsiteY31" fmla="*/ 582930 h 619125"/>
                  <a:gd name="connsiteX32" fmla="*/ 136960 w 600075"/>
                  <a:gd name="connsiteY32" fmla="*/ 561975 h 619125"/>
                  <a:gd name="connsiteX33" fmla="*/ 136960 w 600075"/>
                  <a:gd name="connsiteY33" fmla="*/ 335280 h 619125"/>
                  <a:gd name="connsiteX34" fmla="*/ 136960 w 600075"/>
                  <a:gd name="connsiteY34" fmla="*/ 129540 h 619125"/>
                  <a:gd name="connsiteX35" fmla="*/ 116958 w 600075"/>
                  <a:gd name="connsiteY35" fmla="*/ 110490 h 619125"/>
                  <a:gd name="connsiteX36" fmla="*/ 103623 w 600075"/>
                  <a:gd name="connsiteY36" fmla="*/ 110490 h 619125"/>
                  <a:gd name="connsiteX37" fmla="*/ 78858 w 600075"/>
                  <a:gd name="connsiteY37" fmla="*/ 134303 h 619125"/>
                  <a:gd name="connsiteX38" fmla="*/ 78858 w 600075"/>
                  <a:gd name="connsiteY38" fmla="*/ 564833 h 619125"/>
                  <a:gd name="connsiteX39" fmla="*/ 73143 w 600075"/>
                  <a:gd name="connsiteY39" fmla="*/ 601028 h 619125"/>
                  <a:gd name="connsiteX40" fmla="*/ 6468 w 600075"/>
                  <a:gd name="connsiteY40" fmla="*/ 620078 h 619125"/>
                  <a:gd name="connsiteX41" fmla="*/ 753 w 600075"/>
                  <a:gd name="connsiteY41" fmla="*/ 601028 h 619125"/>
                  <a:gd name="connsiteX42" fmla="*/ 753 w 600075"/>
                  <a:gd name="connsiteY42" fmla="*/ 329565 h 619125"/>
                  <a:gd name="connsiteX43" fmla="*/ 753 w 600075"/>
                  <a:gd name="connsiteY43" fmla="*/ 313372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00075" h="619125">
                    <a:moveTo>
                      <a:pt x="753" y="313372"/>
                    </a:moveTo>
                    <a:cubicBezTo>
                      <a:pt x="753" y="217170"/>
                      <a:pt x="753" y="120015"/>
                      <a:pt x="753" y="23813"/>
                    </a:cubicBezTo>
                    <a:cubicBezTo>
                      <a:pt x="753" y="5715"/>
                      <a:pt x="5515" y="0"/>
                      <a:pt x="23613" y="0"/>
                    </a:cubicBezTo>
                    <a:cubicBezTo>
                      <a:pt x="211255" y="952"/>
                      <a:pt x="398898" y="952"/>
                      <a:pt x="586540" y="0"/>
                    </a:cubicBezTo>
                    <a:cubicBezTo>
                      <a:pt x="603685" y="0"/>
                      <a:pt x="608448" y="4763"/>
                      <a:pt x="608448" y="21908"/>
                    </a:cubicBezTo>
                    <a:cubicBezTo>
                      <a:pt x="607495" y="160972"/>
                      <a:pt x="607495" y="300038"/>
                      <a:pt x="608448" y="439103"/>
                    </a:cubicBezTo>
                    <a:cubicBezTo>
                      <a:pt x="608448" y="452438"/>
                      <a:pt x="604638" y="458153"/>
                      <a:pt x="591303" y="461963"/>
                    </a:cubicBezTo>
                    <a:cubicBezTo>
                      <a:pt x="534153" y="478155"/>
                      <a:pt x="534153" y="478155"/>
                      <a:pt x="534153" y="419100"/>
                    </a:cubicBezTo>
                    <a:cubicBezTo>
                      <a:pt x="534153" y="322897"/>
                      <a:pt x="533200" y="225742"/>
                      <a:pt x="535105" y="129540"/>
                    </a:cubicBezTo>
                    <a:cubicBezTo>
                      <a:pt x="535105" y="103822"/>
                      <a:pt x="521770" y="106680"/>
                      <a:pt x="505578" y="106680"/>
                    </a:cubicBezTo>
                    <a:cubicBezTo>
                      <a:pt x="490338" y="106680"/>
                      <a:pt x="476050" y="102870"/>
                      <a:pt x="476050" y="128588"/>
                    </a:cubicBezTo>
                    <a:cubicBezTo>
                      <a:pt x="477955" y="242888"/>
                      <a:pt x="477003" y="356235"/>
                      <a:pt x="477003" y="470535"/>
                    </a:cubicBezTo>
                    <a:cubicBezTo>
                      <a:pt x="477003" y="479108"/>
                      <a:pt x="480813" y="489585"/>
                      <a:pt x="468430" y="495300"/>
                    </a:cubicBezTo>
                    <a:cubicBezTo>
                      <a:pt x="448428" y="503872"/>
                      <a:pt x="442713" y="501967"/>
                      <a:pt x="442713" y="479108"/>
                    </a:cubicBezTo>
                    <a:cubicBezTo>
                      <a:pt x="442713" y="363855"/>
                      <a:pt x="442713" y="247650"/>
                      <a:pt x="442713" y="132397"/>
                    </a:cubicBezTo>
                    <a:cubicBezTo>
                      <a:pt x="442713" y="115253"/>
                      <a:pt x="442713" y="104775"/>
                      <a:pt x="419853" y="106680"/>
                    </a:cubicBezTo>
                    <a:cubicBezTo>
                      <a:pt x="401755" y="108585"/>
                      <a:pt x="385563" y="101917"/>
                      <a:pt x="385563" y="132397"/>
                    </a:cubicBezTo>
                    <a:cubicBezTo>
                      <a:pt x="387468" y="252413"/>
                      <a:pt x="386515" y="372428"/>
                      <a:pt x="386515" y="492442"/>
                    </a:cubicBezTo>
                    <a:cubicBezTo>
                      <a:pt x="386515" y="515303"/>
                      <a:pt x="370323" y="529590"/>
                      <a:pt x="347463" y="527685"/>
                    </a:cubicBezTo>
                    <a:cubicBezTo>
                      <a:pt x="334128" y="526733"/>
                      <a:pt x="338890" y="516255"/>
                      <a:pt x="338890" y="509588"/>
                    </a:cubicBezTo>
                    <a:cubicBezTo>
                      <a:pt x="338890" y="450533"/>
                      <a:pt x="338890" y="391478"/>
                      <a:pt x="338890" y="332422"/>
                    </a:cubicBezTo>
                    <a:cubicBezTo>
                      <a:pt x="338890" y="265747"/>
                      <a:pt x="337938" y="198120"/>
                      <a:pt x="339843" y="131445"/>
                    </a:cubicBezTo>
                    <a:cubicBezTo>
                      <a:pt x="340795" y="105728"/>
                      <a:pt x="328413" y="105728"/>
                      <a:pt x="310315" y="105728"/>
                    </a:cubicBezTo>
                    <a:cubicBezTo>
                      <a:pt x="292218" y="105728"/>
                      <a:pt x="282693" y="107633"/>
                      <a:pt x="282693" y="130492"/>
                    </a:cubicBezTo>
                    <a:cubicBezTo>
                      <a:pt x="283645" y="260985"/>
                      <a:pt x="283645" y="391478"/>
                      <a:pt x="282693" y="521970"/>
                    </a:cubicBezTo>
                    <a:cubicBezTo>
                      <a:pt x="282693" y="532447"/>
                      <a:pt x="286503" y="543878"/>
                      <a:pt x="270310" y="548640"/>
                    </a:cubicBezTo>
                    <a:cubicBezTo>
                      <a:pt x="241735" y="558165"/>
                      <a:pt x="239830" y="557213"/>
                      <a:pt x="239830" y="527685"/>
                    </a:cubicBezTo>
                    <a:cubicBezTo>
                      <a:pt x="239830" y="396240"/>
                      <a:pt x="238878" y="264795"/>
                      <a:pt x="240783" y="134303"/>
                    </a:cubicBezTo>
                    <a:cubicBezTo>
                      <a:pt x="240783" y="110490"/>
                      <a:pt x="233163" y="105728"/>
                      <a:pt x="211255" y="105728"/>
                    </a:cubicBezTo>
                    <a:cubicBezTo>
                      <a:pt x="189348" y="105728"/>
                      <a:pt x="183633" y="112395"/>
                      <a:pt x="183633" y="133350"/>
                    </a:cubicBezTo>
                    <a:cubicBezTo>
                      <a:pt x="184585" y="271463"/>
                      <a:pt x="184585" y="409575"/>
                      <a:pt x="183633" y="547688"/>
                    </a:cubicBezTo>
                    <a:cubicBezTo>
                      <a:pt x="183633" y="568643"/>
                      <a:pt x="164583" y="585788"/>
                      <a:pt x="144580" y="582930"/>
                    </a:cubicBezTo>
                    <a:cubicBezTo>
                      <a:pt x="130293" y="581025"/>
                      <a:pt x="136960" y="569595"/>
                      <a:pt x="136960" y="561975"/>
                    </a:cubicBezTo>
                    <a:cubicBezTo>
                      <a:pt x="136008" y="486728"/>
                      <a:pt x="136960" y="410528"/>
                      <a:pt x="136960" y="335280"/>
                    </a:cubicBezTo>
                    <a:cubicBezTo>
                      <a:pt x="136960" y="266700"/>
                      <a:pt x="136960" y="198120"/>
                      <a:pt x="136960" y="129540"/>
                    </a:cubicBezTo>
                    <a:cubicBezTo>
                      <a:pt x="136960" y="114300"/>
                      <a:pt x="136960" y="102870"/>
                      <a:pt x="116958" y="110490"/>
                    </a:cubicBezTo>
                    <a:cubicBezTo>
                      <a:pt x="113148" y="111442"/>
                      <a:pt x="108385" y="111442"/>
                      <a:pt x="103623" y="110490"/>
                    </a:cubicBezTo>
                    <a:cubicBezTo>
                      <a:pt x="84573" y="107633"/>
                      <a:pt x="78858" y="115253"/>
                      <a:pt x="78858" y="134303"/>
                    </a:cubicBezTo>
                    <a:cubicBezTo>
                      <a:pt x="79810" y="278130"/>
                      <a:pt x="79810" y="421005"/>
                      <a:pt x="78858" y="564833"/>
                    </a:cubicBezTo>
                    <a:cubicBezTo>
                      <a:pt x="78858" y="577215"/>
                      <a:pt x="85525" y="595313"/>
                      <a:pt x="73143" y="601028"/>
                    </a:cubicBezTo>
                    <a:cubicBezTo>
                      <a:pt x="52188" y="610553"/>
                      <a:pt x="29328" y="616268"/>
                      <a:pt x="6468" y="620078"/>
                    </a:cubicBezTo>
                    <a:cubicBezTo>
                      <a:pt x="-3057" y="621983"/>
                      <a:pt x="753" y="607695"/>
                      <a:pt x="753" y="601028"/>
                    </a:cubicBezTo>
                    <a:cubicBezTo>
                      <a:pt x="753" y="510540"/>
                      <a:pt x="753" y="420053"/>
                      <a:pt x="753" y="329565"/>
                    </a:cubicBezTo>
                    <a:cubicBezTo>
                      <a:pt x="753" y="325755"/>
                      <a:pt x="753" y="319088"/>
                      <a:pt x="753" y="313372"/>
                    </a:cubicBezTo>
                    <a:close/>
                  </a:path>
                </a:pathLst>
              </a:custGeom>
              <a:grpFill/>
              <a:ln w="9525" cap="flat">
                <a:noFill/>
                <a:prstDash val="solid"/>
                <a:miter/>
              </a:ln>
            </p:spPr>
            <p:txBody>
              <a:bodyPr rtlCol="0" anchor="ctr"/>
              <a:lstStyle/>
              <a:p>
                <a:endParaRPr lang="en-US" dirty="0"/>
              </a:p>
            </p:txBody>
          </p:sp>
          <p:sp>
            <p:nvSpPr>
              <p:cNvPr id="96" name="Freeform: Shape 95">
                <a:extLst>
                  <a:ext uri="{FF2B5EF4-FFF2-40B4-BE49-F238E27FC236}">
                    <a16:creationId xmlns:a16="http://schemas.microsoft.com/office/drawing/2014/main" id="{FCFC5495-F12A-44A2-933C-6029CE2F08CB}"/>
                  </a:ext>
                </a:extLst>
              </p:cNvPr>
              <p:cNvSpPr/>
              <p:nvPr/>
            </p:nvSpPr>
            <p:spPr>
              <a:xfrm>
                <a:off x="4752975" y="3365103"/>
                <a:ext cx="2676525" cy="371475"/>
              </a:xfrm>
              <a:custGeom>
                <a:avLst/>
                <a:gdLst>
                  <a:gd name="connsiteX0" fmla="*/ 0 w 2676525"/>
                  <a:gd name="connsiteY0" fmla="*/ 372507 h 371475"/>
                  <a:gd name="connsiteX1" fmla="*/ 147638 w 2676525"/>
                  <a:gd name="connsiteY1" fmla="*/ 330597 h 371475"/>
                  <a:gd name="connsiteX2" fmla="*/ 1318260 w 2676525"/>
                  <a:gd name="connsiteY2" fmla="*/ 7699 h 371475"/>
                  <a:gd name="connsiteX3" fmla="*/ 1382078 w 2676525"/>
                  <a:gd name="connsiteY3" fmla="*/ 7699 h 371475"/>
                  <a:gd name="connsiteX4" fmla="*/ 1872615 w 2676525"/>
                  <a:gd name="connsiteY4" fmla="*/ 145812 h 371475"/>
                  <a:gd name="connsiteX5" fmla="*/ 1897380 w 2676525"/>
                  <a:gd name="connsiteY5" fmla="*/ 127714 h 371475"/>
                  <a:gd name="connsiteX6" fmla="*/ 1896428 w 2676525"/>
                  <a:gd name="connsiteY6" fmla="*/ 23892 h 371475"/>
                  <a:gd name="connsiteX7" fmla="*/ 1919288 w 2676525"/>
                  <a:gd name="connsiteY7" fmla="*/ 79 h 371475"/>
                  <a:gd name="connsiteX8" fmla="*/ 2205990 w 2676525"/>
                  <a:gd name="connsiteY8" fmla="*/ 79 h 371475"/>
                  <a:gd name="connsiteX9" fmla="*/ 2226945 w 2676525"/>
                  <a:gd name="connsiteY9" fmla="*/ 20082 h 371475"/>
                  <a:gd name="connsiteX10" fmla="*/ 2225993 w 2676525"/>
                  <a:gd name="connsiteY10" fmla="*/ 221059 h 371475"/>
                  <a:gd name="connsiteX11" fmla="*/ 2248853 w 2676525"/>
                  <a:gd name="connsiteY11" fmla="*/ 251539 h 371475"/>
                  <a:gd name="connsiteX12" fmla="*/ 2649855 w 2676525"/>
                  <a:gd name="connsiteY12" fmla="*/ 364887 h 371475"/>
                  <a:gd name="connsiteX13" fmla="*/ 2681288 w 2676525"/>
                  <a:gd name="connsiteY13" fmla="*/ 370602 h 371475"/>
                  <a:gd name="connsiteX14" fmla="*/ 2679383 w 2676525"/>
                  <a:gd name="connsiteY14" fmla="*/ 376317 h 371475"/>
                  <a:gd name="connsiteX15" fmla="*/ 2377440 w 2676525"/>
                  <a:gd name="connsiteY15" fmla="*/ 341074 h 371475"/>
                  <a:gd name="connsiteX16" fmla="*/ 2200275 w 2676525"/>
                  <a:gd name="connsiteY16" fmla="*/ 292497 h 371475"/>
                  <a:gd name="connsiteX17" fmla="*/ 2175510 w 2676525"/>
                  <a:gd name="connsiteY17" fmla="*/ 255349 h 371475"/>
                  <a:gd name="connsiteX18" fmla="*/ 2177415 w 2676525"/>
                  <a:gd name="connsiteY18" fmla="*/ 117237 h 371475"/>
                  <a:gd name="connsiteX19" fmla="*/ 2110740 w 2676525"/>
                  <a:gd name="connsiteY19" fmla="*/ 51514 h 371475"/>
                  <a:gd name="connsiteX20" fmla="*/ 1975485 w 2676525"/>
                  <a:gd name="connsiteY20" fmla="*/ 50562 h 371475"/>
                  <a:gd name="connsiteX21" fmla="*/ 1947863 w 2676525"/>
                  <a:gd name="connsiteY21" fmla="*/ 77232 h 371475"/>
                  <a:gd name="connsiteX22" fmla="*/ 1948815 w 2676525"/>
                  <a:gd name="connsiteY22" fmla="*/ 200104 h 371475"/>
                  <a:gd name="connsiteX23" fmla="*/ 1927860 w 2676525"/>
                  <a:gd name="connsiteY23" fmla="*/ 215344 h 371475"/>
                  <a:gd name="connsiteX24" fmla="*/ 1373505 w 2676525"/>
                  <a:gd name="connsiteY24" fmla="*/ 58182 h 371475"/>
                  <a:gd name="connsiteX25" fmla="*/ 1327785 w 2676525"/>
                  <a:gd name="connsiteY25" fmla="*/ 58182 h 371475"/>
                  <a:gd name="connsiteX26" fmla="*/ 603885 w 2676525"/>
                  <a:gd name="connsiteY26" fmla="*/ 258207 h 371475"/>
                  <a:gd name="connsiteX27" fmla="*/ 184785 w 2676525"/>
                  <a:gd name="connsiteY27" fmla="*/ 373459 h 371475"/>
                  <a:gd name="connsiteX28" fmla="*/ 73343 w 2676525"/>
                  <a:gd name="connsiteY28" fmla="*/ 378222 h 371475"/>
                  <a:gd name="connsiteX29" fmla="*/ 953 w 2676525"/>
                  <a:gd name="connsiteY29" fmla="*/ 378222 h 371475"/>
                  <a:gd name="connsiteX30" fmla="*/ 0 w 2676525"/>
                  <a:gd name="connsiteY30" fmla="*/ 372507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676525" h="371475">
                    <a:moveTo>
                      <a:pt x="0" y="372507"/>
                    </a:moveTo>
                    <a:cubicBezTo>
                      <a:pt x="49530" y="358219"/>
                      <a:pt x="98108" y="344884"/>
                      <a:pt x="147638" y="330597"/>
                    </a:cubicBezTo>
                    <a:cubicBezTo>
                      <a:pt x="538163" y="222964"/>
                      <a:pt x="927735" y="115332"/>
                      <a:pt x="1318260" y="7699"/>
                    </a:cubicBezTo>
                    <a:cubicBezTo>
                      <a:pt x="1340168" y="1984"/>
                      <a:pt x="1360170" y="1984"/>
                      <a:pt x="1382078" y="7699"/>
                    </a:cubicBezTo>
                    <a:cubicBezTo>
                      <a:pt x="1545908" y="54372"/>
                      <a:pt x="1709738" y="99139"/>
                      <a:pt x="1872615" y="145812"/>
                    </a:cubicBezTo>
                    <a:cubicBezTo>
                      <a:pt x="1890713" y="150574"/>
                      <a:pt x="1898333" y="150574"/>
                      <a:pt x="1897380" y="127714"/>
                    </a:cubicBezTo>
                    <a:cubicBezTo>
                      <a:pt x="1895475" y="93424"/>
                      <a:pt x="1897380" y="58182"/>
                      <a:pt x="1896428" y="23892"/>
                    </a:cubicBezTo>
                    <a:cubicBezTo>
                      <a:pt x="1895475" y="6747"/>
                      <a:pt x="1899285" y="-873"/>
                      <a:pt x="1919288" y="79"/>
                    </a:cubicBezTo>
                    <a:cubicBezTo>
                      <a:pt x="2014538" y="1032"/>
                      <a:pt x="2110740" y="1032"/>
                      <a:pt x="2205990" y="79"/>
                    </a:cubicBezTo>
                    <a:cubicBezTo>
                      <a:pt x="2222183" y="79"/>
                      <a:pt x="2226945" y="4842"/>
                      <a:pt x="2226945" y="20082"/>
                    </a:cubicBezTo>
                    <a:cubicBezTo>
                      <a:pt x="2225993" y="86757"/>
                      <a:pt x="2227898" y="154384"/>
                      <a:pt x="2225993" y="221059"/>
                    </a:cubicBezTo>
                    <a:cubicBezTo>
                      <a:pt x="2225993" y="239157"/>
                      <a:pt x="2231708" y="246777"/>
                      <a:pt x="2248853" y="251539"/>
                    </a:cubicBezTo>
                    <a:cubicBezTo>
                      <a:pt x="2382203" y="288687"/>
                      <a:pt x="2516505" y="326787"/>
                      <a:pt x="2649855" y="364887"/>
                    </a:cubicBezTo>
                    <a:cubicBezTo>
                      <a:pt x="2660333" y="367744"/>
                      <a:pt x="2671763" y="362982"/>
                      <a:pt x="2681288" y="370602"/>
                    </a:cubicBezTo>
                    <a:cubicBezTo>
                      <a:pt x="2680335" y="373459"/>
                      <a:pt x="2679383" y="376317"/>
                      <a:pt x="2679383" y="376317"/>
                    </a:cubicBezTo>
                    <a:cubicBezTo>
                      <a:pt x="2576513" y="382984"/>
                      <a:pt x="2475548" y="377269"/>
                      <a:pt x="2377440" y="341074"/>
                    </a:cubicBezTo>
                    <a:cubicBezTo>
                      <a:pt x="2320290" y="320119"/>
                      <a:pt x="2260283" y="306784"/>
                      <a:pt x="2200275" y="292497"/>
                    </a:cubicBezTo>
                    <a:cubicBezTo>
                      <a:pt x="2178368" y="286782"/>
                      <a:pt x="2171700" y="282019"/>
                      <a:pt x="2175510" y="255349"/>
                    </a:cubicBezTo>
                    <a:cubicBezTo>
                      <a:pt x="2181225" y="210582"/>
                      <a:pt x="2177415" y="163909"/>
                      <a:pt x="2177415" y="117237"/>
                    </a:cubicBezTo>
                    <a:cubicBezTo>
                      <a:pt x="2177415" y="51514"/>
                      <a:pt x="2177415" y="51514"/>
                      <a:pt x="2110740" y="51514"/>
                    </a:cubicBezTo>
                    <a:cubicBezTo>
                      <a:pt x="2065973" y="51514"/>
                      <a:pt x="2020253" y="52467"/>
                      <a:pt x="1975485" y="50562"/>
                    </a:cubicBezTo>
                    <a:cubicBezTo>
                      <a:pt x="1954530" y="49609"/>
                      <a:pt x="1946910" y="54372"/>
                      <a:pt x="1947863" y="77232"/>
                    </a:cubicBezTo>
                    <a:cubicBezTo>
                      <a:pt x="1949768" y="118189"/>
                      <a:pt x="1947863" y="159147"/>
                      <a:pt x="1948815" y="200104"/>
                    </a:cubicBezTo>
                    <a:cubicBezTo>
                      <a:pt x="1948815" y="215344"/>
                      <a:pt x="1947863" y="221059"/>
                      <a:pt x="1927860" y="215344"/>
                    </a:cubicBezTo>
                    <a:cubicBezTo>
                      <a:pt x="1743075" y="162004"/>
                      <a:pt x="1558290" y="110569"/>
                      <a:pt x="1373505" y="58182"/>
                    </a:cubicBezTo>
                    <a:cubicBezTo>
                      <a:pt x="1358265" y="53419"/>
                      <a:pt x="1343978" y="53419"/>
                      <a:pt x="1327785" y="58182"/>
                    </a:cubicBezTo>
                    <a:cubicBezTo>
                      <a:pt x="1086803" y="124857"/>
                      <a:pt x="844868" y="191532"/>
                      <a:pt x="603885" y="258207"/>
                    </a:cubicBezTo>
                    <a:cubicBezTo>
                      <a:pt x="463868" y="296307"/>
                      <a:pt x="324803" y="335359"/>
                      <a:pt x="184785" y="373459"/>
                    </a:cubicBezTo>
                    <a:cubicBezTo>
                      <a:pt x="147638" y="383937"/>
                      <a:pt x="110490" y="376317"/>
                      <a:pt x="73343" y="378222"/>
                    </a:cubicBezTo>
                    <a:cubicBezTo>
                      <a:pt x="49530" y="379174"/>
                      <a:pt x="25718" y="378222"/>
                      <a:pt x="953" y="378222"/>
                    </a:cubicBezTo>
                    <a:cubicBezTo>
                      <a:pt x="953" y="376317"/>
                      <a:pt x="0" y="374412"/>
                      <a:pt x="0" y="372507"/>
                    </a:cubicBezTo>
                    <a:close/>
                  </a:path>
                </a:pathLst>
              </a:custGeom>
              <a:grpFill/>
              <a:ln w="9525" cap="flat">
                <a:noFill/>
                <a:prstDash val="solid"/>
                <a:miter/>
              </a:ln>
            </p:spPr>
            <p:txBody>
              <a:bodyPr rtlCol="0" anchor="ctr"/>
              <a:lstStyle/>
              <a:p>
                <a:endParaRPr lang="en-US" dirty="0"/>
              </a:p>
            </p:txBody>
          </p:sp>
          <p:sp>
            <p:nvSpPr>
              <p:cNvPr id="97" name="Freeform: Shape 96">
                <a:extLst>
                  <a:ext uri="{FF2B5EF4-FFF2-40B4-BE49-F238E27FC236}">
                    <a16:creationId xmlns:a16="http://schemas.microsoft.com/office/drawing/2014/main" id="{7CCEF614-6A4B-4EAB-A6C8-146D11760407}"/>
                  </a:ext>
                </a:extLst>
              </p:cNvPr>
              <p:cNvSpPr/>
              <p:nvPr/>
            </p:nvSpPr>
            <p:spPr>
              <a:xfrm>
                <a:off x="5565458" y="2008822"/>
                <a:ext cx="466725" cy="257175"/>
              </a:xfrm>
              <a:custGeom>
                <a:avLst/>
                <a:gdLst>
                  <a:gd name="connsiteX0" fmla="*/ 235267 w 466725"/>
                  <a:gd name="connsiteY0" fmla="*/ 953 h 257175"/>
                  <a:gd name="connsiteX1" fmla="*/ 446722 w 466725"/>
                  <a:gd name="connsiteY1" fmla="*/ 0 h 257175"/>
                  <a:gd name="connsiteX2" fmla="*/ 472440 w 466725"/>
                  <a:gd name="connsiteY2" fmla="*/ 26670 h 257175"/>
                  <a:gd name="connsiteX3" fmla="*/ 472440 w 466725"/>
                  <a:gd name="connsiteY3" fmla="*/ 235267 h 257175"/>
                  <a:gd name="connsiteX4" fmla="*/ 450533 w 466725"/>
                  <a:gd name="connsiteY4" fmla="*/ 257175 h 257175"/>
                  <a:gd name="connsiteX5" fmla="*/ 22860 w 466725"/>
                  <a:gd name="connsiteY5" fmla="*/ 257175 h 257175"/>
                  <a:gd name="connsiteX6" fmla="*/ 0 w 466725"/>
                  <a:gd name="connsiteY6" fmla="*/ 236220 h 257175"/>
                  <a:gd name="connsiteX7" fmla="*/ 0 w 466725"/>
                  <a:gd name="connsiteY7" fmla="*/ 21908 h 257175"/>
                  <a:gd name="connsiteX8" fmla="*/ 21907 w 466725"/>
                  <a:gd name="connsiteY8" fmla="*/ 0 h 257175"/>
                  <a:gd name="connsiteX9" fmla="*/ 235267 w 466725"/>
                  <a:gd name="connsiteY9" fmla="*/ 953 h 257175"/>
                  <a:gd name="connsiteX10" fmla="*/ 394335 w 466725"/>
                  <a:gd name="connsiteY10" fmla="*/ 128588 h 257175"/>
                  <a:gd name="connsiteX11" fmla="*/ 394335 w 466725"/>
                  <a:gd name="connsiteY11" fmla="*/ 128588 h 257175"/>
                  <a:gd name="connsiteX12" fmla="*/ 394335 w 466725"/>
                  <a:gd name="connsiteY12" fmla="*/ 214313 h 257175"/>
                  <a:gd name="connsiteX13" fmla="*/ 404813 w 466725"/>
                  <a:gd name="connsiteY13" fmla="*/ 230505 h 257175"/>
                  <a:gd name="connsiteX14" fmla="*/ 419100 w 466725"/>
                  <a:gd name="connsiteY14" fmla="*/ 214313 h 257175"/>
                  <a:gd name="connsiteX15" fmla="*/ 419100 w 466725"/>
                  <a:gd name="connsiteY15" fmla="*/ 40005 h 257175"/>
                  <a:gd name="connsiteX16" fmla="*/ 404813 w 466725"/>
                  <a:gd name="connsiteY16" fmla="*/ 23813 h 257175"/>
                  <a:gd name="connsiteX17" fmla="*/ 394335 w 466725"/>
                  <a:gd name="connsiteY17" fmla="*/ 40005 h 257175"/>
                  <a:gd name="connsiteX18" fmla="*/ 394335 w 466725"/>
                  <a:gd name="connsiteY18" fmla="*/ 128588 h 257175"/>
                  <a:gd name="connsiteX19" fmla="*/ 368617 w 466725"/>
                  <a:gd name="connsiteY19" fmla="*/ 128588 h 257175"/>
                  <a:gd name="connsiteX20" fmla="*/ 368617 w 466725"/>
                  <a:gd name="connsiteY20" fmla="*/ 45720 h 257175"/>
                  <a:gd name="connsiteX21" fmla="*/ 357188 w 466725"/>
                  <a:gd name="connsiteY21" fmla="*/ 24765 h 257175"/>
                  <a:gd name="connsiteX22" fmla="*/ 343853 w 466725"/>
                  <a:gd name="connsiteY22" fmla="*/ 44768 h 257175"/>
                  <a:gd name="connsiteX23" fmla="*/ 343853 w 466725"/>
                  <a:gd name="connsiteY23" fmla="*/ 214313 h 257175"/>
                  <a:gd name="connsiteX24" fmla="*/ 355282 w 466725"/>
                  <a:gd name="connsiteY24" fmla="*/ 232410 h 257175"/>
                  <a:gd name="connsiteX25" fmla="*/ 368617 w 466725"/>
                  <a:gd name="connsiteY25" fmla="*/ 213360 h 257175"/>
                  <a:gd name="connsiteX26" fmla="*/ 368617 w 466725"/>
                  <a:gd name="connsiteY26" fmla="*/ 128588 h 257175"/>
                  <a:gd name="connsiteX27" fmla="*/ 248602 w 466725"/>
                  <a:gd name="connsiteY27" fmla="*/ 126683 h 257175"/>
                  <a:gd name="connsiteX28" fmla="*/ 248602 w 466725"/>
                  <a:gd name="connsiteY28" fmla="*/ 215265 h 257175"/>
                  <a:gd name="connsiteX29" fmla="*/ 259080 w 466725"/>
                  <a:gd name="connsiteY29" fmla="*/ 231458 h 257175"/>
                  <a:gd name="connsiteX30" fmla="*/ 273367 w 466725"/>
                  <a:gd name="connsiteY30" fmla="*/ 215265 h 257175"/>
                  <a:gd name="connsiteX31" fmla="*/ 273367 w 466725"/>
                  <a:gd name="connsiteY31" fmla="*/ 40958 h 257175"/>
                  <a:gd name="connsiteX32" fmla="*/ 259080 w 466725"/>
                  <a:gd name="connsiteY32" fmla="*/ 24765 h 257175"/>
                  <a:gd name="connsiteX33" fmla="*/ 247650 w 466725"/>
                  <a:gd name="connsiteY33" fmla="*/ 40958 h 257175"/>
                  <a:gd name="connsiteX34" fmla="*/ 248602 w 466725"/>
                  <a:gd name="connsiteY34" fmla="*/ 126683 h 257175"/>
                  <a:gd name="connsiteX35" fmla="*/ 128588 w 466725"/>
                  <a:gd name="connsiteY35" fmla="*/ 126683 h 257175"/>
                  <a:gd name="connsiteX36" fmla="*/ 128588 w 466725"/>
                  <a:gd name="connsiteY36" fmla="*/ 40958 h 257175"/>
                  <a:gd name="connsiteX37" fmla="*/ 118110 w 466725"/>
                  <a:gd name="connsiteY37" fmla="*/ 24765 h 257175"/>
                  <a:gd name="connsiteX38" fmla="*/ 103822 w 466725"/>
                  <a:gd name="connsiteY38" fmla="*/ 40958 h 257175"/>
                  <a:gd name="connsiteX39" fmla="*/ 103822 w 466725"/>
                  <a:gd name="connsiteY39" fmla="*/ 215265 h 257175"/>
                  <a:gd name="connsiteX40" fmla="*/ 118110 w 466725"/>
                  <a:gd name="connsiteY40" fmla="*/ 231458 h 257175"/>
                  <a:gd name="connsiteX41" fmla="*/ 128588 w 466725"/>
                  <a:gd name="connsiteY41" fmla="*/ 215265 h 257175"/>
                  <a:gd name="connsiteX42" fmla="*/ 128588 w 466725"/>
                  <a:gd name="connsiteY42" fmla="*/ 126683 h 257175"/>
                  <a:gd name="connsiteX43" fmla="*/ 296228 w 466725"/>
                  <a:gd name="connsiteY43" fmla="*/ 127635 h 257175"/>
                  <a:gd name="connsiteX44" fmla="*/ 296228 w 466725"/>
                  <a:gd name="connsiteY44" fmla="*/ 213360 h 257175"/>
                  <a:gd name="connsiteX45" fmla="*/ 308610 w 466725"/>
                  <a:gd name="connsiteY45" fmla="*/ 231458 h 257175"/>
                  <a:gd name="connsiteX46" fmla="*/ 321945 w 466725"/>
                  <a:gd name="connsiteY46" fmla="*/ 215265 h 257175"/>
                  <a:gd name="connsiteX47" fmla="*/ 321945 w 466725"/>
                  <a:gd name="connsiteY47" fmla="*/ 43815 h 257175"/>
                  <a:gd name="connsiteX48" fmla="*/ 309563 w 466725"/>
                  <a:gd name="connsiteY48" fmla="*/ 25718 h 257175"/>
                  <a:gd name="connsiteX49" fmla="*/ 296228 w 466725"/>
                  <a:gd name="connsiteY49" fmla="*/ 44768 h 257175"/>
                  <a:gd name="connsiteX50" fmla="*/ 296228 w 466725"/>
                  <a:gd name="connsiteY50" fmla="*/ 127635 h 257175"/>
                  <a:gd name="connsiteX51" fmla="*/ 226695 w 466725"/>
                  <a:gd name="connsiteY51" fmla="*/ 129540 h 257175"/>
                  <a:gd name="connsiteX52" fmla="*/ 226695 w 466725"/>
                  <a:gd name="connsiteY52" fmla="*/ 46672 h 257175"/>
                  <a:gd name="connsiteX53" fmla="*/ 214313 w 466725"/>
                  <a:gd name="connsiteY53" fmla="*/ 25718 h 257175"/>
                  <a:gd name="connsiteX54" fmla="*/ 200977 w 466725"/>
                  <a:gd name="connsiteY54" fmla="*/ 44768 h 257175"/>
                  <a:gd name="connsiteX55" fmla="*/ 200977 w 466725"/>
                  <a:gd name="connsiteY55" fmla="*/ 210503 h 257175"/>
                  <a:gd name="connsiteX56" fmla="*/ 212407 w 466725"/>
                  <a:gd name="connsiteY56" fmla="*/ 230505 h 257175"/>
                  <a:gd name="connsiteX57" fmla="*/ 225742 w 466725"/>
                  <a:gd name="connsiteY57" fmla="*/ 208598 h 257175"/>
                  <a:gd name="connsiteX58" fmla="*/ 226695 w 466725"/>
                  <a:gd name="connsiteY58" fmla="*/ 129540 h 257175"/>
                  <a:gd name="connsiteX59" fmla="*/ 56197 w 466725"/>
                  <a:gd name="connsiteY59" fmla="*/ 127635 h 257175"/>
                  <a:gd name="connsiteX60" fmla="*/ 56197 w 466725"/>
                  <a:gd name="connsiteY60" fmla="*/ 213360 h 257175"/>
                  <a:gd name="connsiteX61" fmla="*/ 68580 w 466725"/>
                  <a:gd name="connsiteY61" fmla="*/ 230505 h 257175"/>
                  <a:gd name="connsiteX62" fmla="*/ 81915 w 466725"/>
                  <a:gd name="connsiteY62" fmla="*/ 214313 h 257175"/>
                  <a:gd name="connsiteX63" fmla="*/ 81915 w 466725"/>
                  <a:gd name="connsiteY63" fmla="*/ 42863 h 257175"/>
                  <a:gd name="connsiteX64" fmla="*/ 69532 w 466725"/>
                  <a:gd name="connsiteY64" fmla="*/ 24765 h 257175"/>
                  <a:gd name="connsiteX65" fmla="*/ 56197 w 466725"/>
                  <a:gd name="connsiteY65" fmla="*/ 43815 h 257175"/>
                  <a:gd name="connsiteX66" fmla="*/ 56197 w 466725"/>
                  <a:gd name="connsiteY66" fmla="*/ 127635 h 257175"/>
                  <a:gd name="connsiteX67" fmla="*/ 154305 w 466725"/>
                  <a:gd name="connsiteY67" fmla="*/ 128588 h 257175"/>
                  <a:gd name="connsiteX68" fmla="*/ 154305 w 466725"/>
                  <a:gd name="connsiteY68" fmla="*/ 214313 h 257175"/>
                  <a:gd name="connsiteX69" fmla="*/ 165735 w 466725"/>
                  <a:gd name="connsiteY69" fmla="*/ 230505 h 257175"/>
                  <a:gd name="connsiteX70" fmla="*/ 177165 w 466725"/>
                  <a:gd name="connsiteY70" fmla="*/ 215265 h 257175"/>
                  <a:gd name="connsiteX71" fmla="*/ 177165 w 466725"/>
                  <a:gd name="connsiteY71" fmla="*/ 42863 h 257175"/>
                  <a:gd name="connsiteX72" fmla="*/ 164782 w 466725"/>
                  <a:gd name="connsiteY72" fmla="*/ 25718 h 257175"/>
                  <a:gd name="connsiteX73" fmla="*/ 154305 w 466725"/>
                  <a:gd name="connsiteY73" fmla="*/ 42863 h 257175"/>
                  <a:gd name="connsiteX74" fmla="*/ 154305 w 466725"/>
                  <a:gd name="connsiteY74" fmla="*/ 128588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66725" h="257175">
                    <a:moveTo>
                      <a:pt x="235267" y="953"/>
                    </a:moveTo>
                    <a:cubicBezTo>
                      <a:pt x="305753" y="953"/>
                      <a:pt x="376238" y="1905"/>
                      <a:pt x="446722" y="0"/>
                    </a:cubicBezTo>
                    <a:cubicBezTo>
                      <a:pt x="468630" y="0"/>
                      <a:pt x="472440" y="6668"/>
                      <a:pt x="472440" y="26670"/>
                    </a:cubicBezTo>
                    <a:cubicBezTo>
                      <a:pt x="471488" y="96203"/>
                      <a:pt x="471488" y="165735"/>
                      <a:pt x="472440" y="235267"/>
                    </a:cubicBezTo>
                    <a:cubicBezTo>
                      <a:pt x="472440" y="252413"/>
                      <a:pt x="467677" y="257175"/>
                      <a:pt x="450533" y="257175"/>
                    </a:cubicBezTo>
                    <a:cubicBezTo>
                      <a:pt x="307657" y="256223"/>
                      <a:pt x="165735" y="256223"/>
                      <a:pt x="22860" y="257175"/>
                    </a:cubicBezTo>
                    <a:cubicBezTo>
                      <a:pt x="6667" y="257175"/>
                      <a:pt x="0" y="254317"/>
                      <a:pt x="0" y="236220"/>
                    </a:cubicBezTo>
                    <a:cubicBezTo>
                      <a:pt x="952" y="164783"/>
                      <a:pt x="952" y="93345"/>
                      <a:pt x="0" y="21908"/>
                    </a:cubicBezTo>
                    <a:cubicBezTo>
                      <a:pt x="0" y="4763"/>
                      <a:pt x="3810" y="0"/>
                      <a:pt x="21907" y="0"/>
                    </a:cubicBezTo>
                    <a:cubicBezTo>
                      <a:pt x="93345" y="1905"/>
                      <a:pt x="164782" y="953"/>
                      <a:pt x="235267" y="953"/>
                    </a:cubicBezTo>
                    <a:close/>
                    <a:moveTo>
                      <a:pt x="394335" y="128588"/>
                    </a:moveTo>
                    <a:cubicBezTo>
                      <a:pt x="394335" y="128588"/>
                      <a:pt x="394335" y="128588"/>
                      <a:pt x="394335" y="128588"/>
                    </a:cubicBezTo>
                    <a:cubicBezTo>
                      <a:pt x="394335" y="157163"/>
                      <a:pt x="394335" y="185738"/>
                      <a:pt x="394335" y="214313"/>
                    </a:cubicBezTo>
                    <a:cubicBezTo>
                      <a:pt x="394335" y="221933"/>
                      <a:pt x="392430" y="230505"/>
                      <a:pt x="404813" y="230505"/>
                    </a:cubicBezTo>
                    <a:cubicBezTo>
                      <a:pt x="417195" y="231458"/>
                      <a:pt x="419100" y="224790"/>
                      <a:pt x="419100" y="214313"/>
                    </a:cubicBezTo>
                    <a:cubicBezTo>
                      <a:pt x="419100" y="156210"/>
                      <a:pt x="419100" y="98108"/>
                      <a:pt x="419100" y="40005"/>
                    </a:cubicBezTo>
                    <a:cubicBezTo>
                      <a:pt x="419100" y="30480"/>
                      <a:pt x="417195" y="22860"/>
                      <a:pt x="404813" y="23813"/>
                    </a:cubicBezTo>
                    <a:cubicBezTo>
                      <a:pt x="392430" y="23813"/>
                      <a:pt x="394335" y="32385"/>
                      <a:pt x="394335" y="40005"/>
                    </a:cubicBezTo>
                    <a:cubicBezTo>
                      <a:pt x="394335" y="70485"/>
                      <a:pt x="394335" y="100013"/>
                      <a:pt x="394335" y="128588"/>
                    </a:cubicBezTo>
                    <a:close/>
                    <a:moveTo>
                      <a:pt x="368617" y="128588"/>
                    </a:moveTo>
                    <a:cubicBezTo>
                      <a:pt x="368617" y="100965"/>
                      <a:pt x="368617" y="73343"/>
                      <a:pt x="368617" y="45720"/>
                    </a:cubicBezTo>
                    <a:cubicBezTo>
                      <a:pt x="368617" y="37147"/>
                      <a:pt x="373380" y="24765"/>
                      <a:pt x="357188" y="24765"/>
                    </a:cubicBezTo>
                    <a:cubicBezTo>
                      <a:pt x="341947" y="24765"/>
                      <a:pt x="343853" y="34290"/>
                      <a:pt x="343853" y="44768"/>
                    </a:cubicBezTo>
                    <a:cubicBezTo>
                      <a:pt x="343853" y="100965"/>
                      <a:pt x="343853" y="157163"/>
                      <a:pt x="343853" y="214313"/>
                    </a:cubicBezTo>
                    <a:cubicBezTo>
                      <a:pt x="343853" y="222885"/>
                      <a:pt x="341947" y="232410"/>
                      <a:pt x="355282" y="232410"/>
                    </a:cubicBezTo>
                    <a:cubicBezTo>
                      <a:pt x="371475" y="232410"/>
                      <a:pt x="367665" y="221933"/>
                      <a:pt x="368617" y="213360"/>
                    </a:cubicBezTo>
                    <a:cubicBezTo>
                      <a:pt x="368617" y="183833"/>
                      <a:pt x="368617" y="156210"/>
                      <a:pt x="368617" y="128588"/>
                    </a:cubicBezTo>
                    <a:close/>
                    <a:moveTo>
                      <a:pt x="248602" y="126683"/>
                    </a:moveTo>
                    <a:cubicBezTo>
                      <a:pt x="248602" y="156210"/>
                      <a:pt x="248602" y="185738"/>
                      <a:pt x="248602" y="215265"/>
                    </a:cubicBezTo>
                    <a:cubicBezTo>
                      <a:pt x="248602" y="222885"/>
                      <a:pt x="246697" y="231458"/>
                      <a:pt x="259080" y="231458"/>
                    </a:cubicBezTo>
                    <a:cubicBezTo>
                      <a:pt x="271463" y="231458"/>
                      <a:pt x="273367" y="225742"/>
                      <a:pt x="273367" y="215265"/>
                    </a:cubicBezTo>
                    <a:cubicBezTo>
                      <a:pt x="273367" y="157163"/>
                      <a:pt x="273367" y="99060"/>
                      <a:pt x="273367" y="40958"/>
                    </a:cubicBezTo>
                    <a:cubicBezTo>
                      <a:pt x="273367" y="31433"/>
                      <a:pt x="271463" y="23813"/>
                      <a:pt x="259080" y="24765"/>
                    </a:cubicBezTo>
                    <a:cubicBezTo>
                      <a:pt x="246697" y="24765"/>
                      <a:pt x="247650" y="33338"/>
                      <a:pt x="247650" y="40958"/>
                    </a:cubicBezTo>
                    <a:cubicBezTo>
                      <a:pt x="247650" y="69533"/>
                      <a:pt x="248602" y="98108"/>
                      <a:pt x="248602" y="126683"/>
                    </a:cubicBezTo>
                    <a:close/>
                    <a:moveTo>
                      <a:pt x="128588" y="126683"/>
                    </a:moveTo>
                    <a:cubicBezTo>
                      <a:pt x="128588" y="98108"/>
                      <a:pt x="128588" y="69533"/>
                      <a:pt x="128588" y="40958"/>
                    </a:cubicBezTo>
                    <a:cubicBezTo>
                      <a:pt x="128588" y="33338"/>
                      <a:pt x="130492" y="24765"/>
                      <a:pt x="118110" y="24765"/>
                    </a:cubicBezTo>
                    <a:cubicBezTo>
                      <a:pt x="105727" y="24765"/>
                      <a:pt x="103822" y="31433"/>
                      <a:pt x="103822" y="40958"/>
                    </a:cubicBezTo>
                    <a:cubicBezTo>
                      <a:pt x="103822" y="99060"/>
                      <a:pt x="103822" y="157163"/>
                      <a:pt x="103822" y="215265"/>
                    </a:cubicBezTo>
                    <a:cubicBezTo>
                      <a:pt x="103822" y="225742"/>
                      <a:pt x="105727" y="231458"/>
                      <a:pt x="118110" y="231458"/>
                    </a:cubicBezTo>
                    <a:cubicBezTo>
                      <a:pt x="130492" y="231458"/>
                      <a:pt x="128588" y="222885"/>
                      <a:pt x="128588" y="215265"/>
                    </a:cubicBezTo>
                    <a:cubicBezTo>
                      <a:pt x="128588" y="185738"/>
                      <a:pt x="128588" y="156210"/>
                      <a:pt x="128588" y="126683"/>
                    </a:cubicBezTo>
                    <a:close/>
                    <a:moveTo>
                      <a:pt x="296228" y="127635"/>
                    </a:moveTo>
                    <a:cubicBezTo>
                      <a:pt x="296228" y="156210"/>
                      <a:pt x="296228" y="184785"/>
                      <a:pt x="296228" y="213360"/>
                    </a:cubicBezTo>
                    <a:cubicBezTo>
                      <a:pt x="296228" y="221933"/>
                      <a:pt x="294322" y="230505"/>
                      <a:pt x="308610" y="231458"/>
                    </a:cubicBezTo>
                    <a:cubicBezTo>
                      <a:pt x="321945" y="231458"/>
                      <a:pt x="321945" y="224790"/>
                      <a:pt x="321945" y="215265"/>
                    </a:cubicBezTo>
                    <a:cubicBezTo>
                      <a:pt x="321945" y="158115"/>
                      <a:pt x="321945" y="100965"/>
                      <a:pt x="321945" y="43815"/>
                    </a:cubicBezTo>
                    <a:cubicBezTo>
                      <a:pt x="321945" y="35243"/>
                      <a:pt x="322897" y="26670"/>
                      <a:pt x="309563" y="25718"/>
                    </a:cubicBezTo>
                    <a:cubicBezTo>
                      <a:pt x="294322" y="24765"/>
                      <a:pt x="296228" y="36195"/>
                      <a:pt x="296228" y="44768"/>
                    </a:cubicBezTo>
                    <a:cubicBezTo>
                      <a:pt x="296228" y="72390"/>
                      <a:pt x="296228" y="100013"/>
                      <a:pt x="296228" y="127635"/>
                    </a:cubicBezTo>
                    <a:close/>
                    <a:moveTo>
                      <a:pt x="226695" y="129540"/>
                    </a:moveTo>
                    <a:cubicBezTo>
                      <a:pt x="226695" y="101918"/>
                      <a:pt x="226695" y="74295"/>
                      <a:pt x="226695" y="46672"/>
                    </a:cubicBezTo>
                    <a:cubicBezTo>
                      <a:pt x="226695" y="38100"/>
                      <a:pt x="230505" y="26670"/>
                      <a:pt x="214313" y="25718"/>
                    </a:cubicBezTo>
                    <a:cubicBezTo>
                      <a:pt x="198120" y="24765"/>
                      <a:pt x="200977" y="36195"/>
                      <a:pt x="200977" y="44768"/>
                    </a:cubicBezTo>
                    <a:cubicBezTo>
                      <a:pt x="200977" y="100013"/>
                      <a:pt x="200977" y="155258"/>
                      <a:pt x="200977" y="210503"/>
                    </a:cubicBezTo>
                    <a:cubicBezTo>
                      <a:pt x="200977" y="219075"/>
                      <a:pt x="196215" y="230505"/>
                      <a:pt x="212407" y="230505"/>
                    </a:cubicBezTo>
                    <a:cubicBezTo>
                      <a:pt x="230505" y="230505"/>
                      <a:pt x="225742" y="218123"/>
                      <a:pt x="225742" y="208598"/>
                    </a:cubicBezTo>
                    <a:cubicBezTo>
                      <a:pt x="227647" y="182880"/>
                      <a:pt x="226695" y="156210"/>
                      <a:pt x="226695" y="129540"/>
                    </a:cubicBezTo>
                    <a:close/>
                    <a:moveTo>
                      <a:pt x="56197" y="127635"/>
                    </a:moveTo>
                    <a:cubicBezTo>
                      <a:pt x="56197" y="156210"/>
                      <a:pt x="56197" y="184785"/>
                      <a:pt x="56197" y="213360"/>
                    </a:cubicBezTo>
                    <a:cubicBezTo>
                      <a:pt x="56197" y="221933"/>
                      <a:pt x="55245" y="230505"/>
                      <a:pt x="68580" y="230505"/>
                    </a:cubicBezTo>
                    <a:cubicBezTo>
                      <a:pt x="81915" y="230505"/>
                      <a:pt x="81915" y="223838"/>
                      <a:pt x="81915" y="214313"/>
                    </a:cubicBezTo>
                    <a:cubicBezTo>
                      <a:pt x="81915" y="157163"/>
                      <a:pt x="81915" y="100013"/>
                      <a:pt x="81915" y="42863"/>
                    </a:cubicBezTo>
                    <a:cubicBezTo>
                      <a:pt x="81915" y="34290"/>
                      <a:pt x="82867" y="25718"/>
                      <a:pt x="69532" y="24765"/>
                    </a:cubicBezTo>
                    <a:cubicBezTo>
                      <a:pt x="54292" y="24765"/>
                      <a:pt x="56197" y="35243"/>
                      <a:pt x="56197" y="43815"/>
                    </a:cubicBezTo>
                    <a:cubicBezTo>
                      <a:pt x="56197" y="72390"/>
                      <a:pt x="56197" y="100013"/>
                      <a:pt x="56197" y="127635"/>
                    </a:cubicBezTo>
                    <a:close/>
                    <a:moveTo>
                      <a:pt x="154305" y="128588"/>
                    </a:moveTo>
                    <a:cubicBezTo>
                      <a:pt x="154305" y="157163"/>
                      <a:pt x="154305" y="185738"/>
                      <a:pt x="154305" y="214313"/>
                    </a:cubicBezTo>
                    <a:cubicBezTo>
                      <a:pt x="154305" y="221933"/>
                      <a:pt x="153352" y="230505"/>
                      <a:pt x="165735" y="230505"/>
                    </a:cubicBezTo>
                    <a:cubicBezTo>
                      <a:pt x="177165" y="230505"/>
                      <a:pt x="177165" y="222885"/>
                      <a:pt x="177165" y="215265"/>
                    </a:cubicBezTo>
                    <a:cubicBezTo>
                      <a:pt x="177165" y="158115"/>
                      <a:pt x="177165" y="100965"/>
                      <a:pt x="177165" y="42863"/>
                    </a:cubicBezTo>
                    <a:cubicBezTo>
                      <a:pt x="177165" y="34290"/>
                      <a:pt x="177165" y="24765"/>
                      <a:pt x="164782" y="25718"/>
                    </a:cubicBezTo>
                    <a:cubicBezTo>
                      <a:pt x="152400" y="26670"/>
                      <a:pt x="154305" y="35243"/>
                      <a:pt x="154305" y="42863"/>
                    </a:cubicBezTo>
                    <a:cubicBezTo>
                      <a:pt x="154305" y="71438"/>
                      <a:pt x="154305" y="100013"/>
                      <a:pt x="154305" y="128588"/>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4144721B-E540-4995-B7D1-270E32DE3D7B}"/>
                  </a:ext>
                </a:extLst>
              </p:cNvPr>
              <p:cNvSpPr/>
              <p:nvPr/>
            </p:nvSpPr>
            <p:spPr>
              <a:xfrm>
                <a:off x="5572125" y="1876663"/>
                <a:ext cx="457200" cy="104775"/>
              </a:xfrm>
              <a:custGeom>
                <a:avLst/>
                <a:gdLst>
                  <a:gd name="connsiteX0" fmla="*/ 0 w 457200"/>
                  <a:gd name="connsiteY0" fmla="*/ 112157 h 104775"/>
                  <a:gd name="connsiteX1" fmla="*/ 74295 w 457200"/>
                  <a:gd name="connsiteY1" fmla="*/ 71199 h 104775"/>
                  <a:gd name="connsiteX2" fmla="*/ 154305 w 457200"/>
                  <a:gd name="connsiteY2" fmla="*/ 27384 h 104775"/>
                  <a:gd name="connsiteX3" fmla="*/ 297180 w 457200"/>
                  <a:gd name="connsiteY3" fmla="*/ 25479 h 104775"/>
                  <a:gd name="connsiteX4" fmla="*/ 461010 w 457200"/>
                  <a:gd name="connsiteY4" fmla="*/ 112157 h 104775"/>
                  <a:gd name="connsiteX5" fmla="*/ 0 w 457200"/>
                  <a:gd name="connsiteY5" fmla="*/ 11215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200" h="104775">
                    <a:moveTo>
                      <a:pt x="0" y="112157"/>
                    </a:moveTo>
                    <a:cubicBezTo>
                      <a:pt x="26670" y="97869"/>
                      <a:pt x="50483" y="84534"/>
                      <a:pt x="74295" y="71199"/>
                    </a:cubicBezTo>
                    <a:cubicBezTo>
                      <a:pt x="100965" y="56912"/>
                      <a:pt x="130492" y="45482"/>
                      <a:pt x="154305" y="27384"/>
                    </a:cubicBezTo>
                    <a:cubicBezTo>
                      <a:pt x="202883" y="-9763"/>
                      <a:pt x="246698" y="-7858"/>
                      <a:pt x="297180" y="25479"/>
                    </a:cubicBezTo>
                    <a:cubicBezTo>
                      <a:pt x="345758" y="57864"/>
                      <a:pt x="401003" y="80724"/>
                      <a:pt x="461010" y="112157"/>
                    </a:cubicBezTo>
                    <a:cubicBezTo>
                      <a:pt x="302895" y="112157"/>
                      <a:pt x="154305" y="112157"/>
                      <a:pt x="0" y="112157"/>
                    </a:cubicBezTo>
                    <a:close/>
                  </a:path>
                </a:pathLst>
              </a:custGeom>
              <a:grpFill/>
              <a:ln w="9525" cap="flat">
                <a:noFill/>
                <a:prstDash val="solid"/>
                <a:miter/>
              </a:ln>
            </p:spPr>
            <p:txBody>
              <a:bodyPr rtlCol="0" anchor="ctr"/>
              <a:lstStyle/>
              <a:p>
                <a:endParaRPr lang="en-US"/>
              </a:p>
            </p:txBody>
          </p:sp>
        </p:grpSp>
      </p:grpSp>
      <p:grpSp>
        <p:nvGrpSpPr>
          <p:cNvPr id="7" name="Group 6"/>
          <p:cNvGrpSpPr/>
          <p:nvPr/>
        </p:nvGrpSpPr>
        <p:grpSpPr>
          <a:xfrm>
            <a:off x="9472309" y="1063111"/>
            <a:ext cx="2065898" cy="3112904"/>
            <a:chOff x="9472309" y="1063111"/>
            <a:chExt cx="2065898" cy="3112904"/>
          </a:xfrm>
        </p:grpSpPr>
        <p:grpSp>
          <p:nvGrpSpPr>
            <p:cNvPr id="79" name="Group 78">
              <a:extLst>
                <a:ext uri="{FF2B5EF4-FFF2-40B4-BE49-F238E27FC236}">
                  <a16:creationId xmlns:a16="http://schemas.microsoft.com/office/drawing/2014/main" id="{091C683D-259F-47F6-8970-C91C605EB282}"/>
                </a:ext>
              </a:extLst>
            </p:cNvPr>
            <p:cNvGrpSpPr/>
            <p:nvPr/>
          </p:nvGrpSpPr>
          <p:grpSpPr>
            <a:xfrm>
              <a:off x="9472309" y="1063111"/>
              <a:ext cx="2065898" cy="3112904"/>
              <a:chOff x="9316563" y="-20095"/>
              <a:chExt cx="2867454" cy="4320691"/>
            </a:xfrm>
          </p:grpSpPr>
          <p:grpSp>
            <p:nvGrpSpPr>
              <p:cNvPr id="67" name="그룹 3">
                <a:extLst>
                  <a:ext uri="{FF2B5EF4-FFF2-40B4-BE49-F238E27FC236}">
                    <a16:creationId xmlns:a16="http://schemas.microsoft.com/office/drawing/2014/main" id="{344B362C-3236-4BE9-80FD-6B50792CB137}"/>
                  </a:ext>
                </a:extLst>
              </p:cNvPr>
              <p:cNvGrpSpPr/>
              <p:nvPr/>
            </p:nvGrpSpPr>
            <p:grpSpPr>
              <a:xfrm>
                <a:off x="9316563" y="2085598"/>
                <a:ext cx="2867454" cy="2214998"/>
                <a:chOff x="3023754" y="3403834"/>
                <a:chExt cx="2867454" cy="2214998"/>
              </a:xfrm>
            </p:grpSpPr>
            <p:sp>
              <p:nvSpPr>
                <p:cNvPr id="68" name="Trapezoid 33">
                  <a:extLst>
                    <a:ext uri="{FF2B5EF4-FFF2-40B4-BE49-F238E27FC236}">
                      <a16:creationId xmlns:a16="http://schemas.microsoft.com/office/drawing/2014/main" id="{A9420351-1C17-494C-BA21-14010E7CEAE5}"/>
                    </a:ext>
                  </a:extLst>
                </p:cNvPr>
                <p:cNvSpPr/>
                <p:nvPr/>
              </p:nvSpPr>
              <p:spPr>
                <a:xfrm>
                  <a:off x="3965894" y="3403834"/>
                  <a:ext cx="914400" cy="1739666"/>
                </a:xfrm>
                <a:custGeom>
                  <a:avLst/>
                  <a:gdLst>
                    <a:gd name="connsiteX0" fmla="*/ 0 w 914400"/>
                    <a:gd name="connsiteY0" fmla="*/ 1739666 h 1739666"/>
                    <a:gd name="connsiteX1" fmla="*/ 260357 w 914400"/>
                    <a:gd name="connsiteY1" fmla="*/ 0 h 1739666"/>
                    <a:gd name="connsiteX2" fmla="*/ 654043 w 914400"/>
                    <a:gd name="connsiteY2" fmla="*/ 0 h 1739666"/>
                    <a:gd name="connsiteX3" fmla="*/ 914400 w 914400"/>
                    <a:gd name="connsiteY3" fmla="*/ 1739666 h 1739666"/>
                    <a:gd name="connsiteX4" fmla="*/ 0 w 914400"/>
                    <a:gd name="connsiteY4" fmla="*/ 1739666 h 1739666"/>
                    <a:gd name="connsiteX0" fmla="*/ 0 w 914400"/>
                    <a:gd name="connsiteY0" fmla="*/ 1739666 h 1739666"/>
                    <a:gd name="connsiteX1" fmla="*/ 260357 w 914400"/>
                    <a:gd name="connsiteY1" fmla="*/ 0 h 1739666"/>
                    <a:gd name="connsiteX2" fmla="*/ 502739 w 914400"/>
                    <a:gd name="connsiteY2" fmla="*/ 142448 h 1739666"/>
                    <a:gd name="connsiteX3" fmla="*/ 654043 w 914400"/>
                    <a:gd name="connsiteY3" fmla="*/ 0 h 1739666"/>
                    <a:gd name="connsiteX4" fmla="*/ 914400 w 914400"/>
                    <a:gd name="connsiteY4" fmla="*/ 1739666 h 1739666"/>
                    <a:gd name="connsiteX5" fmla="*/ 0 w 914400"/>
                    <a:gd name="connsiteY5" fmla="*/ 1739666 h 1739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1739666">
                      <a:moveTo>
                        <a:pt x="0" y="1739666"/>
                      </a:moveTo>
                      <a:lnTo>
                        <a:pt x="260357" y="0"/>
                      </a:lnTo>
                      <a:cubicBezTo>
                        <a:pt x="311996" y="-225"/>
                        <a:pt x="451100" y="142673"/>
                        <a:pt x="502739" y="142448"/>
                      </a:cubicBezTo>
                      <a:lnTo>
                        <a:pt x="654043" y="0"/>
                      </a:lnTo>
                      <a:lnTo>
                        <a:pt x="914400" y="1739666"/>
                      </a:lnTo>
                      <a:lnTo>
                        <a:pt x="0" y="173966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69" name="Chord 68">
                  <a:extLst>
                    <a:ext uri="{FF2B5EF4-FFF2-40B4-BE49-F238E27FC236}">
                      <a16:creationId xmlns:a16="http://schemas.microsoft.com/office/drawing/2014/main" id="{EE199E9E-4B2D-444B-85B4-112FC8538962}"/>
                    </a:ext>
                  </a:extLst>
                </p:cNvPr>
                <p:cNvSpPr/>
                <p:nvPr/>
              </p:nvSpPr>
              <p:spPr>
                <a:xfrm>
                  <a:off x="3269506" y="4673600"/>
                  <a:ext cx="914400" cy="914400"/>
                </a:xfrm>
                <a:prstGeom prst="chord">
                  <a:avLst>
                    <a:gd name="adj1" fmla="val 10613644"/>
                    <a:gd name="adj2" fmla="val 14119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0" name="Chord 69">
                  <a:extLst>
                    <a:ext uri="{FF2B5EF4-FFF2-40B4-BE49-F238E27FC236}">
                      <a16:creationId xmlns:a16="http://schemas.microsoft.com/office/drawing/2014/main" id="{C32DE18F-05B0-4997-B657-6BC0433B5D50}"/>
                    </a:ext>
                  </a:extLst>
                </p:cNvPr>
                <p:cNvSpPr/>
                <p:nvPr/>
              </p:nvSpPr>
              <p:spPr>
                <a:xfrm>
                  <a:off x="4321538" y="4501320"/>
                  <a:ext cx="1117512" cy="1117512"/>
                </a:xfrm>
                <a:prstGeom prst="chord">
                  <a:avLst>
                    <a:gd name="adj1" fmla="val 10342302"/>
                    <a:gd name="adj2" fmla="val 65584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1" name="Chord 70">
                  <a:extLst>
                    <a:ext uri="{FF2B5EF4-FFF2-40B4-BE49-F238E27FC236}">
                      <a16:creationId xmlns:a16="http://schemas.microsoft.com/office/drawing/2014/main" id="{49057A9A-7C85-44A3-A9A6-28EBAB83FBDA}"/>
                    </a:ext>
                  </a:extLst>
                </p:cNvPr>
                <p:cNvSpPr/>
                <p:nvPr/>
              </p:nvSpPr>
              <p:spPr>
                <a:xfrm>
                  <a:off x="3726496" y="4402596"/>
                  <a:ext cx="1010970" cy="1010970"/>
                </a:xfrm>
                <a:prstGeom prst="chord">
                  <a:avLst>
                    <a:gd name="adj1" fmla="val 10613644"/>
                    <a:gd name="adj2" fmla="val 14119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2" name="Chord 71">
                  <a:extLst>
                    <a:ext uri="{FF2B5EF4-FFF2-40B4-BE49-F238E27FC236}">
                      <a16:creationId xmlns:a16="http://schemas.microsoft.com/office/drawing/2014/main" id="{8EFED76D-4E68-4712-A1AA-9F6DE4A62312}"/>
                    </a:ext>
                  </a:extLst>
                </p:cNvPr>
                <p:cNvSpPr/>
                <p:nvPr/>
              </p:nvSpPr>
              <p:spPr>
                <a:xfrm>
                  <a:off x="5109845" y="4752818"/>
                  <a:ext cx="781363" cy="781363"/>
                </a:xfrm>
                <a:prstGeom prst="chord">
                  <a:avLst>
                    <a:gd name="adj1" fmla="val 10613644"/>
                    <a:gd name="adj2" fmla="val 14119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3" name="Chord 72">
                  <a:extLst>
                    <a:ext uri="{FF2B5EF4-FFF2-40B4-BE49-F238E27FC236}">
                      <a16:creationId xmlns:a16="http://schemas.microsoft.com/office/drawing/2014/main" id="{FAA394E4-B7A0-4687-A4F6-63043BD7C85A}"/>
                    </a:ext>
                  </a:extLst>
                </p:cNvPr>
                <p:cNvSpPr/>
                <p:nvPr/>
              </p:nvSpPr>
              <p:spPr>
                <a:xfrm>
                  <a:off x="3023754" y="4873433"/>
                  <a:ext cx="540133" cy="540133"/>
                </a:xfrm>
                <a:prstGeom prst="chord">
                  <a:avLst>
                    <a:gd name="adj1" fmla="val 10613644"/>
                    <a:gd name="adj2" fmla="val 14119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nvGrpSpPr>
              <p:cNvPr id="74" name="Group 73">
                <a:extLst>
                  <a:ext uri="{FF2B5EF4-FFF2-40B4-BE49-F238E27FC236}">
                    <a16:creationId xmlns:a16="http://schemas.microsoft.com/office/drawing/2014/main" id="{1320FBC4-DCEF-4E19-9A28-CAC6333547D5}"/>
                  </a:ext>
                </a:extLst>
              </p:cNvPr>
              <p:cNvGrpSpPr/>
              <p:nvPr/>
            </p:nvGrpSpPr>
            <p:grpSpPr>
              <a:xfrm>
                <a:off x="10072797" y="-20095"/>
                <a:ext cx="1304431" cy="2461875"/>
                <a:chOff x="3779988" y="1298141"/>
                <a:chExt cx="1304431" cy="2461875"/>
              </a:xfrm>
            </p:grpSpPr>
            <p:sp>
              <p:nvSpPr>
                <p:cNvPr id="75" name="Freeform 35">
                  <a:extLst>
                    <a:ext uri="{FF2B5EF4-FFF2-40B4-BE49-F238E27FC236}">
                      <a16:creationId xmlns:a16="http://schemas.microsoft.com/office/drawing/2014/main" id="{392CDA4B-6D27-4AAB-B79E-82730A365F49}"/>
                    </a:ext>
                  </a:extLst>
                </p:cNvPr>
                <p:cNvSpPr/>
                <p:nvPr/>
              </p:nvSpPr>
              <p:spPr>
                <a:xfrm>
                  <a:off x="4333425" y="1298141"/>
                  <a:ext cx="200205" cy="1710412"/>
                </a:xfrm>
                <a:custGeom>
                  <a:avLst/>
                  <a:gdLst>
                    <a:gd name="connsiteX0" fmla="*/ 86265 w 181155"/>
                    <a:gd name="connsiteY0" fmla="*/ 0 h 1708031"/>
                    <a:gd name="connsiteX1" fmla="*/ 0 w 181155"/>
                    <a:gd name="connsiteY1" fmla="*/ 1682151 h 1708031"/>
                    <a:gd name="connsiteX2" fmla="*/ 181155 w 181155"/>
                    <a:gd name="connsiteY2" fmla="*/ 1708031 h 1708031"/>
                    <a:gd name="connsiteX3" fmla="*/ 86265 w 181155"/>
                    <a:gd name="connsiteY3" fmla="*/ 0 h 1708031"/>
                    <a:gd name="connsiteX0" fmla="*/ 86265 w 181155"/>
                    <a:gd name="connsiteY0" fmla="*/ 0 h 1708031"/>
                    <a:gd name="connsiteX1" fmla="*/ 0 w 181155"/>
                    <a:gd name="connsiteY1" fmla="*/ 1682151 h 1708031"/>
                    <a:gd name="connsiteX2" fmla="*/ 181155 w 181155"/>
                    <a:gd name="connsiteY2" fmla="*/ 1708031 h 1708031"/>
                    <a:gd name="connsiteX3" fmla="*/ 100462 w 181155"/>
                    <a:gd name="connsiteY3" fmla="*/ 4405 h 1708031"/>
                    <a:gd name="connsiteX4" fmla="*/ 86265 w 181155"/>
                    <a:gd name="connsiteY4" fmla="*/ 0 h 1708031"/>
                    <a:gd name="connsiteX0" fmla="*/ 76740 w 181155"/>
                    <a:gd name="connsiteY0" fmla="*/ 5120 h 1703626"/>
                    <a:gd name="connsiteX1" fmla="*/ 0 w 181155"/>
                    <a:gd name="connsiteY1" fmla="*/ 1677746 h 1703626"/>
                    <a:gd name="connsiteX2" fmla="*/ 181155 w 181155"/>
                    <a:gd name="connsiteY2" fmla="*/ 1703626 h 1703626"/>
                    <a:gd name="connsiteX3" fmla="*/ 100462 w 181155"/>
                    <a:gd name="connsiteY3" fmla="*/ 0 h 1703626"/>
                    <a:gd name="connsiteX4" fmla="*/ 76740 w 181155"/>
                    <a:gd name="connsiteY4" fmla="*/ 5120 h 1703626"/>
                    <a:gd name="connsiteX0" fmla="*/ 76740 w 181155"/>
                    <a:gd name="connsiteY0" fmla="*/ 0 h 1698506"/>
                    <a:gd name="connsiteX1" fmla="*/ 0 w 181155"/>
                    <a:gd name="connsiteY1" fmla="*/ 1672626 h 1698506"/>
                    <a:gd name="connsiteX2" fmla="*/ 181155 w 181155"/>
                    <a:gd name="connsiteY2" fmla="*/ 1698506 h 1698506"/>
                    <a:gd name="connsiteX3" fmla="*/ 93318 w 181155"/>
                    <a:gd name="connsiteY3" fmla="*/ 6786 h 1698506"/>
                    <a:gd name="connsiteX4" fmla="*/ 76740 w 181155"/>
                    <a:gd name="connsiteY4" fmla="*/ 0 h 1698506"/>
                    <a:gd name="connsiteX0" fmla="*/ 79122 w 181155"/>
                    <a:gd name="connsiteY0" fmla="*/ 5120 h 1691720"/>
                    <a:gd name="connsiteX1" fmla="*/ 0 w 181155"/>
                    <a:gd name="connsiteY1" fmla="*/ 1665840 h 1691720"/>
                    <a:gd name="connsiteX2" fmla="*/ 181155 w 181155"/>
                    <a:gd name="connsiteY2" fmla="*/ 1691720 h 1691720"/>
                    <a:gd name="connsiteX3" fmla="*/ 93318 w 181155"/>
                    <a:gd name="connsiteY3" fmla="*/ 0 h 1691720"/>
                    <a:gd name="connsiteX4" fmla="*/ 79122 w 181155"/>
                    <a:gd name="connsiteY4" fmla="*/ 5120 h 1691720"/>
                    <a:gd name="connsiteX0" fmla="*/ 79122 w 181155"/>
                    <a:gd name="connsiteY0" fmla="*/ 0 h 1686600"/>
                    <a:gd name="connsiteX1" fmla="*/ 0 w 181155"/>
                    <a:gd name="connsiteY1" fmla="*/ 1660720 h 1686600"/>
                    <a:gd name="connsiteX2" fmla="*/ 181155 w 181155"/>
                    <a:gd name="connsiteY2" fmla="*/ 1686600 h 1686600"/>
                    <a:gd name="connsiteX3" fmla="*/ 93318 w 181155"/>
                    <a:gd name="connsiteY3" fmla="*/ 4405 h 1686600"/>
                    <a:gd name="connsiteX4" fmla="*/ 79122 w 181155"/>
                    <a:gd name="connsiteY4" fmla="*/ 0 h 1686600"/>
                    <a:gd name="connsiteX0" fmla="*/ 93410 w 195443"/>
                    <a:gd name="connsiteY0" fmla="*/ 0 h 1708345"/>
                    <a:gd name="connsiteX1" fmla="*/ 0 w 195443"/>
                    <a:gd name="connsiteY1" fmla="*/ 1708345 h 1708345"/>
                    <a:gd name="connsiteX2" fmla="*/ 195443 w 195443"/>
                    <a:gd name="connsiteY2" fmla="*/ 1686600 h 1708345"/>
                    <a:gd name="connsiteX3" fmla="*/ 107606 w 195443"/>
                    <a:gd name="connsiteY3" fmla="*/ 4405 h 1708345"/>
                    <a:gd name="connsiteX4" fmla="*/ 93410 w 195443"/>
                    <a:gd name="connsiteY4" fmla="*/ 0 h 1708345"/>
                    <a:gd name="connsiteX0" fmla="*/ 93410 w 200205"/>
                    <a:gd name="connsiteY0" fmla="*/ 0 h 1710412"/>
                    <a:gd name="connsiteX1" fmla="*/ 0 w 200205"/>
                    <a:gd name="connsiteY1" fmla="*/ 1708345 h 1710412"/>
                    <a:gd name="connsiteX2" fmla="*/ 200205 w 200205"/>
                    <a:gd name="connsiteY2" fmla="*/ 1710412 h 1710412"/>
                    <a:gd name="connsiteX3" fmla="*/ 107606 w 200205"/>
                    <a:gd name="connsiteY3" fmla="*/ 4405 h 1710412"/>
                    <a:gd name="connsiteX4" fmla="*/ 93410 w 200205"/>
                    <a:gd name="connsiteY4" fmla="*/ 0 h 1710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05" h="1710412">
                      <a:moveTo>
                        <a:pt x="93410" y="0"/>
                      </a:moveTo>
                      <a:lnTo>
                        <a:pt x="0" y="1708345"/>
                      </a:lnTo>
                      <a:lnTo>
                        <a:pt x="200205" y="1710412"/>
                      </a:lnTo>
                      <a:cubicBezTo>
                        <a:pt x="171720" y="1183812"/>
                        <a:pt x="136091" y="531005"/>
                        <a:pt x="107606" y="4405"/>
                      </a:cubicBezTo>
                      <a:lnTo>
                        <a:pt x="9341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6" name="Freeform 36">
                  <a:extLst>
                    <a:ext uri="{FF2B5EF4-FFF2-40B4-BE49-F238E27FC236}">
                      <a16:creationId xmlns:a16="http://schemas.microsoft.com/office/drawing/2014/main" id="{5BBFA8A8-742C-4932-A6BA-A5C6B2C66180}"/>
                    </a:ext>
                  </a:extLst>
                </p:cNvPr>
                <p:cNvSpPr/>
                <p:nvPr/>
              </p:nvSpPr>
              <p:spPr>
                <a:xfrm flipH="1">
                  <a:off x="4441313" y="1380365"/>
                  <a:ext cx="643106" cy="1707892"/>
                </a:xfrm>
                <a:custGeom>
                  <a:avLst/>
                  <a:gdLst>
                    <a:gd name="connsiteX0" fmla="*/ 621102 w 621102"/>
                    <a:gd name="connsiteY0" fmla="*/ 0 h 1690778"/>
                    <a:gd name="connsiteX1" fmla="*/ 0 w 621102"/>
                    <a:gd name="connsiteY1" fmla="*/ 1690778 h 1690778"/>
                    <a:gd name="connsiteX2" fmla="*/ 560717 w 621102"/>
                    <a:gd name="connsiteY2" fmla="*/ 1492370 h 1690778"/>
                    <a:gd name="connsiteX3" fmla="*/ 621102 w 621102"/>
                    <a:gd name="connsiteY3" fmla="*/ 0 h 1690778"/>
                    <a:gd name="connsiteX0" fmla="*/ 643106 w 643106"/>
                    <a:gd name="connsiteY0" fmla="*/ 0 h 1707892"/>
                    <a:gd name="connsiteX1" fmla="*/ 0 w 643106"/>
                    <a:gd name="connsiteY1" fmla="*/ 1707892 h 1707892"/>
                    <a:gd name="connsiteX2" fmla="*/ 560717 w 643106"/>
                    <a:gd name="connsiteY2" fmla="*/ 1509484 h 1707892"/>
                    <a:gd name="connsiteX3" fmla="*/ 643106 w 643106"/>
                    <a:gd name="connsiteY3" fmla="*/ 0 h 1707892"/>
                  </a:gdLst>
                  <a:ahLst/>
                  <a:cxnLst>
                    <a:cxn ang="0">
                      <a:pos x="connsiteX0" y="connsiteY0"/>
                    </a:cxn>
                    <a:cxn ang="0">
                      <a:pos x="connsiteX1" y="connsiteY1"/>
                    </a:cxn>
                    <a:cxn ang="0">
                      <a:pos x="connsiteX2" y="connsiteY2"/>
                    </a:cxn>
                    <a:cxn ang="0">
                      <a:pos x="connsiteX3" y="connsiteY3"/>
                    </a:cxn>
                  </a:cxnLst>
                  <a:rect l="l" t="t" r="r" b="b"/>
                  <a:pathLst>
                    <a:path w="643106" h="1707892">
                      <a:moveTo>
                        <a:pt x="643106" y="0"/>
                      </a:moveTo>
                      <a:lnTo>
                        <a:pt x="0" y="1707892"/>
                      </a:lnTo>
                      <a:lnTo>
                        <a:pt x="560717" y="1509484"/>
                      </a:lnTo>
                      <a:lnTo>
                        <a:pt x="64310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7" name="Freeform 37">
                  <a:extLst>
                    <a:ext uri="{FF2B5EF4-FFF2-40B4-BE49-F238E27FC236}">
                      <a16:creationId xmlns:a16="http://schemas.microsoft.com/office/drawing/2014/main" id="{70D1AAF9-25B2-4363-81AF-411529032BF3}"/>
                    </a:ext>
                  </a:extLst>
                </p:cNvPr>
                <p:cNvSpPr/>
                <p:nvPr/>
              </p:nvSpPr>
              <p:spPr>
                <a:xfrm>
                  <a:off x="3779988" y="1380365"/>
                  <a:ext cx="643106" cy="1707892"/>
                </a:xfrm>
                <a:custGeom>
                  <a:avLst/>
                  <a:gdLst>
                    <a:gd name="connsiteX0" fmla="*/ 621102 w 621102"/>
                    <a:gd name="connsiteY0" fmla="*/ 0 h 1690778"/>
                    <a:gd name="connsiteX1" fmla="*/ 0 w 621102"/>
                    <a:gd name="connsiteY1" fmla="*/ 1690778 h 1690778"/>
                    <a:gd name="connsiteX2" fmla="*/ 560717 w 621102"/>
                    <a:gd name="connsiteY2" fmla="*/ 1492370 h 1690778"/>
                    <a:gd name="connsiteX3" fmla="*/ 621102 w 621102"/>
                    <a:gd name="connsiteY3" fmla="*/ 0 h 1690778"/>
                    <a:gd name="connsiteX0" fmla="*/ 643106 w 643106"/>
                    <a:gd name="connsiteY0" fmla="*/ 0 h 1707892"/>
                    <a:gd name="connsiteX1" fmla="*/ 0 w 643106"/>
                    <a:gd name="connsiteY1" fmla="*/ 1707892 h 1707892"/>
                    <a:gd name="connsiteX2" fmla="*/ 560717 w 643106"/>
                    <a:gd name="connsiteY2" fmla="*/ 1509484 h 1707892"/>
                    <a:gd name="connsiteX3" fmla="*/ 643106 w 643106"/>
                    <a:gd name="connsiteY3" fmla="*/ 0 h 1707892"/>
                  </a:gdLst>
                  <a:ahLst/>
                  <a:cxnLst>
                    <a:cxn ang="0">
                      <a:pos x="connsiteX0" y="connsiteY0"/>
                    </a:cxn>
                    <a:cxn ang="0">
                      <a:pos x="connsiteX1" y="connsiteY1"/>
                    </a:cxn>
                    <a:cxn ang="0">
                      <a:pos x="connsiteX2" y="connsiteY2"/>
                    </a:cxn>
                    <a:cxn ang="0">
                      <a:pos x="connsiteX3" y="connsiteY3"/>
                    </a:cxn>
                  </a:cxnLst>
                  <a:rect l="l" t="t" r="r" b="b"/>
                  <a:pathLst>
                    <a:path w="643106" h="1707892">
                      <a:moveTo>
                        <a:pt x="643106" y="0"/>
                      </a:moveTo>
                      <a:lnTo>
                        <a:pt x="0" y="1707892"/>
                      </a:lnTo>
                      <a:lnTo>
                        <a:pt x="560717" y="1509484"/>
                      </a:lnTo>
                      <a:lnTo>
                        <a:pt x="64310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8" name="Freeform 38">
                  <a:extLst>
                    <a:ext uri="{FF2B5EF4-FFF2-40B4-BE49-F238E27FC236}">
                      <a16:creationId xmlns:a16="http://schemas.microsoft.com/office/drawing/2014/main" id="{AFA4FEEF-9CDE-45F1-B6D2-1461E19635DC}"/>
                    </a:ext>
                  </a:extLst>
                </p:cNvPr>
                <p:cNvSpPr/>
                <p:nvPr/>
              </p:nvSpPr>
              <p:spPr>
                <a:xfrm>
                  <a:off x="3810452" y="3008553"/>
                  <a:ext cx="1186798" cy="751463"/>
                </a:xfrm>
                <a:custGeom>
                  <a:avLst/>
                  <a:gdLst/>
                  <a:ahLst/>
                  <a:cxnLst/>
                  <a:rect l="l" t="t" r="r" b="b"/>
                  <a:pathLst>
                    <a:path w="1186798" h="751463">
                      <a:moveTo>
                        <a:pt x="571900" y="18996"/>
                      </a:moveTo>
                      <a:cubicBezTo>
                        <a:pt x="463937" y="77983"/>
                        <a:pt x="428075" y="330281"/>
                        <a:pt x="651355" y="487491"/>
                      </a:cubicBezTo>
                      <a:cubicBezTo>
                        <a:pt x="595490" y="341069"/>
                        <a:pt x="632624" y="268838"/>
                        <a:pt x="668711" y="195562"/>
                      </a:cubicBezTo>
                      <a:cubicBezTo>
                        <a:pt x="669313" y="232813"/>
                        <a:pt x="631252" y="312906"/>
                        <a:pt x="724853" y="359561"/>
                      </a:cubicBezTo>
                      <a:cubicBezTo>
                        <a:pt x="681048" y="219220"/>
                        <a:pt x="866081" y="175012"/>
                        <a:pt x="671806" y="20041"/>
                      </a:cubicBezTo>
                      <a:cubicBezTo>
                        <a:pt x="952810" y="60640"/>
                        <a:pt x="870180" y="203640"/>
                        <a:pt x="936973" y="347687"/>
                      </a:cubicBezTo>
                      <a:cubicBezTo>
                        <a:pt x="888101" y="356187"/>
                        <a:pt x="817286" y="225711"/>
                        <a:pt x="833200" y="287502"/>
                      </a:cubicBezTo>
                      <a:cubicBezTo>
                        <a:pt x="916717" y="531671"/>
                        <a:pt x="666903" y="538643"/>
                        <a:pt x="746240" y="751463"/>
                      </a:cubicBezTo>
                      <a:cubicBezTo>
                        <a:pt x="499659" y="737527"/>
                        <a:pt x="571782" y="508334"/>
                        <a:pt x="455818" y="452601"/>
                      </a:cubicBezTo>
                      <a:cubicBezTo>
                        <a:pt x="424343" y="446974"/>
                        <a:pt x="386598" y="472693"/>
                        <a:pt x="456483" y="587233"/>
                      </a:cubicBezTo>
                      <a:cubicBezTo>
                        <a:pt x="49466" y="283924"/>
                        <a:pt x="335238" y="35996"/>
                        <a:pt x="571900" y="18996"/>
                      </a:cubicBezTo>
                      <a:close/>
                      <a:moveTo>
                        <a:pt x="1179221" y="0"/>
                      </a:moveTo>
                      <a:lnTo>
                        <a:pt x="1186798" y="0"/>
                      </a:lnTo>
                      <a:lnTo>
                        <a:pt x="1186190" y="4819"/>
                      </a:lnTo>
                      <a:close/>
                      <a:moveTo>
                        <a:pt x="0" y="0"/>
                      </a:moveTo>
                      <a:lnTo>
                        <a:pt x="29871" y="0"/>
                      </a:lnTo>
                      <a:lnTo>
                        <a:pt x="2400" y="18996"/>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pic>
          <p:nvPicPr>
            <p:cNvPr id="101" name="Picture 100">
              <a:extLst>
                <a:ext uri="{FF2B5EF4-FFF2-40B4-BE49-F238E27FC236}">
                  <a16:creationId xmlns:a16="http://schemas.microsoft.com/office/drawing/2014/main" id="{C086B79B-8819-44BD-9B4C-8CADDE5B0DF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175461" y="3372602"/>
              <a:ext cx="643762" cy="801698"/>
            </a:xfrm>
            <a:prstGeom prst="rect">
              <a:avLst/>
            </a:prstGeom>
            <a:effectLst/>
          </p:spPr>
        </p:pic>
      </p:grpSp>
      <p:grpSp>
        <p:nvGrpSpPr>
          <p:cNvPr id="31" name="Group 30">
            <a:extLst>
              <a:ext uri="{FF2B5EF4-FFF2-40B4-BE49-F238E27FC236}">
                <a16:creationId xmlns:a16="http://schemas.microsoft.com/office/drawing/2014/main" id="{2FC3F7D9-10D4-47BD-951F-D9C795F51633}"/>
              </a:ext>
            </a:extLst>
          </p:cNvPr>
          <p:cNvGrpSpPr/>
          <p:nvPr/>
        </p:nvGrpSpPr>
        <p:grpSpPr>
          <a:xfrm>
            <a:off x="7668784" y="4001958"/>
            <a:ext cx="946001" cy="1006396"/>
            <a:chOff x="7668784" y="4083845"/>
            <a:chExt cx="946001" cy="1006396"/>
          </a:xfrm>
        </p:grpSpPr>
        <p:sp>
          <p:nvSpPr>
            <p:cNvPr id="63" name="Hexagon 62">
              <a:extLst>
                <a:ext uri="{FF2B5EF4-FFF2-40B4-BE49-F238E27FC236}">
                  <a16:creationId xmlns:a16="http://schemas.microsoft.com/office/drawing/2014/main" id="{C2D0F5DF-D008-42C7-8564-E3108DA23EA7}"/>
                </a:ext>
              </a:extLst>
            </p:cNvPr>
            <p:cNvSpPr/>
            <p:nvPr/>
          </p:nvSpPr>
          <p:spPr>
            <a:xfrm rot="16200000">
              <a:off x="7638587" y="4114042"/>
              <a:ext cx="1006396" cy="946001"/>
            </a:xfrm>
            <a:prstGeom prst="hexagon">
              <a:avLst/>
            </a:prstGeom>
            <a:solidFill>
              <a:srgbClr val="FF700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N" sz="700" dirty="0"/>
            </a:p>
          </p:txBody>
        </p:sp>
        <p:grpSp>
          <p:nvGrpSpPr>
            <p:cNvPr id="105" name="Group 104">
              <a:extLst>
                <a:ext uri="{FF2B5EF4-FFF2-40B4-BE49-F238E27FC236}">
                  <a16:creationId xmlns:a16="http://schemas.microsoft.com/office/drawing/2014/main" id="{71816C69-953B-4BD3-8940-C4516765578F}"/>
                </a:ext>
              </a:extLst>
            </p:cNvPr>
            <p:cNvGrpSpPr/>
            <p:nvPr/>
          </p:nvGrpSpPr>
          <p:grpSpPr>
            <a:xfrm>
              <a:off x="7892040" y="4352364"/>
              <a:ext cx="499487" cy="445779"/>
              <a:chOff x="3817938" y="3571875"/>
              <a:chExt cx="295275" cy="263525"/>
            </a:xfrm>
            <a:solidFill>
              <a:schemeClr val="bg1"/>
            </a:solidFill>
          </p:grpSpPr>
          <p:sp>
            <p:nvSpPr>
              <p:cNvPr id="106" name="Freeform 123">
                <a:extLst>
                  <a:ext uri="{FF2B5EF4-FFF2-40B4-BE49-F238E27FC236}">
                    <a16:creationId xmlns:a16="http://schemas.microsoft.com/office/drawing/2014/main" id="{035BE4A2-F792-4D46-93EF-C98AFFF6767E}"/>
                  </a:ext>
                </a:extLst>
              </p:cNvPr>
              <p:cNvSpPr>
                <a:spLocks/>
              </p:cNvSpPr>
              <p:nvPr/>
            </p:nvSpPr>
            <p:spPr bwMode="auto">
              <a:xfrm>
                <a:off x="3833813" y="3660775"/>
                <a:ext cx="69850" cy="69850"/>
              </a:xfrm>
              <a:custGeom>
                <a:avLst/>
                <a:gdLst>
                  <a:gd name="T0" fmla="*/ 22 w 44"/>
                  <a:gd name="T1" fmla="*/ 44 h 44"/>
                  <a:gd name="T2" fmla="*/ 22 w 44"/>
                  <a:gd name="T3" fmla="*/ 44 h 44"/>
                  <a:gd name="T4" fmla="*/ 30 w 44"/>
                  <a:gd name="T5" fmla="*/ 42 h 44"/>
                  <a:gd name="T6" fmla="*/ 38 w 44"/>
                  <a:gd name="T7" fmla="*/ 38 h 44"/>
                  <a:gd name="T8" fmla="*/ 42 w 44"/>
                  <a:gd name="T9" fmla="*/ 30 h 44"/>
                  <a:gd name="T10" fmla="*/ 44 w 44"/>
                  <a:gd name="T11" fmla="*/ 22 h 44"/>
                  <a:gd name="T12" fmla="*/ 44 w 44"/>
                  <a:gd name="T13" fmla="*/ 22 h 44"/>
                  <a:gd name="T14" fmla="*/ 42 w 44"/>
                  <a:gd name="T15" fmla="*/ 12 h 44"/>
                  <a:gd name="T16" fmla="*/ 38 w 44"/>
                  <a:gd name="T17" fmla="*/ 6 h 44"/>
                  <a:gd name="T18" fmla="*/ 30 w 44"/>
                  <a:gd name="T19" fmla="*/ 2 h 44"/>
                  <a:gd name="T20" fmla="*/ 22 w 44"/>
                  <a:gd name="T21" fmla="*/ 0 h 44"/>
                  <a:gd name="T22" fmla="*/ 22 w 44"/>
                  <a:gd name="T23" fmla="*/ 0 h 44"/>
                  <a:gd name="T24" fmla="*/ 14 w 44"/>
                  <a:gd name="T25" fmla="*/ 2 h 44"/>
                  <a:gd name="T26" fmla="*/ 6 w 44"/>
                  <a:gd name="T27" fmla="*/ 6 h 44"/>
                  <a:gd name="T28" fmla="*/ 2 w 44"/>
                  <a:gd name="T29" fmla="*/ 12 h 44"/>
                  <a:gd name="T30" fmla="*/ 0 w 44"/>
                  <a:gd name="T31" fmla="*/ 22 h 44"/>
                  <a:gd name="T32" fmla="*/ 0 w 44"/>
                  <a:gd name="T33" fmla="*/ 22 h 44"/>
                  <a:gd name="T34" fmla="*/ 2 w 44"/>
                  <a:gd name="T35" fmla="*/ 30 h 44"/>
                  <a:gd name="T36" fmla="*/ 6 w 44"/>
                  <a:gd name="T37" fmla="*/ 38 h 44"/>
                  <a:gd name="T38" fmla="*/ 14 w 44"/>
                  <a:gd name="T39" fmla="*/ 42 h 44"/>
                  <a:gd name="T40" fmla="*/ 22 w 44"/>
                  <a:gd name="T41" fmla="*/ 44 h 44"/>
                  <a:gd name="T42" fmla="*/ 22 w 44"/>
                  <a:gd name="T4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44">
                    <a:moveTo>
                      <a:pt x="22" y="44"/>
                    </a:moveTo>
                    <a:lnTo>
                      <a:pt x="22" y="44"/>
                    </a:lnTo>
                    <a:lnTo>
                      <a:pt x="30" y="42"/>
                    </a:lnTo>
                    <a:lnTo>
                      <a:pt x="38" y="38"/>
                    </a:lnTo>
                    <a:lnTo>
                      <a:pt x="42" y="30"/>
                    </a:lnTo>
                    <a:lnTo>
                      <a:pt x="44" y="22"/>
                    </a:lnTo>
                    <a:lnTo>
                      <a:pt x="44" y="22"/>
                    </a:lnTo>
                    <a:lnTo>
                      <a:pt x="42" y="12"/>
                    </a:lnTo>
                    <a:lnTo>
                      <a:pt x="38" y="6"/>
                    </a:lnTo>
                    <a:lnTo>
                      <a:pt x="30" y="2"/>
                    </a:lnTo>
                    <a:lnTo>
                      <a:pt x="22" y="0"/>
                    </a:lnTo>
                    <a:lnTo>
                      <a:pt x="22" y="0"/>
                    </a:lnTo>
                    <a:lnTo>
                      <a:pt x="14" y="2"/>
                    </a:lnTo>
                    <a:lnTo>
                      <a:pt x="6" y="6"/>
                    </a:lnTo>
                    <a:lnTo>
                      <a:pt x="2" y="12"/>
                    </a:lnTo>
                    <a:lnTo>
                      <a:pt x="0" y="22"/>
                    </a:lnTo>
                    <a:lnTo>
                      <a:pt x="0" y="22"/>
                    </a:lnTo>
                    <a:lnTo>
                      <a:pt x="2" y="30"/>
                    </a:lnTo>
                    <a:lnTo>
                      <a:pt x="6" y="38"/>
                    </a:lnTo>
                    <a:lnTo>
                      <a:pt x="14" y="42"/>
                    </a:lnTo>
                    <a:lnTo>
                      <a:pt x="22" y="44"/>
                    </a:lnTo>
                    <a:lnTo>
                      <a:pt x="22"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107" name="Freeform 124">
                <a:extLst>
                  <a:ext uri="{FF2B5EF4-FFF2-40B4-BE49-F238E27FC236}">
                    <a16:creationId xmlns:a16="http://schemas.microsoft.com/office/drawing/2014/main" id="{8ADC05A9-5EA8-43EE-BC6D-009E130FCF4B}"/>
                  </a:ext>
                </a:extLst>
              </p:cNvPr>
              <p:cNvSpPr>
                <a:spLocks/>
              </p:cNvSpPr>
              <p:nvPr/>
            </p:nvSpPr>
            <p:spPr bwMode="auto">
              <a:xfrm>
                <a:off x="3817938" y="3740150"/>
                <a:ext cx="101600" cy="95250"/>
              </a:xfrm>
              <a:custGeom>
                <a:avLst/>
                <a:gdLst>
                  <a:gd name="T0" fmla="*/ 32 w 64"/>
                  <a:gd name="T1" fmla="*/ 0 h 60"/>
                  <a:gd name="T2" fmla="*/ 32 w 64"/>
                  <a:gd name="T3" fmla="*/ 0 h 60"/>
                  <a:gd name="T4" fmla="*/ 26 w 64"/>
                  <a:gd name="T5" fmla="*/ 2 h 60"/>
                  <a:gd name="T6" fmla="*/ 20 w 64"/>
                  <a:gd name="T7" fmla="*/ 4 h 60"/>
                  <a:gd name="T8" fmla="*/ 10 w 64"/>
                  <a:gd name="T9" fmla="*/ 10 h 60"/>
                  <a:gd name="T10" fmla="*/ 2 w 64"/>
                  <a:gd name="T11" fmla="*/ 20 h 60"/>
                  <a:gd name="T12" fmla="*/ 0 w 64"/>
                  <a:gd name="T13" fmla="*/ 26 h 60"/>
                  <a:gd name="T14" fmla="*/ 0 w 64"/>
                  <a:gd name="T15" fmla="*/ 32 h 60"/>
                  <a:gd name="T16" fmla="*/ 0 w 64"/>
                  <a:gd name="T17" fmla="*/ 60 h 60"/>
                  <a:gd name="T18" fmla="*/ 64 w 64"/>
                  <a:gd name="T19" fmla="*/ 60 h 60"/>
                  <a:gd name="T20" fmla="*/ 64 w 64"/>
                  <a:gd name="T21" fmla="*/ 32 h 60"/>
                  <a:gd name="T22" fmla="*/ 64 w 64"/>
                  <a:gd name="T23" fmla="*/ 32 h 60"/>
                  <a:gd name="T24" fmla="*/ 64 w 64"/>
                  <a:gd name="T25" fmla="*/ 26 h 60"/>
                  <a:gd name="T26" fmla="*/ 62 w 64"/>
                  <a:gd name="T27" fmla="*/ 20 h 60"/>
                  <a:gd name="T28" fmla="*/ 54 w 64"/>
                  <a:gd name="T29" fmla="*/ 10 h 60"/>
                  <a:gd name="T30" fmla="*/ 44 w 64"/>
                  <a:gd name="T31" fmla="*/ 4 h 60"/>
                  <a:gd name="T32" fmla="*/ 38 w 64"/>
                  <a:gd name="T33" fmla="*/ 2 h 60"/>
                  <a:gd name="T34" fmla="*/ 32 w 64"/>
                  <a:gd name="T35" fmla="*/ 0 h 60"/>
                  <a:gd name="T36" fmla="*/ 32 w 64"/>
                  <a:gd name="T3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60">
                    <a:moveTo>
                      <a:pt x="32" y="0"/>
                    </a:moveTo>
                    <a:lnTo>
                      <a:pt x="32" y="0"/>
                    </a:lnTo>
                    <a:lnTo>
                      <a:pt x="26" y="2"/>
                    </a:lnTo>
                    <a:lnTo>
                      <a:pt x="20" y="4"/>
                    </a:lnTo>
                    <a:lnTo>
                      <a:pt x="10" y="10"/>
                    </a:lnTo>
                    <a:lnTo>
                      <a:pt x="2" y="20"/>
                    </a:lnTo>
                    <a:lnTo>
                      <a:pt x="0" y="26"/>
                    </a:lnTo>
                    <a:lnTo>
                      <a:pt x="0" y="32"/>
                    </a:lnTo>
                    <a:lnTo>
                      <a:pt x="0" y="60"/>
                    </a:lnTo>
                    <a:lnTo>
                      <a:pt x="64" y="60"/>
                    </a:lnTo>
                    <a:lnTo>
                      <a:pt x="64" y="32"/>
                    </a:lnTo>
                    <a:lnTo>
                      <a:pt x="64" y="32"/>
                    </a:lnTo>
                    <a:lnTo>
                      <a:pt x="64" y="26"/>
                    </a:lnTo>
                    <a:lnTo>
                      <a:pt x="62" y="20"/>
                    </a:lnTo>
                    <a:lnTo>
                      <a:pt x="54" y="10"/>
                    </a:lnTo>
                    <a:lnTo>
                      <a:pt x="44" y="4"/>
                    </a:lnTo>
                    <a:lnTo>
                      <a:pt x="38" y="2"/>
                    </a:lnTo>
                    <a:lnTo>
                      <a:pt x="32" y="0"/>
                    </a:lnTo>
                    <a:lnTo>
                      <a:pt x="3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108" name="Freeform 125">
                <a:extLst>
                  <a:ext uri="{FF2B5EF4-FFF2-40B4-BE49-F238E27FC236}">
                    <a16:creationId xmlns:a16="http://schemas.microsoft.com/office/drawing/2014/main" id="{69ACE745-BFB4-4CBF-841E-0974A038F7DC}"/>
                  </a:ext>
                </a:extLst>
              </p:cNvPr>
              <p:cNvSpPr>
                <a:spLocks/>
              </p:cNvSpPr>
              <p:nvPr/>
            </p:nvSpPr>
            <p:spPr bwMode="auto">
              <a:xfrm>
                <a:off x="4027488" y="3660775"/>
                <a:ext cx="69850" cy="69850"/>
              </a:xfrm>
              <a:custGeom>
                <a:avLst/>
                <a:gdLst>
                  <a:gd name="T0" fmla="*/ 22 w 44"/>
                  <a:gd name="T1" fmla="*/ 44 h 44"/>
                  <a:gd name="T2" fmla="*/ 22 w 44"/>
                  <a:gd name="T3" fmla="*/ 44 h 44"/>
                  <a:gd name="T4" fmla="*/ 32 w 44"/>
                  <a:gd name="T5" fmla="*/ 42 h 44"/>
                  <a:gd name="T6" fmla="*/ 38 w 44"/>
                  <a:gd name="T7" fmla="*/ 38 h 44"/>
                  <a:gd name="T8" fmla="*/ 42 w 44"/>
                  <a:gd name="T9" fmla="*/ 30 h 44"/>
                  <a:gd name="T10" fmla="*/ 44 w 44"/>
                  <a:gd name="T11" fmla="*/ 22 h 44"/>
                  <a:gd name="T12" fmla="*/ 44 w 44"/>
                  <a:gd name="T13" fmla="*/ 22 h 44"/>
                  <a:gd name="T14" fmla="*/ 42 w 44"/>
                  <a:gd name="T15" fmla="*/ 12 h 44"/>
                  <a:gd name="T16" fmla="*/ 38 w 44"/>
                  <a:gd name="T17" fmla="*/ 6 h 44"/>
                  <a:gd name="T18" fmla="*/ 32 w 44"/>
                  <a:gd name="T19" fmla="*/ 2 h 44"/>
                  <a:gd name="T20" fmla="*/ 22 w 44"/>
                  <a:gd name="T21" fmla="*/ 0 h 44"/>
                  <a:gd name="T22" fmla="*/ 22 w 44"/>
                  <a:gd name="T23" fmla="*/ 0 h 44"/>
                  <a:gd name="T24" fmla="*/ 14 w 44"/>
                  <a:gd name="T25" fmla="*/ 2 h 44"/>
                  <a:gd name="T26" fmla="*/ 6 w 44"/>
                  <a:gd name="T27" fmla="*/ 6 h 44"/>
                  <a:gd name="T28" fmla="*/ 2 w 44"/>
                  <a:gd name="T29" fmla="*/ 12 h 44"/>
                  <a:gd name="T30" fmla="*/ 0 w 44"/>
                  <a:gd name="T31" fmla="*/ 22 h 44"/>
                  <a:gd name="T32" fmla="*/ 0 w 44"/>
                  <a:gd name="T33" fmla="*/ 22 h 44"/>
                  <a:gd name="T34" fmla="*/ 2 w 44"/>
                  <a:gd name="T35" fmla="*/ 30 h 44"/>
                  <a:gd name="T36" fmla="*/ 6 w 44"/>
                  <a:gd name="T37" fmla="*/ 38 h 44"/>
                  <a:gd name="T38" fmla="*/ 14 w 44"/>
                  <a:gd name="T39" fmla="*/ 42 h 44"/>
                  <a:gd name="T40" fmla="*/ 22 w 44"/>
                  <a:gd name="T41" fmla="*/ 44 h 44"/>
                  <a:gd name="T42" fmla="*/ 22 w 44"/>
                  <a:gd name="T4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44">
                    <a:moveTo>
                      <a:pt x="22" y="44"/>
                    </a:moveTo>
                    <a:lnTo>
                      <a:pt x="22" y="44"/>
                    </a:lnTo>
                    <a:lnTo>
                      <a:pt x="32" y="42"/>
                    </a:lnTo>
                    <a:lnTo>
                      <a:pt x="38" y="38"/>
                    </a:lnTo>
                    <a:lnTo>
                      <a:pt x="42" y="30"/>
                    </a:lnTo>
                    <a:lnTo>
                      <a:pt x="44" y="22"/>
                    </a:lnTo>
                    <a:lnTo>
                      <a:pt x="44" y="22"/>
                    </a:lnTo>
                    <a:lnTo>
                      <a:pt x="42" y="12"/>
                    </a:lnTo>
                    <a:lnTo>
                      <a:pt x="38" y="6"/>
                    </a:lnTo>
                    <a:lnTo>
                      <a:pt x="32" y="2"/>
                    </a:lnTo>
                    <a:lnTo>
                      <a:pt x="22" y="0"/>
                    </a:lnTo>
                    <a:lnTo>
                      <a:pt x="22" y="0"/>
                    </a:lnTo>
                    <a:lnTo>
                      <a:pt x="14" y="2"/>
                    </a:lnTo>
                    <a:lnTo>
                      <a:pt x="6" y="6"/>
                    </a:lnTo>
                    <a:lnTo>
                      <a:pt x="2" y="12"/>
                    </a:lnTo>
                    <a:lnTo>
                      <a:pt x="0" y="22"/>
                    </a:lnTo>
                    <a:lnTo>
                      <a:pt x="0" y="22"/>
                    </a:lnTo>
                    <a:lnTo>
                      <a:pt x="2" y="30"/>
                    </a:lnTo>
                    <a:lnTo>
                      <a:pt x="6" y="38"/>
                    </a:lnTo>
                    <a:lnTo>
                      <a:pt x="14" y="42"/>
                    </a:lnTo>
                    <a:lnTo>
                      <a:pt x="22" y="44"/>
                    </a:lnTo>
                    <a:lnTo>
                      <a:pt x="22"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109" name="Freeform 126">
                <a:extLst>
                  <a:ext uri="{FF2B5EF4-FFF2-40B4-BE49-F238E27FC236}">
                    <a16:creationId xmlns:a16="http://schemas.microsoft.com/office/drawing/2014/main" id="{FDBF9A81-18ED-46F5-B91C-09BE16049330}"/>
                  </a:ext>
                </a:extLst>
              </p:cNvPr>
              <p:cNvSpPr>
                <a:spLocks/>
              </p:cNvSpPr>
              <p:nvPr/>
            </p:nvSpPr>
            <p:spPr bwMode="auto">
              <a:xfrm>
                <a:off x="4011613" y="3740150"/>
                <a:ext cx="101600" cy="95250"/>
              </a:xfrm>
              <a:custGeom>
                <a:avLst/>
                <a:gdLst>
                  <a:gd name="T0" fmla="*/ 32 w 64"/>
                  <a:gd name="T1" fmla="*/ 0 h 60"/>
                  <a:gd name="T2" fmla="*/ 32 w 64"/>
                  <a:gd name="T3" fmla="*/ 0 h 60"/>
                  <a:gd name="T4" fmla="*/ 26 w 64"/>
                  <a:gd name="T5" fmla="*/ 2 h 60"/>
                  <a:gd name="T6" fmla="*/ 20 w 64"/>
                  <a:gd name="T7" fmla="*/ 4 h 60"/>
                  <a:gd name="T8" fmla="*/ 10 w 64"/>
                  <a:gd name="T9" fmla="*/ 10 h 60"/>
                  <a:gd name="T10" fmla="*/ 4 w 64"/>
                  <a:gd name="T11" fmla="*/ 20 h 60"/>
                  <a:gd name="T12" fmla="*/ 2 w 64"/>
                  <a:gd name="T13" fmla="*/ 26 h 60"/>
                  <a:gd name="T14" fmla="*/ 0 w 64"/>
                  <a:gd name="T15" fmla="*/ 32 h 60"/>
                  <a:gd name="T16" fmla="*/ 0 w 64"/>
                  <a:gd name="T17" fmla="*/ 60 h 60"/>
                  <a:gd name="T18" fmla="*/ 64 w 64"/>
                  <a:gd name="T19" fmla="*/ 60 h 60"/>
                  <a:gd name="T20" fmla="*/ 64 w 64"/>
                  <a:gd name="T21" fmla="*/ 32 h 60"/>
                  <a:gd name="T22" fmla="*/ 64 w 64"/>
                  <a:gd name="T23" fmla="*/ 32 h 60"/>
                  <a:gd name="T24" fmla="*/ 64 w 64"/>
                  <a:gd name="T25" fmla="*/ 26 h 60"/>
                  <a:gd name="T26" fmla="*/ 62 w 64"/>
                  <a:gd name="T27" fmla="*/ 20 h 60"/>
                  <a:gd name="T28" fmla="*/ 54 w 64"/>
                  <a:gd name="T29" fmla="*/ 10 h 60"/>
                  <a:gd name="T30" fmla="*/ 44 w 64"/>
                  <a:gd name="T31" fmla="*/ 4 h 60"/>
                  <a:gd name="T32" fmla="*/ 38 w 64"/>
                  <a:gd name="T33" fmla="*/ 2 h 60"/>
                  <a:gd name="T34" fmla="*/ 32 w 64"/>
                  <a:gd name="T35" fmla="*/ 0 h 60"/>
                  <a:gd name="T36" fmla="*/ 32 w 64"/>
                  <a:gd name="T3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60">
                    <a:moveTo>
                      <a:pt x="32" y="0"/>
                    </a:moveTo>
                    <a:lnTo>
                      <a:pt x="32" y="0"/>
                    </a:lnTo>
                    <a:lnTo>
                      <a:pt x="26" y="2"/>
                    </a:lnTo>
                    <a:lnTo>
                      <a:pt x="20" y="4"/>
                    </a:lnTo>
                    <a:lnTo>
                      <a:pt x="10" y="10"/>
                    </a:lnTo>
                    <a:lnTo>
                      <a:pt x="4" y="20"/>
                    </a:lnTo>
                    <a:lnTo>
                      <a:pt x="2" y="26"/>
                    </a:lnTo>
                    <a:lnTo>
                      <a:pt x="0" y="32"/>
                    </a:lnTo>
                    <a:lnTo>
                      <a:pt x="0" y="60"/>
                    </a:lnTo>
                    <a:lnTo>
                      <a:pt x="64" y="60"/>
                    </a:lnTo>
                    <a:lnTo>
                      <a:pt x="64" y="32"/>
                    </a:lnTo>
                    <a:lnTo>
                      <a:pt x="64" y="32"/>
                    </a:lnTo>
                    <a:lnTo>
                      <a:pt x="64" y="26"/>
                    </a:lnTo>
                    <a:lnTo>
                      <a:pt x="62" y="20"/>
                    </a:lnTo>
                    <a:lnTo>
                      <a:pt x="54" y="10"/>
                    </a:lnTo>
                    <a:lnTo>
                      <a:pt x="44" y="4"/>
                    </a:lnTo>
                    <a:lnTo>
                      <a:pt x="38" y="2"/>
                    </a:lnTo>
                    <a:lnTo>
                      <a:pt x="32" y="0"/>
                    </a:lnTo>
                    <a:lnTo>
                      <a:pt x="3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110" name="Freeform 127">
                <a:extLst>
                  <a:ext uri="{FF2B5EF4-FFF2-40B4-BE49-F238E27FC236}">
                    <a16:creationId xmlns:a16="http://schemas.microsoft.com/office/drawing/2014/main" id="{6C8FB85D-C985-494B-AAE7-59A9321FD57C}"/>
                  </a:ext>
                </a:extLst>
              </p:cNvPr>
              <p:cNvSpPr>
                <a:spLocks/>
              </p:cNvSpPr>
              <p:nvPr/>
            </p:nvSpPr>
            <p:spPr bwMode="auto">
              <a:xfrm>
                <a:off x="3929063" y="3571875"/>
                <a:ext cx="73025" cy="73025"/>
              </a:xfrm>
              <a:custGeom>
                <a:avLst/>
                <a:gdLst>
                  <a:gd name="T0" fmla="*/ 24 w 46"/>
                  <a:gd name="T1" fmla="*/ 46 h 46"/>
                  <a:gd name="T2" fmla="*/ 24 w 46"/>
                  <a:gd name="T3" fmla="*/ 46 h 46"/>
                  <a:gd name="T4" fmla="*/ 32 w 46"/>
                  <a:gd name="T5" fmla="*/ 44 h 46"/>
                  <a:gd name="T6" fmla="*/ 38 w 46"/>
                  <a:gd name="T7" fmla="*/ 38 h 46"/>
                  <a:gd name="T8" fmla="*/ 44 w 46"/>
                  <a:gd name="T9" fmla="*/ 32 h 46"/>
                  <a:gd name="T10" fmla="*/ 46 w 46"/>
                  <a:gd name="T11" fmla="*/ 22 h 46"/>
                  <a:gd name="T12" fmla="*/ 46 w 46"/>
                  <a:gd name="T13" fmla="*/ 22 h 46"/>
                  <a:gd name="T14" fmla="*/ 44 w 46"/>
                  <a:gd name="T15" fmla="*/ 14 h 46"/>
                  <a:gd name="T16" fmla="*/ 38 w 46"/>
                  <a:gd name="T17" fmla="*/ 8 h 46"/>
                  <a:gd name="T18" fmla="*/ 32 w 46"/>
                  <a:gd name="T19" fmla="*/ 2 h 46"/>
                  <a:gd name="T20" fmla="*/ 24 w 46"/>
                  <a:gd name="T21" fmla="*/ 0 h 46"/>
                  <a:gd name="T22" fmla="*/ 24 w 46"/>
                  <a:gd name="T23" fmla="*/ 0 h 46"/>
                  <a:gd name="T24" fmla="*/ 14 w 46"/>
                  <a:gd name="T25" fmla="*/ 2 h 46"/>
                  <a:gd name="T26" fmla="*/ 8 w 46"/>
                  <a:gd name="T27" fmla="*/ 8 h 46"/>
                  <a:gd name="T28" fmla="*/ 2 w 46"/>
                  <a:gd name="T29" fmla="*/ 14 h 46"/>
                  <a:gd name="T30" fmla="*/ 0 w 46"/>
                  <a:gd name="T31" fmla="*/ 22 h 46"/>
                  <a:gd name="T32" fmla="*/ 0 w 46"/>
                  <a:gd name="T33" fmla="*/ 22 h 46"/>
                  <a:gd name="T34" fmla="*/ 2 w 46"/>
                  <a:gd name="T35" fmla="*/ 32 h 46"/>
                  <a:gd name="T36" fmla="*/ 8 w 46"/>
                  <a:gd name="T37" fmla="*/ 38 h 46"/>
                  <a:gd name="T38" fmla="*/ 14 w 46"/>
                  <a:gd name="T39" fmla="*/ 44 h 46"/>
                  <a:gd name="T40" fmla="*/ 24 w 46"/>
                  <a:gd name="T41" fmla="*/ 46 h 46"/>
                  <a:gd name="T42" fmla="*/ 24 w 46"/>
                  <a:gd name="T4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24" y="46"/>
                    </a:moveTo>
                    <a:lnTo>
                      <a:pt x="24" y="46"/>
                    </a:lnTo>
                    <a:lnTo>
                      <a:pt x="32" y="44"/>
                    </a:lnTo>
                    <a:lnTo>
                      <a:pt x="38" y="38"/>
                    </a:lnTo>
                    <a:lnTo>
                      <a:pt x="44" y="32"/>
                    </a:lnTo>
                    <a:lnTo>
                      <a:pt x="46" y="22"/>
                    </a:lnTo>
                    <a:lnTo>
                      <a:pt x="46" y="22"/>
                    </a:lnTo>
                    <a:lnTo>
                      <a:pt x="44" y="14"/>
                    </a:lnTo>
                    <a:lnTo>
                      <a:pt x="38" y="8"/>
                    </a:lnTo>
                    <a:lnTo>
                      <a:pt x="32" y="2"/>
                    </a:lnTo>
                    <a:lnTo>
                      <a:pt x="24" y="0"/>
                    </a:lnTo>
                    <a:lnTo>
                      <a:pt x="24" y="0"/>
                    </a:lnTo>
                    <a:lnTo>
                      <a:pt x="14" y="2"/>
                    </a:lnTo>
                    <a:lnTo>
                      <a:pt x="8" y="8"/>
                    </a:lnTo>
                    <a:lnTo>
                      <a:pt x="2" y="14"/>
                    </a:lnTo>
                    <a:lnTo>
                      <a:pt x="0" y="22"/>
                    </a:lnTo>
                    <a:lnTo>
                      <a:pt x="0" y="22"/>
                    </a:lnTo>
                    <a:lnTo>
                      <a:pt x="2" y="32"/>
                    </a:lnTo>
                    <a:lnTo>
                      <a:pt x="8" y="38"/>
                    </a:lnTo>
                    <a:lnTo>
                      <a:pt x="14" y="44"/>
                    </a:lnTo>
                    <a:lnTo>
                      <a:pt x="24" y="46"/>
                    </a:lnTo>
                    <a:lnTo>
                      <a:pt x="24"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111" name="Freeform 128">
                <a:extLst>
                  <a:ext uri="{FF2B5EF4-FFF2-40B4-BE49-F238E27FC236}">
                    <a16:creationId xmlns:a16="http://schemas.microsoft.com/office/drawing/2014/main" id="{F94E561E-72AF-4173-AE50-B85BAA7BEA2E}"/>
                  </a:ext>
                </a:extLst>
              </p:cNvPr>
              <p:cNvSpPr>
                <a:spLocks/>
              </p:cNvSpPr>
              <p:nvPr/>
            </p:nvSpPr>
            <p:spPr bwMode="auto">
              <a:xfrm>
                <a:off x="3916363" y="3654425"/>
                <a:ext cx="98425" cy="95250"/>
              </a:xfrm>
              <a:custGeom>
                <a:avLst/>
                <a:gdLst>
                  <a:gd name="T0" fmla="*/ 62 w 62"/>
                  <a:gd name="T1" fmla="*/ 32 h 60"/>
                  <a:gd name="T2" fmla="*/ 62 w 62"/>
                  <a:gd name="T3" fmla="*/ 32 h 60"/>
                  <a:gd name="T4" fmla="*/ 62 w 62"/>
                  <a:gd name="T5" fmla="*/ 26 h 60"/>
                  <a:gd name="T6" fmla="*/ 60 w 62"/>
                  <a:gd name="T7" fmla="*/ 20 h 60"/>
                  <a:gd name="T8" fmla="*/ 54 w 62"/>
                  <a:gd name="T9" fmla="*/ 10 h 60"/>
                  <a:gd name="T10" fmla="*/ 44 w 62"/>
                  <a:gd name="T11" fmla="*/ 2 h 60"/>
                  <a:gd name="T12" fmla="*/ 38 w 62"/>
                  <a:gd name="T13" fmla="*/ 0 h 60"/>
                  <a:gd name="T14" fmla="*/ 32 w 62"/>
                  <a:gd name="T15" fmla="*/ 0 h 60"/>
                  <a:gd name="T16" fmla="*/ 32 w 62"/>
                  <a:gd name="T17" fmla="*/ 0 h 60"/>
                  <a:gd name="T18" fmla="*/ 24 w 62"/>
                  <a:gd name="T19" fmla="*/ 0 h 60"/>
                  <a:gd name="T20" fmla="*/ 18 w 62"/>
                  <a:gd name="T21" fmla="*/ 2 h 60"/>
                  <a:gd name="T22" fmla="*/ 8 w 62"/>
                  <a:gd name="T23" fmla="*/ 10 h 60"/>
                  <a:gd name="T24" fmla="*/ 2 w 62"/>
                  <a:gd name="T25" fmla="*/ 20 h 60"/>
                  <a:gd name="T26" fmla="*/ 0 w 62"/>
                  <a:gd name="T27" fmla="*/ 26 h 60"/>
                  <a:gd name="T28" fmla="*/ 0 w 62"/>
                  <a:gd name="T29" fmla="*/ 32 h 60"/>
                  <a:gd name="T30" fmla="*/ 0 w 62"/>
                  <a:gd name="T31" fmla="*/ 60 h 60"/>
                  <a:gd name="T32" fmla="*/ 62 w 62"/>
                  <a:gd name="T33" fmla="*/ 60 h 60"/>
                  <a:gd name="T34" fmla="*/ 62 w 62"/>
                  <a:gd name="T35" fmla="*/ 3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 h="60">
                    <a:moveTo>
                      <a:pt x="62" y="32"/>
                    </a:moveTo>
                    <a:lnTo>
                      <a:pt x="62" y="32"/>
                    </a:lnTo>
                    <a:lnTo>
                      <a:pt x="62" y="26"/>
                    </a:lnTo>
                    <a:lnTo>
                      <a:pt x="60" y="20"/>
                    </a:lnTo>
                    <a:lnTo>
                      <a:pt x="54" y="10"/>
                    </a:lnTo>
                    <a:lnTo>
                      <a:pt x="44" y="2"/>
                    </a:lnTo>
                    <a:lnTo>
                      <a:pt x="38" y="0"/>
                    </a:lnTo>
                    <a:lnTo>
                      <a:pt x="32" y="0"/>
                    </a:lnTo>
                    <a:lnTo>
                      <a:pt x="32" y="0"/>
                    </a:lnTo>
                    <a:lnTo>
                      <a:pt x="24" y="0"/>
                    </a:lnTo>
                    <a:lnTo>
                      <a:pt x="18" y="2"/>
                    </a:lnTo>
                    <a:lnTo>
                      <a:pt x="8" y="10"/>
                    </a:lnTo>
                    <a:lnTo>
                      <a:pt x="2" y="20"/>
                    </a:lnTo>
                    <a:lnTo>
                      <a:pt x="0" y="26"/>
                    </a:lnTo>
                    <a:lnTo>
                      <a:pt x="0" y="32"/>
                    </a:lnTo>
                    <a:lnTo>
                      <a:pt x="0" y="60"/>
                    </a:lnTo>
                    <a:lnTo>
                      <a:pt x="62" y="60"/>
                    </a:lnTo>
                    <a:lnTo>
                      <a:pt x="62"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grpSp>
      </p:grpSp>
      <p:sp>
        <p:nvSpPr>
          <p:cNvPr id="112" name="Hexagon 111">
            <a:extLst>
              <a:ext uri="{FF2B5EF4-FFF2-40B4-BE49-F238E27FC236}">
                <a16:creationId xmlns:a16="http://schemas.microsoft.com/office/drawing/2014/main" id="{8D408AF3-C0EE-449A-9258-8C89FFCAA956}"/>
              </a:ext>
            </a:extLst>
          </p:cNvPr>
          <p:cNvSpPr/>
          <p:nvPr/>
        </p:nvSpPr>
        <p:spPr>
          <a:xfrm rot="16200000">
            <a:off x="459417" y="149383"/>
            <a:ext cx="754909" cy="655504"/>
          </a:xfrm>
          <a:prstGeom prst="hexagon">
            <a:avLst/>
          </a:prstGeom>
          <a:solidFill>
            <a:schemeClr val="accent2">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113" name="Hexagon 112">
            <a:extLst>
              <a:ext uri="{FF2B5EF4-FFF2-40B4-BE49-F238E27FC236}">
                <a16:creationId xmlns:a16="http://schemas.microsoft.com/office/drawing/2014/main" id="{2FEAE649-1106-4520-BE0C-C2B488CCE4A5}"/>
              </a:ext>
            </a:extLst>
          </p:cNvPr>
          <p:cNvSpPr/>
          <p:nvPr/>
        </p:nvSpPr>
        <p:spPr>
          <a:xfrm rot="16200000">
            <a:off x="173480" y="823293"/>
            <a:ext cx="501496" cy="435460"/>
          </a:xfrm>
          <a:prstGeom prst="hexagon">
            <a:avLst/>
          </a:pr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114" name="Hexagon 113">
            <a:extLst>
              <a:ext uri="{FF2B5EF4-FFF2-40B4-BE49-F238E27FC236}">
                <a16:creationId xmlns:a16="http://schemas.microsoft.com/office/drawing/2014/main" id="{C1ABE22E-F9D1-49CF-B662-B60157D34535}"/>
              </a:ext>
            </a:extLst>
          </p:cNvPr>
          <p:cNvSpPr/>
          <p:nvPr/>
        </p:nvSpPr>
        <p:spPr>
          <a:xfrm rot="16200000">
            <a:off x="1208683" y="523848"/>
            <a:ext cx="501496" cy="435460"/>
          </a:xfrm>
          <a:prstGeom prst="hexagon">
            <a:avLst/>
          </a:prstGeom>
          <a:solidFill>
            <a:schemeClr val="bg1">
              <a:lumMod val="9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115" name="Hexagon 114">
            <a:extLst>
              <a:ext uri="{FF2B5EF4-FFF2-40B4-BE49-F238E27FC236}">
                <a16:creationId xmlns:a16="http://schemas.microsoft.com/office/drawing/2014/main" id="{BBF40DFC-3328-426E-830A-39538135C03B}"/>
              </a:ext>
            </a:extLst>
          </p:cNvPr>
          <p:cNvSpPr/>
          <p:nvPr/>
        </p:nvSpPr>
        <p:spPr>
          <a:xfrm rot="16200000">
            <a:off x="11350588" y="100109"/>
            <a:ext cx="754909" cy="655504"/>
          </a:xfrm>
          <a:prstGeom prst="hexagon">
            <a:avLst/>
          </a:prstGeom>
          <a:solidFill>
            <a:schemeClr val="accent2">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p>
        </p:txBody>
      </p:sp>
      <p:sp>
        <p:nvSpPr>
          <p:cNvPr id="116" name="Hexagon 115">
            <a:extLst>
              <a:ext uri="{FF2B5EF4-FFF2-40B4-BE49-F238E27FC236}">
                <a16:creationId xmlns:a16="http://schemas.microsoft.com/office/drawing/2014/main" id="{51C99AEE-9DEF-473B-9955-CF4568F76106}"/>
              </a:ext>
            </a:extLst>
          </p:cNvPr>
          <p:cNvSpPr/>
          <p:nvPr/>
        </p:nvSpPr>
        <p:spPr>
          <a:xfrm rot="16200000">
            <a:off x="10979373" y="762923"/>
            <a:ext cx="501496" cy="435460"/>
          </a:xfrm>
          <a:prstGeom prst="hexagon">
            <a:avLst/>
          </a:pr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p>
        </p:txBody>
      </p:sp>
      <p:grpSp>
        <p:nvGrpSpPr>
          <p:cNvPr id="2" name="Group 1">
            <a:extLst>
              <a:ext uri="{FF2B5EF4-FFF2-40B4-BE49-F238E27FC236}">
                <a16:creationId xmlns:a16="http://schemas.microsoft.com/office/drawing/2014/main" id="{2BABC796-E495-4FEA-9DFD-849C0B0A124E}"/>
              </a:ext>
            </a:extLst>
          </p:cNvPr>
          <p:cNvGrpSpPr/>
          <p:nvPr/>
        </p:nvGrpSpPr>
        <p:grpSpPr>
          <a:xfrm>
            <a:off x="6229100" y="1409301"/>
            <a:ext cx="2119503" cy="1854779"/>
            <a:chOff x="6229100" y="1545781"/>
            <a:chExt cx="2119503" cy="1854779"/>
          </a:xfrm>
        </p:grpSpPr>
        <p:sp>
          <p:nvSpPr>
            <p:cNvPr id="50" name="Hexagon 49">
              <a:extLst>
                <a:ext uri="{FF2B5EF4-FFF2-40B4-BE49-F238E27FC236}">
                  <a16:creationId xmlns:a16="http://schemas.microsoft.com/office/drawing/2014/main" id="{A0E608A3-9F1F-4E86-80BE-6EB8E3E9AEBC}"/>
                </a:ext>
              </a:extLst>
            </p:cNvPr>
            <p:cNvSpPr/>
            <p:nvPr/>
          </p:nvSpPr>
          <p:spPr>
            <a:xfrm rot="16200000">
              <a:off x="6773003" y="1643364"/>
              <a:ext cx="1006396" cy="946001"/>
            </a:xfrm>
            <a:prstGeom prst="hexagon">
              <a:avLst/>
            </a:prstGeom>
            <a:solidFill>
              <a:schemeClr val="bg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N" sz="700" dirty="0"/>
            </a:p>
          </p:txBody>
        </p:sp>
        <p:sp>
          <p:nvSpPr>
            <p:cNvPr id="52" name="TextBox 51">
              <a:extLst>
                <a:ext uri="{FF2B5EF4-FFF2-40B4-BE49-F238E27FC236}">
                  <a16:creationId xmlns:a16="http://schemas.microsoft.com/office/drawing/2014/main" id="{3A258969-818A-43B5-A7C8-EB28A587E570}"/>
                </a:ext>
              </a:extLst>
            </p:cNvPr>
            <p:cNvSpPr txBox="1"/>
            <p:nvPr/>
          </p:nvSpPr>
          <p:spPr>
            <a:xfrm>
              <a:off x="6229100" y="2728645"/>
              <a:ext cx="2119503" cy="671915"/>
            </a:xfrm>
            <a:prstGeom prst="rect">
              <a:avLst/>
            </a:prstGeom>
            <a:noFill/>
          </p:spPr>
          <p:txBody>
            <a:bodyPr wrap="square" rtlCol="0" anchor="ctr">
              <a:spAutoFit/>
            </a:bodyPr>
            <a:lstStyle/>
            <a:p>
              <a:pPr marL="0" marR="0" algn="ctr">
                <a:spcBef>
                  <a:spcPts val="0"/>
                </a:spcBef>
                <a:spcAft>
                  <a:spcPts val="800"/>
                </a:spcAft>
              </a:pPr>
              <a:r>
                <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R&amp;D – New Products &amp; Patents</a:t>
              </a:r>
            </a:p>
          </p:txBody>
        </p:sp>
        <p:pic>
          <p:nvPicPr>
            <p:cNvPr id="5" name="Graphic 4">
              <a:extLst>
                <a:ext uri="{FF2B5EF4-FFF2-40B4-BE49-F238E27FC236}">
                  <a16:creationId xmlns:a16="http://schemas.microsoft.com/office/drawing/2014/main" id="{0F5DFC1F-A8C9-431A-B6F3-2E00CC41EFF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750976" y="1545781"/>
              <a:ext cx="1050449" cy="1048190"/>
            </a:xfrm>
            <a:prstGeom prst="rect">
              <a:avLst/>
            </a:prstGeom>
          </p:spPr>
        </p:pic>
      </p:grpSp>
      <p:grpSp>
        <p:nvGrpSpPr>
          <p:cNvPr id="32" name="Group 31">
            <a:extLst>
              <a:ext uri="{FF2B5EF4-FFF2-40B4-BE49-F238E27FC236}">
                <a16:creationId xmlns:a16="http://schemas.microsoft.com/office/drawing/2014/main" id="{C40E9AEE-DFF6-4F80-AD87-E038C1A85D09}"/>
              </a:ext>
            </a:extLst>
          </p:cNvPr>
          <p:cNvGrpSpPr/>
          <p:nvPr/>
        </p:nvGrpSpPr>
        <p:grpSpPr>
          <a:xfrm>
            <a:off x="3166704" y="4001958"/>
            <a:ext cx="946001" cy="1006396"/>
            <a:chOff x="3166704" y="4083847"/>
            <a:chExt cx="946001" cy="1006396"/>
          </a:xfrm>
        </p:grpSpPr>
        <p:sp>
          <p:nvSpPr>
            <p:cNvPr id="57" name="Hexagon 56">
              <a:extLst>
                <a:ext uri="{FF2B5EF4-FFF2-40B4-BE49-F238E27FC236}">
                  <a16:creationId xmlns:a16="http://schemas.microsoft.com/office/drawing/2014/main" id="{CEFE9672-9872-49BA-8091-AAF04C47B337}"/>
                </a:ext>
              </a:extLst>
            </p:cNvPr>
            <p:cNvSpPr/>
            <p:nvPr/>
          </p:nvSpPr>
          <p:spPr>
            <a:xfrm rot="16200000">
              <a:off x="3136507" y="4114044"/>
              <a:ext cx="1006396" cy="946001"/>
            </a:xfrm>
            <a:prstGeom prst="hexagon">
              <a:avLst/>
            </a:prstGeom>
            <a:solidFill>
              <a:srgbClr val="FF700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N" sz="700" dirty="0"/>
            </a:p>
          </p:txBody>
        </p:sp>
        <p:sp>
          <p:nvSpPr>
            <p:cNvPr id="6" name="Rectangle 9"/>
            <p:cNvSpPr/>
            <p:nvPr/>
          </p:nvSpPr>
          <p:spPr>
            <a:xfrm>
              <a:off x="3383937" y="4315134"/>
              <a:ext cx="517303" cy="484240"/>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solidFill>
                  <a:schemeClr val="bg1"/>
                </a:solidFill>
              </a:endParaRPr>
            </a:p>
          </p:txBody>
        </p:sp>
      </p:grpSp>
      <p:grpSp>
        <p:nvGrpSpPr>
          <p:cNvPr id="33" name="Group 32">
            <a:extLst>
              <a:ext uri="{FF2B5EF4-FFF2-40B4-BE49-F238E27FC236}">
                <a16:creationId xmlns:a16="http://schemas.microsoft.com/office/drawing/2014/main" id="{D766F231-75EC-41D6-8FC7-E04A3A2B68CD}"/>
              </a:ext>
            </a:extLst>
          </p:cNvPr>
          <p:cNvGrpSpPr/>
          <p:nvPr/>
        </p:nvGrpSpPr>
        <p:grpSpPr>
          <a:xfrm>
            <a:off x="1024459" y="4001958"/>
            <a:ext cx="946001" cy="1006396"/>
            <a:chOff x="1024459" y="4083847"/>
            <a:chExt cx="946001" cy="1006396"/>
          </a:xfrm>
        </p:grpSpPr>
        <p:sp>
          <p:nvSpPr>
            <p:cNvPr id="54" name="Hexagon 53">
              <a:extLst>
                <a:ext uri="{FF2B5EF4-FFF2-40B4-BE49-F238E27FC236}">
                  <a16:creationId xmlns:a16="http://schemas.microsoft.com/office/drawing/2014/main" id="{A1372657-2B8F-4BEC-9643-62E26F54D32C}"/>
                </a:ext>
              </a:extLst>
            </p:cNvPr>
            <p:cNvSpPr/>
            <p:nvPr/>
          </p:nvSpPr>
          <p:spPr>
            <a:xfrm rot="16200000">
              <a:off x="994262" y="4114044"/>
              <a:ext cx="1006396" cy="946001"/>
            </a:xfrm>
            <a:prstGeom prst="hexagon">
              <a:avLst/>
            </a:prstGeom>
            <a:solidFill>
              <a:srgbClr val="FF700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N" sz="700" dirty="0"/>
            </a:p>
          </p:txBody>
        </p:sp>
        <p:pic>
          <p:nvPicPr>
            <p:cNvPr id="25" name="Graphic 24">
              <a:extLst>
                <a:ext uri="{FF2B5EF4-FFF2-40B4-BE49-F238E27FC236}">
                  <a16:creationId xmlns:a16="http://schemas.microsoft.com/office/drawing/2014/main" id="{B190C38D-6013-4EA7-9A22-D4FC4F085F8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63163" y="4139933"/>
              <a:ext cx="882136" cy="880239"/>
            </a:xfrm>
            <a:prstGeom prst="rect">
              <a:avLst/>
            </a:prstGeom>
          </p:spPr>
        </p:pic>
      </p:grpSp>
      <p:grpSp>
        <p:nvGrpSpPr>
          <p:cNvPr id="30" name="Group 29">
            <a:extLst>
              <a:ext uri="{FF2B5EF4-FFF2-40B4-BE49-F238E27FC236}">
                <a16:creationId xmlns:a16="http://schemas.microsoft.com/office/drawing/2014/main" id="{119E41FA-259B-438E-AFE7-FD8D27F5FA41}"/>
              </a:ext>
            </a:extLst>
          </p:cNvPr>
          <p:cNvGrpSpPr/>
          <p:nvPr/>
        </p:nvGrpSpPr>
        <p:grpSpPr>
          <a:xfrm>
            <a:off x="5385100" y="4001958"/>
            <a:ext cx="946001" cy="1006396"/>
            <a:chOff x="5385100" y="4083846"/>
            <a:chExt cx="946001" cy="1006396"/>
          </a:xfrm>
        </p:grpSpPr>
        <p:sp>
          <p:nvSpPr>
            <p:cNvPr id="60" name="Hexagon 59">
              <a:extLst>
                <a:ext uri="{FF2B5EF4-FFF2-40B4-BE49-F238E27FC236}">
                  <a16:creationId xmlns:a16="http://schemas.microsoft.com/office/drawing/2014/main" id="{8CA8FC74-4326-4615-8C1B-5BFD5B76F30C}"/>
                </a:ext>
              </a:extLst>
            </p:cNvPr>
            <p:cNvSpPr/>
            <p:nvPr/>
          </p:nvSpPr>
          <p:spPr>
            <a:xfrm rot="16200000">
              <a:off x="5354903" y="4114043"/>
              <a:ext cx="1006396" cy="946001"/>
            </a:xfrm>
            <a:prstGeom prst="hexagon">
              <a:avLst/>
            </a:prstGeom>
            <a:solidFill>
              <a:srgbClr val="FF700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N" sz="700" dirty="0"/>
            </a:p>
          </p:txBody>
        </p:sp>
        <p:pic>
          <p:nvPicPr>
            <p:cNvPr id="29" name="Graphic 28">
              <a:extLst>
                <a:ext uri="{FF2B5EF4-FFF2-40B4-BE49-F238E27FC236}">
                  <a16:creationId xmlns:a16="http://schemas.microsoft.com/office/drawing/2014/main" id="{B7815D43-30A4-4849-95E2-4C57317825E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5419938" y="4173341"/>
              <a:ext cx="771261" cy="769603"/>
            </a:xfrm>
            <a:prstGeom prst="rect">
              <a:avLst/>
            </a:prstGeom>
          </p:spPr>
        </p:pic>
      </p:grpSp>
      <p:grpSp>
        <p:nvGrpSpPr>
          <p:cNvPr id="80" name="Group 79"/>
          <p:cNvGrpSpPr/>
          <p:nvPr/>
        </p:nvGrpSpPr>
        <p:grpSpPr>
          <a:xfrm>
            <a:off x="1034400" y="1453642"/>
            <a:ext cx="2675440" cy="1810438"/>
            <a:chOff x="1034400" y="1453642"/>
            <a:chExt cx="2675440" cy="1810438"/>
          </a:xfrm>
        </p:grpSpPr>
        <p:sp>
          <p:nvSpPr>
            <p:cNvPr id="81" name="TextBox 80"/>
            <p:cNvSpPr txBox="1"/>
            <p:nvPr/>
          </p:nvSpPr>
          <p:spPr>
            <a:xfrm>
              <a:off x="1034400" y="2592165"/>
              <a:ext cx="2675440" cy="671915"/>
            </a:xfrm>
            <a:prstGeom prst="rect">
              <a:avLst/>
            </a:prstGeom>
            <a:noFill/>
          </p:spPr>
          <p:txBody>
            <a:bodyPr wrap="square" rtlCol="0" anchor="ctr">
              <a:spAutoFit/>
            </a:bodyPr>
            <a:lstStyle/>
            <a:p>
              <a:pPr marL="0" marR="0" algn="ctr">
                <a:spcBef>
                  <a:spcPts val="0"/>
                </a:spcBef>
                <a:spcAft>
                  <a:spcPts val="800"/>
                </a:spcAft>
              </a:pPr>
              <a:r>
                <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Quality </a:t>
              </a:r>
              <a:r>
                <a:rPr lang="en-US" sz="18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Compliance &amp; Commitment </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82" name="Group 81">
              <a:extLst>
                <a:ext uri="{FF2B5EF4-FFF2-40B4-BE49-F238E27FC236}">
                  <a16:creationId xmlns:a16="http://schemas.microsoft.com/office/drawing/2014/main" id="{F4A998F9-B8FA-42D8-B3E4-7FD165D69CAB}"/>
                </a:ext>
              </a:extLst>
            </p:cNvPr>
            <p:cNvGrpSpPr/>
            <p:nvPr/>
          </p:nvGrpSpPr>
          <p:grpSpPr>
            <a:xfrm>
              <a:off x="1899120" y="1453642"/>
              <a:ext cx="946001" cy="1006396"/>
              <a:chOff x="1899119" y="1590122"/>
              <a:chExt cx="946001" cy="1006396"/>
            </a:xfrm>
          </p:grpSpPr>
          <p:sp>
            <p:nvSpPr>
              <p:cNvPr id="83" name="Hexagon 82">
                <a:extLst>
                  <a:ext uri="{FF2B5EF4-FFF2-40B4-BE49-F238E27FC236}">
                    <a16:creationId xmlns:a16="http://schemas.microsoft.com/office/drawing/2014/main" id="{144E042A-9782-4A13-BE21-A7F921781105}"/>
                  </a:ext>
                </a:extLst>
              </p:cNvPr>
              <p:cNvSpPr/>
              <p:nvPr/>
            </p:nvSpPr>
            <p:spPr>
              <a:xfrm rot="16200000">
                <a:off x="1868922" y="1620319"/>
                <a:ext cx="1006396" cy="946001"/>
              </a:xfrm>
              <a:prstGeom prst="hexagon">
                <a:avLst/>
              </a:prstGeom>
              <a:solidFill>
                <a:schemeClr val="bg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N" sz="700" dirty="0"/>
              </a:p>
            </p:txBody>
          </p:sp>
          <p:pic>
            <p:nvPicPr>
              <p:cNvPr id="84" name="Graphic 22">
                <a:extLst>
                  <a:ext uri="{FF2B5EF4-FFF2-40B4-BE49-F238E27FC236}">
                    <a16:creationId xmlns:a16="http://schemas.microsoft.com/office/drawing/2014/main" id="{72FE99AE-2C8C-4F93-87E8-6BB8B39DB34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970267" y="1683128"/>
                <a:ext cx="803705" cy="801977"/>
              </a:xfrm>
              <a:prstGeom prst="rect">
                <a:avLst/>
              </a:prstGeom>
            </p:spPr>
          </p:pic>
        </p:grpSp>
      </p:grpSp>
    </p:spTree>
    <p:extLst>
      <p:ext uri="{BB962C8B-B14F-4D97-AF65-F5344CB8AC3E}">
        <p14:creationId xmlns:p14="http://schemas.microsoft.com/office/powerpoint/2010/main" val="372821740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1241</TotalTime>
  <Words>2149</Words>
  <Application>Microsoft Office PowerPoint</Application>
  <PresentationFormat>Widescreen</PresentationFormat>
  <Paragraphs>571</Paragraphs>
  <Slides>31</Slides>
  <Notes>11</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31</vt:i4>
      </vt:variant>
    </vt:vector>
  </HeadingPairs>
  <TitlesOfParts>
    <vt:vector size="49" baseType="lpstr">
      <vt:lpstr>맑은 고딕</vt:lpstr>
      <vt:lpstr>微软雅黑</vt:lpstr>
      <vt:lpstr>游ゴシック</vt:lpstr>
      <vt:lpstr>Arial</vt:lpstr>
      <vt:lpstr>Calibri</vt:lpstr>
      <vt:lpstr>Calibri Light</vt:lpstr>
      <vt:lpstr>等线</vt:lpstr>
      <vt:lpstr>等线 Light</vt:lpstr>
      <vt:lpstr>Montserrat</vt:lpstr>
      <vt:lpstr>Montserrat Black</vt:lpstr>
      <vt:lpstr>Montserrat Light</vt:lpstr>
      <vt:lpstr>Montserrat SemiBold</vt:lpstr>
      <vt:lpstr>Open Sans</vt:lpstr>
      <vt:lpstr>Open Sans Light</vt:lpstr>
      <vt:lpstr>Roboto Light</vt:lpstr>
      <vt:lpstr>Times New Roman</vt:lpstr>
      <vt:lpstr>Office Theme</vt:lpstr>
      <vt:lpstr>1_Office Theme</vt:lpstr>
      <vt:lpstr>PowerPoint Presentation</vt:lpstr>
      <vt:lpstr>PowerPoint Presentation</vt:lpstr>
      <vt:lpstr>PowerPoint Presentation</vt:lpstr>
      <vt:lpstr>PowerPoint Presentation</vt:lpstr>
      <vt:lpstr>Core Technical Team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Dosapati Indraja</dc:creator>
  <cp:lastModifiedBy>Dosapati Indraja</cp:lastModifiedBy>
  <cp:revision>191</cp:revision>
  <dcterms:created xsi:type="dcterms:W3CDTF">2023-10-07T09:36:00Z</dcterms:created>
  <dcterms:modified xsi:type="dcterms:W3CDTF">2024-09-30T08:27:22Z</dcterms:modified>
</cp:coreProperties>
</file>